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DE78A42-C199-4C4B-8D38-D36A6BCFC617}">
          <p14:sldIdLst>
            <p14:sldId id="256"/>
            <p14:sldId id="260"/>
            <p14:sldId id="257"/>
            <p14:sldId id="258"/>
            <p14:sldId id="259"/>
            <p14:sldId id="265"/>
            <p14:sldId id="261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70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6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DD8B3D-EC1A-4C2E-A66E-189A0D5F1C6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2171-3EDD-4B04-9F6E-C6ABFC4E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A925677-23E8-4940-8A97-6946B7D0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0" y="689114"/>
            <a:ext cx="8390353" cy="2739886"/>
          </a:xfrm>
        </p:spPr>
        <p:txBody>
          <a:bodyPr/>
          <a:lstStyle/>
          <a:p>
            <a:r>
              <a:rPr lang="en-US" sz="8000" dirty="0">
                <a:latin typeface="Berlin Sans FB Demi" panose="020E0802020502020306" pitchFamily="34" charset="0"/>
              </a:rPr>
              <a:t>JJMR COSMETICS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52CF22B-2E80-46B3-B246-2ACE72B5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690191"/>
            <a:ext cx="11012556" cy="3657599"/>
          </a:xfrm>
        </p:spPr>
        <p:txBody>
          <a:bodyPr>
            <a:normAutofit fontScale="47500" lnSpcReduction="20000"/>
          </a:bodyPr>
          <a:lstStyle/>
          <a:p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4300" dirty="0">
                <a:solidFill>
                  <a:schemeClr val="tx1"/>
                </a:solidFill>
              </a:rPr>
              <a:t>DEVELOPERS:</a:t>
            </a:r>
          </a:p>
          <a:p>
            <a:r>
              <a:rPr lang="en-US" sz="4300" dirty="0">
                <a:solidFill>
                  <a:schemeClr val="tx1"/>
                </a:solidFill>
              </a:rPr>
              <a:t>OBERES, JAY </a:t>
            </a:r>
          </a:p>
          <a:p>
            <a:r>
              <a:rPr lang="en-US" sz="4300" dirty="0">
                <a:solidFill>
                  <a:schemeClr val="tx1"/>
                </a:solidFill>
              </a:rPr>
              <a:t>CABALLES, JEZZEL</a:t>
            </a:r>
          </a:p>
          <a:p>
            <a:r>
              <a:rPr lang="en-US" sz="4300" dirty="0">
                <a:solidFill>
                  <a:schemeClr val="tx1"/>
                </a:solidFill>
              </a:rPr>
              <a:t>JACABAN, MERRYBETH</a:t>
            </a:r>
          </a:p>
          <a:p>
            <a:r>
              <a:rPr lang="en-US" sz="4300" dirty="0">
                <a:solidFill>
                  <a:schemeClr val="tx1"/>
                </a:solidFill>
              </a:rPr>
              <a:t>CALOOMARDE, RONIL</a:t>
            </a:r>
          </a:p>
          <a:p>
            <a:r>
              <a:rPr lang="en-US" sz="4300" dirty="0">
                <a:solidFill>
                  <a:schemeClr val="tx1"/>
                </a:solidFill>
              </a:rPr>
              <a:t>			</a:t>
            </a:r>
            <a:r>
              <a:rPr lang="en-US" sz="4300" dirty="0">
                <a:solidFill>
                  <a:schemeClr val="accent4"/>
                </a:solidFill>
              </a:rPr>
              <a:t>“BEAUTY IS NOT THE FLAWLESS,IT SHINES EVEN THROUGH  YOUR FLAWS”.</a:t>
            </a:r>
          </a:p>
        </p:txBody>
      </p:sp>
    </p:spTree>
    <p:extLst>
      <p:ext uri="{BB962C8B-B14F-4D97-AF65-F5344CB8AC3E}">
        <p14:creationId xmlns:p14="http://schemas.microsoft.com/office/powerpoint/2010/main" val="194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11A7-E92C-4FB1-9154-A2782222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271670"/>
            <a:ext cx="9494243" cy="1581578"/>
          </a:xfrm>
        </p:spPr>
        <p:txBody>
          <a:bodyPr/>
          <a:lstStyle/>
          <a:p>
            <a:r>
              <a:rPr lang="en-US" sz="3200" dirty="0"/>
              <a:t>STEP 4:</a:t>
            </a:r>
            <a:br>
              <a:rPr lang="en-US" sz="3200" dirty="0"/>
            </a:br>
            <a:r>
              <a:rPr lang="en-US" sz="2500" dirty="0"/>
              <a:t>Note: You will already know how to use and apply the JJMR  COSMETICS that you want.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0421E-8694-4CC5-B2E1-F3FB0FAC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1683026"/>
            <a:ext cx="8282608" cy="4903304"/>
          </a:xfrm>
        </p:spPr>
      </p:pic>
    </p:spTree>
    <p:extLst>
      <p:ext uri="{BB962C8B-B14F-4D97-AF65-F5344CB8AC3E}">
        <p14:creationId xmlns:p14="http://schemas.microsoft.com/office/powerpoint/2010/main" val="417111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LOGO">
            <a:extLst>
              <a:ext uri="{FF2B5EF4-FFF2-40B4-BE49-F238E27FC236}">
                <a16:creationId xmlns:a16="http://schemas.microsoft.com/office/drawing/2014/main" id="{E3AB79C6-BFD2-4A26-A350-4AB0A799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61" y="1139687"/>
            <a:ext cx="6069496" cy="51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n system pictures">
            <a:extLst>
              <a:ext uri="{FF2B5EF4-FFF2-40B4-BE49-F238E27FC236}">
                <a16:creationId xmlns:a16="http://schemas.microsoft.com/office/drawing/2014/main" id="{D0FD00A9-C674-46B2-8BC8-66DD2D31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7" y="1510111"/>
            <a:ext cx="10071651" cy="48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26658-C691-4510-8FDD-A1FFC15D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9" y="231914"/>
            <a:ext cx="8367808" cy="973397"/>
          </a:xfrm>
        </p:spPr>
        <p:txBody>
          <a:bodyPr/>
          <a:lstStyle/>
          <a:p>
            <a:r>
              <a:rPr lang="en-US" sz="6000" dirty="0"/>
              <a:t>LOGIN SYSTEMS</a:t>
            </a:r>
          </a:p>
        </p:txBody>
      </p:sp>
    </p:spTree>
    <p:extLst>
      <p:ext uri="{BB962C8B-B14F-4D97-AF65-F5344CB8AC3E}">
        <p14:creationId xmlns:p14="http://schemas.microsoft.com/office/powerpoint/2010/main" val="346956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9788-344F-4737-84FB-C3BD91EF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F448-ACCB-4E63-9F12-9A73E595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Accepts user information</a:t>
            </a:r>
          </a:p>
          <a:p>
            <a:r>
              <a:rPr lang="en-US" sz="3600" dirty="0"/>
              <a:t>Accepts user data</a:t>
            </a:r>
          </a:p>
          <a:p>
            <a:r>
              <a:rPr lang="en-US" sz="3600" dirty="0"/>
              <a:t>Store any kind of information</a:t>
            </a:r>
          </a:p>
          <a:p>
            <a:r>
              <a:rPr lang="en-US" sz="3600" dirty="0"/>
              <a:t>Display the products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780E-A4C8-4847-A5F1-D9D741D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41F-1EEE-476B-95B2-A8D43FDA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</a:t>
            </a:r>
            <a:r>
              <a:rPr lang="en-US" sz="4400" dirty="0"/>
              <a:t>Easy to log-In</a:t>
            </a:r>
          </a:p>
          <a:p>
            <a:r>
              <a:rPr lang="en-US" sz="4400" dirty="0"/>
              <a:t>Accessible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056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5FB-3E80-4CF9-A17D-39F2D964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60A0-F585-43AA-852D-419672D8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 let people know how to use beauty product in the right way. </a:t>
            </a:r>
          </a:p>
          <a:p>
            <a:r>
              <a:rPr lang="en-US" sz="3000" dirty="0"/>
              <a:t> To enhance the confidence of every woman and also to the LGBTQ community</a:t>
            </a:r>
          </a:p>
          <a:p>
            <a:r>
              <a:rPr lang="en-US" sz="3000" dirty="0"/>
              <a:t>Gives information about beauty products 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0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7D77-6FE1-476C-B506-C9FD5841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080618"/>
            <a:ext cx="11317356" cy="1232425"/>
          </a:xfrm>
        </p:spPr>
        <p:txBody>
          <a:bodyPr/>
          <a:lstStyle/>
          <a:p>
            <a:r>
              <a:rPr lang="en-US" sz="7200" dirty="0"/>
              <a:t>   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	</a:t>
            </a:r>
            <a:br>
              <a:rPr lang="en-US" sz="7200" dirty="0"/>
            </a:br>
            <a:r>
              <a:rPr lang="en-US" sz="7500" dirty="0"/>
              <a:t>		</a:t>
            </a:r>
            <a:r>
              <a:rPr lang="en-US" sz="7200" dirty="0"/>
              <a:t>PROTOTYPE 	OF APPLET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2586-FC37-476F-83FD-7BC516F20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		  STEPS AND GUIDANCE</a:t>
            </a:r>
          </a:p>
        </p:txBody>
      </p:sp>
    </p:spTree>
    <p:extLst>
      <p:ext uri="{BB962C8B-B14F-4D97-AF65-F5344CB8AC3E}">
        <p14:creationId xmlns:p14="http://schemas.microsoft.com/office/powerpoint/2010/main" val="397375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B01AEE-A143-4BBD-B7D8-78AF4B7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1:</a:t>
            </a:r>
            <a:br>
              <a:rPr lang="en-US" sz="3200" dirty="0"/>
            </a:br>
            <a:r>
              <a:rPr lang="en-US" sz="2800" dirty="0"/>
              <a:t>Note: You need to log in to have your own credential profile.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A1E469-080E-4833-A1D7-19FA257A9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2084174"/>
            <a:ext cx="7597558" cy="4321108"/>
          </a:xfrm>
        </p:spPr>
      </p:pic>
    </p:spTree>
    <p:extLst>
      <p:ext uri="{BB962C8B-B14F-4D97-AF65-F5344CB8AC3E}">
        <p14:creationId xmlns:p14="http://schemas.microsoft.com/office/powerpoint/2010/main" val="278229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8D4-0A78-427B-9313-063F01DD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93" y="149974"/>
            <a:ext cx="9404723" cy="1400530"/>
          </a:xfrm>
        </p:spPr>
        <p:txBody>
          <a:bodyPr/>
          <a:lstStyle/>
          <a:p>
            <a:r>
              <a:rPr lang="en-US" sz="3200" dirty="0"/>
              <a:t>STEP 2:</a:t>
            </a:r>
            <a:br>
              <a:rPr lang="en-US" sz="3200" dirty="0"/>
            </a:br>
            <a:r>
              <a:rPr lang="en-US" sz="2800" dirty="0"/>
              <a:t>Note: Enter your username and password.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0C5AD-9E4C-4EDB-96D4-508210A4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4" y="1550504"/>
            <a:ext cx="8203096" cy="4996070"/>
          </a:xfrm>
        </p:spPr>
      </p:pic>
    </p:spTree>
    <p:extLst>
      <p:ext uri="{BB962C8B-B14F-4D97-AF65-F5344CB8AC3E}">
        <p14:creationId xmlns:p14="http://schemas.microsoft.com/office/powerpoint/2010/main" val="219909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7D58-77A4-456C-9E5A-40F8017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3:</a:t>
            </a:r>
            <a:br>
              <a:rPr lang="en-US" sz="3200" dirty="0"/>
            </a:br>
            <a:r>
              <a:rPr lang="en-US" sz="2500" dirty="0"/>
              <a:t>Note: You can now see the different type of JJMR COSMETICS that you need to know about.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3FF7E-F8FC-4636-AE90-594BD50C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052638"/>
            <a:ext cx="8600660" cy="4195762"/>
          </a:xfrm>
        </p:spPr>
      </p:pic>
    </p:spTree>
    <p:extLst>
      <p:ext uri="{BB962C8B-B14F-4D97-AF65-F5344CB8AC3E}">
        <p14:creationId xmlns:p14="http://schemas.microsoft.com/office/powerpoint/2010/main" val="319293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74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Century Gothic</vt:lpstr>
      <vt:lpstr>Wingdings 3</vt:lpstr>
      <vt:lpstr>Ion</vt:lpstr>
      <vt:lpstr>JJMR COSMETICS</vt:lpstr>
      <vt:lpstr>LOGIN SYSTEMS</vt:lpstr>
      <vt:lpstr>REQUIRE FUNCTION:</vt:lpstr>
      <vt:lpstr>FEATURES:</vt:lpstr>
      <vt:lpstr>Purpose of Applet</vt:lpstr>
      <vt:lpstr>         PROTOTYPE  OF APPLET</vt:lpstr>
      <vt:lpstr>STEP 1: Note: You need to log in to have your own credential profile.</vt:lpstr>
      <vt:lpstr>STEP 2: Note: Enter your username and password.</vt:lpstr>
      <vt:lpstr>STEP 3: Note: You can now see the different type of JJMR COSMETICS that you need to know about.</vt:lpstr>
      <vt:lpstr>STEP 4: Note: You will already know how to use and apply the JJMR  COSMETICS that you want.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SYSTEM</dc:title>
  <dc:creator>pc11</dc:creator>
  <cp:lastModifiedBy>pc7</cp:lastModifiedBy>
  <cp:revision>24</cp:revision>
  <dcterms:created xsi:type="dcterms:W3CDTF">2019-03-12T10:01:47Z</dcterms:created>
  <dcterms:modified xsi:type="dcterms:W3CDTF">2019-03-18T08:48:39Z</dcterms:modified>
</cp:coreProperties>
</file>