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E7D-C4B7-4296-8989-D008CC9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57401"/>
            <a:ext cx="8689976" cy="1371599"/>
          </a:xfrm>
        </p:spPr>
        <p:txBody>
          <a:bodyPr>
            <a:noAutofit/>
          </a:bodyPr>
          <a:lstStyle/>
          <a:p>
            <a:r>
              <a:rPr lang="en-US" sz="7200" dirty="0">
                <a:latin typeface="Curlz MT" panose="04040404050702020202" pitchFamily="82" charset="0"/>
              </a:rPr>
              <a:t>SUMMER GETAWAY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4358-D75C-4ACA-AB0C-45B9D389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9844640" cy="27398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						</a:t>
            </a:r>
            <a:r>
              <a:rPr lang="en-US" dirty="0" err="1">
                <a:latin typeface="Lucida Calligraphy" panose="03010101010101010101" pitchFamily="66" charset="0"/>
              </a:rPr>
              <a:t>javierto</a:t>
            </a:r>
            <a:r>
              <a:rPr lang="en-US" dirty="0">
                <a:latin typeface="Lucida Calligraphy" panose="03010101010101010101" pitchFamily="66" charset="0"/>
              </a:rPr>
              <a:t>, Erwin</a:t>
            </a:r>
          </a:p>
          <a:p>
            <a:pPr algn="just"/>
            <a:r>
              <a:rPr lang="en-US" dirty="0">
                <a:latin typeface="Lucida Calligraphy" panose="03010101010101010101" pitchFamily="66" charset="0"/>
              </a:rPr>
              <a:t>						Quiroga, </a:t>
            </a:r>
            <a:r>
              <a:rPr lang="en-US" dirty="0" err="1">
                <a:latin typeface="Lucida Calligraphy" panose="03010101010101010101" pitchFamily="66" charset="0"/>
              </a:rPr>
              <a:t>abegail</a:t>
            </a:r>
            <a:endParaRPr lang="en-US" dirty="0">
              <a:latin typeface="Lucida Calligraphy" panose="03010101010101010101" pitchFamily="66" charset="0"/>
            </a:endParaRPr>
          </a:p>
          <a:p>
            <a:pPr algn="just"/>
            <a:r>
              <a:rPr lang="en-US" dirty="0">
                <a:latin typeface="Lucida Calligraphy" panose="03010101010101010101" pitchFamily="66" charset="0"/>
              </a:rPr>
              <a:t>						</a:t>
            </a:r>
            <a:r>
              <a:rPr lang="en-US" dirty="0" err="1">
                <a:latin typeface="Lucida Calligraphy" panose="03010101010101010101" pitchFamily="66" charset="0"/>
              </a:rPr>
              <a:t>Carillo</a:t>
            </a:r>
            <a:r>
              <a:rPr lang="en-US" dirty="0">
                <a:latin typeface="Lucida Calligraphy" panose="03010101010101010101" pitchFamily="66" charset="0"/>
              </a:rPr>
              <a:t>, </a:t>
            </a:r>
            <a:r>
              <a:rPr lang="en-US" dirty="0" err="1">
                <a:latin typeface="Lucida Calligraphy" panose="03010101010101010101" pitchFamily="66" charset="0"/>
              </a:rPr>
              <a:t>mary</a:t>
            </a:r>
            <a:r>
              <a:rPr lang="en-US" dirty="0">
                <a:latin typeface="Lucida Calligraphy" panose="03010101010101010101" pitchFamily="66" charset="0"/>
              </a:rPr>
              <a:t> </a:t>
            </a:r>
            <a:r>
              <a:rPr lang="en-US" dirty="0" err="1">
                <a:latin typeface="Lucida Calligraphy" panose="03010101010101010101" pitchFamily="66" charset="0"/>
              </a:rPr>
              <a:t>fretch</a:t>
            </a:r>
            <a:endParaRPr lang="en-US" dirty="0">
              <a:latin typeface="Lucida Calligraphy" panose="03010101010101010101" pitchFamily="66" charset="0"/>
            </a:endParaRPr>
          </a:p>
          <a:p>
            <a:pPr algn="just"/>
            <a:r>
              <a:rPr lang="en-US" dirty="0">
                <a:latin typeface="Lucida Calligraphy" panose="03010101010101010101" pitchFamily="66" charset="0"/>
              </a:rPr>
              <a:t>						</a:t>
            </a:r>
            <a:r>
              <a:rPr lang="en-US" dirty="0" err="1">
                <a:latin typeface="Lucida Calligraphy" panose="03010101010101010101" pitchFamily="66" charset="0"/>
              </a:rPr>
              <a:t>Embudo</a:t>
            </a:r>
            <a:r>
              <a:rPr lang="en-US" dirty="0">
                <a:latin typeface="Lucida Calligraphy" panose="03010101010101010101" pitchFamily="66" charset="0"/>
              </a:rPr>
              <a:t>, </a:t>
            </a:r>
            <a:r>
              <a:rPr lang="en-US" dirty="0" err="1">
                <a:latin typeface="Lucida Calligraphy" panose="03010101010101010101" pitchFamily="66" charset="0"/>
              </a:rPr>
              <a:t>mary</a:t>
            </a:r>
            <a:r>
              <a:rPr lang="en-US" dirty="0">
                <a:latin typeface="Lucida Calligraphy" panose="03010101010101010101" pitchFamily="66" charset="0"/>
              </a:rPr>
              <a:t> jane</a:t>
            </a:r>
          </a:p>
        </p:txBody>
      </p:sp>
    </p:spTree>
    <p:extLst>
      <p:ext uri="{BB962C8B-B14F-4D97-AF65-F5344CB8AC3E}">
        <p14:creationId xmlns:p14="http://schemas.microsoft.com/office/powerpoint/2010/main" val="420488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6B2D-AD1C-4A59-B8FB-2F49A2A2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5978-CE61-4A81-9ACB-BA5826F8CC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6C047-F8B8-4ABA-9B53-12BE21EC62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914400"/>
            <a:ext cx="6507439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CA0-5601-433F-8D00-C34EA2D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Jokerman" panose="04090605060D06020702" pitchFamily="82" charset="0"/>
              </a:rPr>
              <a:t>Functional Requirements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0DC2-7C9D-4229-8020-F7905CFDA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88974"/>
            <a:ext cx="10363826" cy="2902225"/>
          </a:xfrm>
        </p:spPr>
        <p:txBody>
          <a:bodyPr/>
          <a:lstStyle/>
          <a:p>
            <a:pPr lvl="0"/>
            <a:r>
              <a:rPr lang="en-US" sz="3200" dirty="0">
                <a:latin typeface="Gabriola" panose="04040605051002020D02" pitchFamily="82" charset="0"/>
              </a:rPr>
              <a:t>The user can input budget for vacation</a:t>
            </a:r>
          </a:p>
          <a:p>
            <a:pPr lvl="0"/>
            <a:r>
              <a:rPr lang="en-US" sz="3200" dirty="0">
                <a:latin typeface="Gabriola" panose="04040605051002020D02" pitchFamily="82" charset="0"/>
              </a:rPr>
              <a:t>The user can determine/know where his/her budget vacation belong</a:t>
            </a:r>
          </a:p>
          <a:p>
            <a:pPr lvl="0"/>
            <a:r>
              <a:rPr lang="en-US" sz="3200" dirty="0">
                <a:latin typeface="Gabriola" panose="04040605051002020D02" pitchFamily="82" charset="0"/>
              </a:rPr>
              <a:t>Allows user to book for a vacation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38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256-C858-482C-9805-7A762212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40CDF1-7EB9-434C-B3EA-44F94D18F9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2017" y="0"/>
            <a:ext cx="7030279" cy="6334817"/>
          </a:xfrm>
        </p:spPr>
      </p:pic>
    </p:spTree>
    <p:extLst>
      <p:ext uri="{BB962C8B-B14F-4D97-AF65-F5344CB8AC3E}">
        <p14:creationId xmlns:p14="http://schemas.microsoft.com/office/powerpoint/2010/main" val="8326530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E935-C9FF-49BE-9005-6C132226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94F2C4-CD0E-4EBD-92A8-CE8DBA5B72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5899" y="145774"/>
            <a:ext cx="7569491" cy="6467061"/>
          </a:xfrm>
        </p:spPr>
      </p:pic>
    </p:spTree>
    <p:extLst>
      <p:ext uri="{BB962C8B-B14F-4D97-AF65-F5344CB8AC3E}">
        <p14:creationId xmlns:p14="http://schemas.microsoft.com/office/powerpoint/2010/main" val="391109711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15C-1882-4956-882D-B013182E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38603-A2EC-4653-AF76-40527A5E0F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84174" y="1113183"/>
            <a:ext cx="7712765" cy="5287617"/>
          </a:xfrm>
        </p:spPr>
      </p:pic>
    </p:spTree>
    <p:extLst>
      <p:ext uri="{BB962C8B-B14F-4D97-AF65-F5344CB8AC3E}">
        <p14:creationId xmlns:p14="http://schemas.microsoft.com/office/powerpoint/2010/main" val="306666061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861-FB2E-496C-911E-9D7956C4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200" dirty="0">
                <a:latin typeface="Jokerman" panose="04090605060D06020702" pitchFamily="8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90D6-8AA6-4201-9892-CBA078B273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976E2-3FE5-42AF-88BE-28E12E0D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01" y="2045873"/>
            <a:ext cx="4806008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283A-43C8-4569-A985-D0E6E653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CD46-DD6A-4234-BBD4-A065E14EE8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D559C-3C7E-4B86-BAF8-37CE4ECC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08" y="1397241"/>
            <a:ext cx="4609524" cy="48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471D-9B9E-42BC-9B4D-67E0C70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279A-18F4-4B20-830E-26A274F6F5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C02ED-E7D1-4619-8FC5-88405753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74" y="1066801"/>
            <a:ext cx="5337848" cy="5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C845-F1BA-4ED0-8841-9DEB09C3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D218-90E1-4E0D-9DBD-0A9CC25342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A92EE-5BF6-4A5B-99A3-BDE2117874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40" y="1066801"/>
            <a:ext cx="6254612" cy="54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</TotalTime>
  <Words>43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Curlz MT</vt:lpstr>
      <vt:lpstr>Gabriola</vt:lpstr>
      <vt:lpstr>Jokerman</vt:lpstr>
      <vt:lpstr>Lucida Calligraphy</vt:lpstr>
      <vt:lpstr>Tw Cen MT</vt:lpstr>
      <vt:lpstr>Droplet</vt:lpstr>
      <vt:lpstr>SUMMER GETAWAY PLAN</vt:lpstr>
      <vt:lpstr>Functional Requirements 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GETAWAY PLAN</dc:title>
  <dc:creator>pc24</dc:creator>
  <cp:lastModifiedBy>pc7</cp:lastModifiedBy>
  <cp:revision>7</cp:revision>
  <dcterms:created xsi:type="dcterms:W3CDTF">2019-03-12T09:47:31Z</dcterms:created>
  <dcterms:modified xsi:type="dcterms:W3CDTF">2019-03-18T04:14:38Z</dcterms:modified>
</cp:coreProperties>
</file>