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handoutMasterIdLst>
    <p:handoutMasterId r:id="rId34"/>
  </p:handout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83" r:id="rId9"/>
    <p:sldId id="284" r:id="rId10"/>
    <p:sldId id="263" r:id="rId11"/>
    <p:sldId id="281" r:id="rId12"/>
    <p:sldId id="282" r:id="rId13"/>
    <p:sldId id="267" r:id="rId14"/>
    <p:sldId id="268" r:id="rId15"/>
    <p:sldId id="269" r:id="rId16"/>
    <p:sldId id="270" r:id="rId17"/>
    <p:sldId id="289" r:id="rId18"/>
    <p:sldId id="271" r:id="rId19"/>
    <p:sldId id="285" r:id="rId20"/>
    <p:sldId id="290" r:id="rId21"/>
    <p:sldId id="286" r:id="rId22"/>
    <p:sldId id="29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8" r:id="rId32"/>
    <p:sldId id="28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973B792-900B-9A46-894D-C372929A5E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76FD6D2-DDA3-6940-864B-9838FA6CFE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15F466A9-1416-8246-A66D-A0BAF503854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3B98389-2965-2941-BE90-044183B32E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717134-07DE-3349-B9A6-CE2F0516CF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1BD-CDAB-9E4F-B5AD-2E2EBBCE4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3E213-BE26-E14B-98DA-E7E601F89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EAB93-6BB7-5640-ABD4-1CD96923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81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EFC5-14E1-D14C-999F-390FAEAE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3E2AF-113A-C241-8B47-0B151D3B4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AAF5C-6171-1348-9C58-E0B3FDB5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46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ED773-576A-BE41-95AE-4D4385307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9181A-6CB7-C344-A885-8FC64438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4102-5E12-864E-8B43-EF272EA1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228D-D6B9-134F-B742-DAF7AABA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E49D-2A35-D24B-869B-A6D2FFEC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FFBE-0FA8-084F-A69B-EA88A3D2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99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6E2E-FBAB-EB4C-856E-FCD9467B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C222-3F4C-B24F-B8E7-B46C56D3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6196-CC5F-3F47-9B6A-BE21135F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95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1575-41B9-0E46-86FE-58DD0E6F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1EBC-05BE-6446-9E9B-78885488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13457-35E2-544D-9A79-CA4724E4D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A981A-82C6-D540-B585-B0BD83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08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49CC-FF4A-014C-AB81-AE52363D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1A3D-9998-054D-BD47-904E840D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E4D33-14E7-4C44-9FD1-98B97049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7E5A8-A7A9-A24D-A4CD-B66AAEB98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D6BF8-3440-DB4A-82C9-A4249C7E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474BE-0C79-1445-AFD9-A8AF6478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49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50B7-D1E3-EC4C-A39D-398C1B3E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181-953A-5345-83FC-58E53433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90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B9E73-A680-A947-80DB-BA2F3F8E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8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A24C-EC6A-3F47-90B8-1E415DD1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F6AF-07DE-B941-BA56-79B19E53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6A0A8-5DD2-DE44-AA46-F30FF711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5BF55-0664-3944-AD8A-DFC9DF6A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97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3C8-5062-534E-9D6B-0A9777D6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9F869-2C58-F546-A590-BF23F005C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A679-A797-234C-AEDE-464605E94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5C2A-72FD-BA49-AF5F-B8E3F40F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1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6FA8FC-22FF-7F42-A3E8-44FA5E986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8CEC33-337B-1442-BD06-A10510D32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AAEAC1B-90DC-7045-B5F3-8175EEEADB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E0C576A8-691D-2F46-AFCC-8FC48916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400800"/>
            <a:ext cx="617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B71C118E-7E8A-9148-AE93-BACCAA7A12CA}" type="slidenum">
              <a:rPr lang="en-US" altLang="en-US" sz="1400"/>
              <a:pPr/>
              <a:t>‹#›</a:t>
            </a:fld>
            <a:r>
              <a:rPr lang="en-US" altLang="en-US" sz="1400"/>
              <a:t>/32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2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616158C-49C7-B546-8C76-7E20020E8D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StarLogo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E352D8A-9753-824D-9E29-4254411225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14800" y="4876800"/>
            <a:ext cx="4800600" cy="1752600"/>
          </a:xfrm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en-US" altLang="en-US"/>
              <a:t>Andrew Begel</a:t>
            </a:r>
          </a:p>
          <a:p>
            <a:pPr algn="r">
              <a:spcBef>
                <a:spcPct val="0"/>
              </a:spcBef>
            </a:pPr>
            <a:r>
              <a:rPr lang="en-US" altLang="en-US"/>
              <a:t>University of California, Berkeley</a:t>
            </a:r>
          </a:p>
          <a:p>
            <a:pPr algn="r">
              <a:spcBef>
                <a:spcPct val="0"/>
              </a:spcBef>
            </a:pPr>
            <a:r>
              <a:rPr lang="en-US" altLang="en-US"/>
              <a:t>Agent Simulation Workshop</a:t>
            </a:r>
          </a:p>
          <a:p>
            <a:pPr algn="r">
              <a:spcBef>
                <a:spcPct val="0"/>
              </a:spcBef>
            </a:pPr>
            <a:r>
              <a:rPr lang="en-US" altLang="en-US"/>
              <a:t>October 16, 1999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E6607D1-881C-614E-A6B0-14E87A6C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004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r>
              <a:rPr lang="en-US" altLang="en-US"/>
              <a:t>Building a Modeling </a:t>
            </a:r>
          </a:p>
          <a:p>
            <a:r>
              <a:rPr lang="en-US" altLang="en-US"/>
              <a:t>Construction Kit for Kids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292622A2-7CB1-1542-A511-977F64E30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3657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u="sng"/>
              <a:t>The StarLogo Team at MIT:</a:t>
            </a:r>
          </a:p>
          <a:p>
            <a:pPr>
              <a:lnSpc>
                <a:spcPct val="30000"/>
              </a:lnSpc>
            </a:pPr>
            <a:endParaRPr lang="en-US" altLang="en-US" sz="2000"/>
          </a:p>
          <a:p>
            <a:r>
              <a:rPr lang="en-US" altLang="en-US" sz="2000"/>
              <a:t>Prof. Mitchel Resnick</a:t>
            </a:r>
          </a:p>
          <a:p>
            <a:r>
              <a:rPr lang="en-US" altLang="en-US" sz="2000"/>
              <a:t>Brian Silverman</a:t>
            </a:r>
          </a:p>
          <a:p>
            <a:r>
              <a:rPr lang="en-US" altLang="en-US" sz="2000"/>
              <a:t>Andrew Begel</a:t>
            </a:r>
          </a:p>
          <a:p>
            <a:r>
              <a:rPr lang="en-US" altLang="en-US" sz="2000"/>
              <a:t>Bill Thies</a:t>
            </a:r>
          </a:p>
          <a:p>
            <a:r>
              <a:rPr lang="en-US" altLang="en-US" sz="2000"/>
              <a:t>Vanessa Colella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1AB21D5-96F4-A84E-A13F-71001BAE0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Simulating Parallelism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E83F693-B30E-8A44-938E-5D734BC99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/>
              <a:t>How do you simulate parallelism on a computer with one processor?</a:t>
            </a:r>
          </a:p>
          <a:p>
            <a:r>
              <a:rPr lang="en-US" altLang="en-US"/>
              <a:t>Our goal is realistic looking parallelism.</a:t>
            </a:r>
          </a:p>
          <a:p>
            <a:pPr lvl="1"/>
            <a:r>
              <a:rPr lang="en-US" altLang="en-US"/>
              <a:t>Preemptive multi-threading</a:t>
            </a:r>
          </a:p>
          <a:p>
            <a:pPr lvl="2"/>
            <a:r>
              <a:rPr lang="en-US" altLang="en-US"/>
              <a:t>Switch threads every </a:t>
            </a:r>
            <a:r>
              <a:rPr lang="en-US" altLang="en-US" i="1"/>
              <a:t>n</a:t>
            </a:r>
            <a:r>
              <a:rPr lang="en-US" altLang="en-US"/>
              <a:t> milliseconds.</a:t>
            </a:r>
          </a:p>
          <a:p>
            <a:pPr lvl="1"/>
            <a:r>
              <a:rPr lang="en-US" altLang="en-US"/>
              <a:t>Cooperative multi-threading</a:t>
            </a:r>
          </a:p>
          <a:p>
            <a:pPr lvl="2"/>
            <a:r>
              <a:rPr lang="en-US" altLang="en-US"/>
              <a:t>Switch threads at carefully chosen program points.</a:t>
            </a:r>
          </a:p>
          <a:p>
            <a:pPr lvl="2"/>
            <a:r>
              <a:rPr lang="en-US" altLang="en-US"/>
              <a:t>Fine-granularity vs. coarse granularity</a:t>
            </a:r>
          </a:p>
          <a:p>
            <a:pPr lvl="2"/>
            <a:r>
              <a:rPr lang="en-US" altLang="en-US"/>
              <a:t>We context switch after each command, but not each reporter.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52" name="Group 204">
            <a:extLst>
              <a:ext uri="{FF2B5EF4-FFF2-40B4-BE49-F238E27FC236}">
                <a16:creationId xmlns:a16="http://schemas.microsoft.com/office/drawing/2014/main" id="{662F378B-6464-EE48-B18B-6EF9FA906F5F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447800"/>
            <a:ext cx="685800" cy="685800"/>
            <a:chOff x="1272" y="1056"/>
            <a:chExt cx="432" cy="432"/>
          </a:xfrm>
        </p:grpSpPr>
        <p:sp>
          <p:nvSpPr>
            <p:cNvPr id="27688" name="Oval 40">
              <a:extLst>
                <a:ext uri="{FF2B5EF4-FFF2-40B4-BE49-F238E27FC236}">
                  <a16:creationId xmlns:a16="http://schemas.microsoft.com/office/drawing/2014/main" id="{A0F433CC-6CA9-2846-A25B-732E9C9DD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Oval 41">
              <a:extLst>
                <a:ext uri="{FF2B5EF4-FFF2-40B4-BE49-F238E27FC236}">
                  <a16:creationId xmlns:a16="http://schemas.microsoft.com/office/drawing/2014/main" id="{852F044F-5D30-F24B-9963-58F23448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Oval 42">
              <a:extLst>
                <a:ext uri="{FF2B5EF4-FFF2-40B4-BE49-F238E27FC236}">
                  <a16:creationId xmlns:a16="http://schemas.microsoft.com/office/drawing/2014/main" id="{393E4174-2524-AB4B-A425-BDF8FC04E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Oval 43">
              <a:extLst>
                <a:ext uri="{FF2B5EF4-FFF2-40B4-BE49-F238E27FC236}">
                  <a16:creationId xmlns:a16="http://schemas.microsoft.com/office/drawing/2014/main" id="{DBE87143-2CF1-644E-9E1E-24E933951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Oval 44">
              <a:extLst>
                <a:ext uri="{FF2B5EF4-FFF2-40B4-BE49-F238E27FC236}">
                  <a16:creationId xmlns:a16="http://schemas.microsoft.com/office/drawing/2014/main" id="{C56BAD36-281C-3E49-8CF6-78669F1F2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Oval 45">
              <a:extLst>
                <a:ext uri="{FF2B5EF4-FFF2-40B4-BE49-F238E27FC236}">
                  <a16:creationId xmlns:a16="http://schemas.microsoft.com/office/drawing/2014/main" id="{77242E9D-2A2D-8E45-AB0F-CEDA81FC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2" name="Text Box 194">
              <a:extLst>
                <a:ext uri="{FF2B5EF4-FFF2-40B4-BE49-F238E27FC236}">
                  <a16:creationId xmlns:a16="http://schemas.microsoft.com/office/drawing/2014/main" id="{EB85E770-1CC7-EB43-BE9F-F965D26CE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</p:grpSp>
      <p:grpSp>
        <p:nvGrpSpPr>
          <p:cNvPr id="27853" name="Group 205">
            <a:extLst>
              <a:ext uri="{FF2B5EF4-FFF2-40B4-BE49-F238E27FC236}">
                <a16:creationId xmlns:a16="http://schemas.microsoft.com/office/drawing/2014/main" id="{A6E9785E-1A3B-2645-B3E1-83582F0D60E5}"/>
              </a:ext>
            </a:extLst>
          </p:cNvPr>
          <p:cNvGrpSpPr>
            <a:grpSpLocks/>
          </p:cNvGrpSpPr>
          <p:nvPr/>
        </p:nvGrpSpPr>
        <p:grpSpPr bwMode="auto">
          <a:xfrm>
            <a:off x="3317875" y="1447800"/>
            <a:ext cx="685800" cy="685800"/>
            <a:chOff x="2090" y="1056"/>
            <a:chExt cx="432" cy="432"/>
          </a:xfrm>
        </p:grpSpPr>
        <p:sp>
          <p:nvSpPr>
            <p:cNvPr id="27695" name="Oval 47">
              <a:extLst>
                <a:ext uri="{FF2B5EF4-FFF2-40B4-BE49-F238E27FC236}">
                  <a16:creationId xmlns:a16="http://schemas.microsoft.com/office/drawing/2014/main" id="{D9240957-2F4F-3E4E-96FB-386E2AC1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Oval 48">
              <a:extLst>
                <a:ext uri="{FF2B5EF4-FFF2-40B4-BE49-F238E27FC236}">
                  <a16:creationId xmlns:a16="http://schemas.microsoft.com/office/drawing/2014/main" id="{B62A8C22-A394-FF48-9865-469CEDEB5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Oval 49">
              <a:extLst>
                <a:ext uri="{FF2B5EF4-FFF2-40B4-BE49-F238E27FC236}">
                  <a16:creationId xmlns:a16="http://schemas.microsoft.com/office/drawing/2014/main" id="{88E7B938-C275-C848-9BD6-522ADB7AC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Oval 50">
              <a:extLst>
                <a:ext uri="{FF2B5EF4-FFF2-40B4-BE49-F238E27FC236}">
                  <a16:creationId xmlns:a16="http://schemas.microsoft.com/office/drawing/2014/main" id="{9669D0E2-6CC0-8E4D-B1E7-5BD640D41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Oval 51">
              <a:extLst>
                <a:ext uri="{FF2B5EF4-FFF2-40B4-BE49-F238E27FC236}">
                  <a16:creationId xmlns:a16="http://schemas.microsoft.com/office/drawing/2014/main" id="{D27038E6-7518-B74C-8371-8006A8BD2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Oval 52">
              <a:extLst>
                <a:ext uri="{FF2B5EF4-FFF2-40B4-BE49-F238E27FC236}">
                  <a16:creationId xmlns:a16="http://schemas.microsoft.com/office/drawing/2014/main" id="{31A83268-A6B8-F04B-80B4-9B0C479E8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3" name="Text Box 195">
              <a:extLst>
                <a:ext uri="{FF2B5EF4-FFF2-40B4-BE49-F238E27FC236}">
                  <a16:creationId xmlns:a16="http://schemas.microsoft.com/office/drawing/2014/main" id="{E7101440-270F-094C-8AB1-31D152FE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27855" name="Group 207">
            <a:extLst>
              <a:ext uri="{FF2B5EF4-FFF2-40B4-BE49-F238E27FC236}">
                <a16:creationId xmlns:a16="http://schemas.microsoft.com/office/drawing/2014/main" id="{99A7117C-7710-3347-BCF2-731CA78EFAA2}"/>
              </a:ext>
            </a:extLst>
          </p:cNvPr>
          <p:cNvGrpSpPr>
            <a:grpSpLocks/>
          </p:cNvGrpSpPr>
          <p:nvPr/>
        </p:nvGrpSpPr>
        <p:grpSpPr bwMode="auto">
          <a:xfrm>
            <a:off x="5840413" y="1447800"/>
            <a:ext cx="685800" cy="685800"/>
            <a:chOff x="3679" y="1056"/>
            <a:chExt cx="432" cy="432"/>
          </a:xfrm>
        </p:grpSpPr>
        <p:sp>
          <p:nvSpPr>
            <p:cNvPr id="27709" name="Oval 61">
              <a:extLst>
                <a:ext uri="{FF2B5EF4-FFF2-40B4-BE49-F238E27FC236}">
                  <a16:creationId xmlns:a16="http://schemas.microsoft.com/office/drawing/2014/main" id="{2427DA94-CD74-1F42-9180-61C55FDCD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Oval 62">
              <a:extLst>
                <a:ext uri="{FF2B5EF4-FFF2-40B4-BE49-F238E27FC236}">
                  <a16:creationId xmlns:a16="http://schemas.microsoft.com/office/drawing/2014/main" id="{DC685AE4-D38C-EC47-8C1D-09DB0E2F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1" name="Oval 63">
              <a:extLst>
                <a:ext uri="{FF2B5EF4-FFF2-40B4-BE49-F238E27FC236}">
                  <a16:creationId xmlns:a16="http://schemas.microsoft.com/office/drawing/2014/main" id="{E7DDF76F-B2AE-4F40-897F-F3F702D56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2" name="Oval 64">
              <a:extLst>
                <a:ext uri="{FF2B5EF4-FFF2-40B4-BE49-F238E27FC236}">
                  <a16:creationId xmlns:a16="http://schemas.microsoft.com/office/drawing/2014/main" id="{79A9A3D8-0055-4743-8181-5F5DF5F5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3" name="Oval 65">
              <a:extLst>
                <a:ext uri="{FF2B5EF4-FFF2-40B4-BE49-F238E27FC236}">
                  <a16:creationId xmlns:a16="http://schemas.microsoft.com/office/drawing/2014/main" id="{0B38CA6A-24F1-FE44-9507-6F0C32EF1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Oval 66">
              <a:extLst>
                <a:ext uri="{FF2B5EF4-FFF2-40B4-BE49-F238E27FC236}">
                  <a16:creationId xmlns:a16="http://schemas.microsoft.com/office/drawing/2014/main" id="{F006748D-2133-4C4E-9D01-85D5F1A03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4" name="Text Box 196">
              <a:extLst>
                <a:ext uri="{FF2B5EF4-FFF2-40B4-BE49-F238E27FC236}">
                  <a16:creationId xmlns:a16="http://schemas.microsoft.com/office/drawing/2014/main" id="{185B6246-BC27-A04B-8922-5D985E588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</p:grpSp>
      <p:grpSp>
        <p:nvGrpSpPr>
          <p:cNvPr id="27854" name="Group 206">
            <a:extLst>
              <a:ext uri="{FF2B5EF4-FFF2-40B4-BE49-F238E27FC236}">
                <a16:creationId xmlns:a16="http://schemas.microsoft.com/office/drawing/2014/main" id="{34F3375E-7F2E-8E4B-94C0-C83EB8D68F76}"/>
              </a:ext>
            </a:extLst>
          </p:cNvPr>
          <p:cNvGrpSpPr>
            <a:grpSpLocks/>
          </p:cNvGrpSpPr>
          <p:nvPr/>
        </p:nvGrpSpPr>
        <p:grpSpPr bwMode="auto">
          <a:xfrm>
            <a:off x="4614863" y="1447800"/>
            <a:ext cx="685800" cy="685800"/>
            <a:chOff x="2907" y="1056"/>
            <a:chExt cx="432" cy="432"/>
          </a:xfrm>
        </p:grpSpPr>
        <p:sp>
          <p:nvSpPr>
            <p:cNvPr id="27702" name="Oval 54">
              <a:extLst>
                <a:ext uri="{FF2B5EF4-FFF2-40B4-BE49-F238E27FC236}">
                  <a16:creationId xmlns:a16="http://schemas.microsoft.com/office/drawing/2014/main" id="{43E0114D-2356-0044-A757-87DCB4FE0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Oval 55">
              <a:extLst>
                <a:ext uri="{FF2B5EF4-FFF2-40B4-BE49-F238E27FC236}">
                  <a16:creationId xmlns:a16="http://schemas.microsoft.com/office/drawing/2014/main" id="{11AF90A8-E8BF-3846-9FBD-5DFD6FEA7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4" name="Oval 56">
              <a:extLst>
                <a:ext uri="{FF2B5EF4-FFF2-40B4-BE49-F238E27FC236}">
                  <a16:creationId xmlns:a16="http://schemas.microsoft.com/office/drawing/2014/main" id="{B9BF5AFB-8FA4-8D4F-8018-8EE42DDED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5" name="Oval 57">
              <a:extLst>
                <a:ext uri="{FF2B5EF4-FFF2-40B4-BE49-F238E27FC236}">
                  <a16:creationId xmlns:a16="http://schemas.microsoft.com/office/drawing/2014/main" id="{7F294F05-EC5D-6349-ACDF-9AEDD3026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6" name="Oval 58">
              <a:extLst>
                <a:ext uri="{FF2B5EF4-FFF2-40B4-BE49-F238E27FC236}">
                  <a16:creationId xmlns:a16="http://schemas.microsoft.com/office/drawing/2014/main" id="{70DCB97C-216D-A442-BCAD-BFED6929B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7" name="Oval 59">
              <a:extLst>
                <a:ext uri="{FF2B5EF4-FFF2-40B4-BE49-F238E27FC236}">
                  <a16:creationId xmlns:a16="http://schemas.microsoft.com/office/drawing/2014/main" id="{F24D95AA-22D2-D84E-8967-A00F05D7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5" name="Text Box 197">
              <a:extLst>
                <a:ext uri="{FF2B5EF4-FFF2-40B4-BE49-F238E27FC236}">
                  <a16:creationId xmlns:a16="http://schemas.microsoft.com/office/drawing/2014/main" id="{BAF7D93C-01A7-4942-A56C-08CDBF803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</p:grpSp>
      <p:grpSp>
        <p:nvGrpSpPr>
          <p:cNvPr id="27856" name="Group 208">
            <a:extLst>
              <a:ext uri="{FF2B5EF4-FFF2-40B4-BE49-F238E27FC236}">
                <a16:creationId xmlns:a16="http://schemas.microsoft.com/office/drawing/2014/main" id="{0C4880EA-0B90-1149-A6CC-26BA7D127607}"/>
              </a:ext>
            </a:extLst>
          </p:cNvPr>
          <p:cNvGrpSpPr>
            <a:grpSpLocks/>
          </p:cNvGrpSpPr>
          <p:nvPr/>
        </p:nvGrpSpPr>
        <p:grpSpPr bwMode="auto">
          <a:xfrm>
            <a:off x="7056438" y="1447800"/>
            <a:ext cx="685800" cy="685800"/>
            <a:chOff x="4445" y="1056"/>
            <a:chExt cx="432" cy="432"/>
          </a:xfrm>
        </p:grpSpPr>
        <p:sp>
          <p:nvSpPr>
            <p:cNvPr id="27716" name="Oval 68">
              <a:extLst>
                <a:ext uri="{FF2B5EF4-FFF2-40B4-BE49-F238E27FC236}">
                  <a16:creationId xmlns:a16="http://schemas.microsoft.com/office/drawing/2014/main" id="{6A281145-133D-7440-B5E2-FD7C05A79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7" name="Oval 69">
              <a:extLst>
                <a:ext uri="{FF2B5EF4-FFF2-40B4-BE49-F238E27FC236}">
                  <a16:creationId xmlns:a16="http://schemas.microsoft.com/office/drawing/2014/main" id="{AECF3689-ADB3-964D-B451-0E35810EF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8" name="Oval 70">
              <a:extLst>
                <a:ext uri="{FF2B5EF4-FFF2-40B4-BE49-F238E27FC236}">
                  <a16:creationId xmlns:a16="http://schemas.microsoft.com/office/drawing/2014/main" id="{6BBA1BB8-D4BC-4A4B-9021-4990B2489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9" name="Oval 71">
              <a:extLst>
                <a:ext uri="{FF2B5EF4-FFF2-40B4-BE49-F238E27FC236}">
                  <a16:creationId xmlns:a16="http://schemas.microsoft.com/office/drawing/2014/main" id="{AE949EB4-2BB3-F74C-A5EB-E0B8CC7F4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Oval 72">
              <a:extLst>
                <a:ext uri="{FF2B5EF4-FFF2-40B4-BE49-F238E27FC236}">
                  <a16:creationId xmlns:a16="http://schemas.microsoft.com/office/drawing/2014/main" id="{093E8C9A-A556-FD49-A44D-5EFEAC17C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1" name="Oval 73">
              <a:extLst>
                <a:ext uri="{FF2B5EF4-FFF2-40B4-BE49-F238E27FC236}">
                  <a16:creationId xmlns:a16="http://schemas.microsoft.com/office/drawing/2014/main" id="{A479D082-4138-4B4A-A1D4-F3A6D534A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6" name="Text Box 198">
              <a:extLst>
                <a:ext uri="{FF2B5EF4-FFF2-40B4-BE49-F238E27FC236}">
                  <a16:creationId xmlns:a16="http://schemas.microsoft.com/office/drawing/2014/main" id="{6971EF63-D2CA-ED42-ADFF-8A2F0E81C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sp>
        <p:nvSpPr>
          <p:cNvPr id="27859" name="Text Box 211">
            <a:extLst>
              <a:ext uri="{FF2B5EF4-FFF2-40B4-BE49-F238E27FC236}">
                <a16:creationId xmlns:a16="http://schemas.microsoft.com/office/drawing/2014/main" id="{7CC2EC89-5A26-FE46-ADC0-6F8483324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0375"/>
            <a:ext cx="487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accent2"/>
                </a:solidFill>
              </a:rPr>
              <a:t>MacStarLogo Parallelism</a:t>
            </a:r>
            <a:endParaRPr lang="en-US" altLang="en-US" sz="3200">
              <a:solidFill>
                <a:schemeClr val="accent2"/>
              </a:solidFill>
            </a:endParaRPr>
          </a:p>
        </p:txBody>
      </p:sp>
      <p:sp>
        <p:nvSpPr>
          <p:cNvPr id="27860" name="Text Box 212">
            <a:extLst>
              <a:ext uri="{FF2B5EF4-FFF2-40B4-BE49-F238E27FC236}">
                <a16:creationId xmlns:a16="http://schemas.microsoft.com/office/drawing/2014/main" id="{7643E901-6726-134E-8CC2-A42FAEEB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70550"/>
            <a:ext cx="4867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Each job executes in series.</a:t>
            </a:r>
          </a:p>
          <a:p>
            <a:pPr algn="ctr"/>
            <a:r>
              <a:rPr lang="en-US" altLang="en-US"/>
              <a:t>Turtles are switched one after another.</a:t>
            </a:r>
          </a:p>
          <a:p>
            <a:pPr algn="ctr"/>
            <a:r>
              <a:rPr lang="en-US" altLang="en-US"/>
              <a:t>Turtles may get out of sync.</a:t>
            </a:r>
          </a:p>
        </p:txBody>
      </p:sp>
      <p:grpSp>
        <p:nvGrpSpPr>
          <p:cNvPr id="27869" name="Group 221">
            <a:extLst>
              <a:ext uri="{FF2B5EF4-FFF2-40B4-BE49-F238E27FC236}">
                <a16:creationId xmlns:a16="http://schemas.microsoft.com/office/drawing/2014/main" id="{B1FD573C-A572-A94C-A182-B084D010204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895350" cy="3200400"/>
            <a:chOff x="1200" y="1440"/>
            <a:chExt cx="564" cy="2016"/>
          </a:xfrm>
        </p:grpSpPr>
        <p:grpSp>
          <p:nvGrpSpPr>
            <p:cNvPr id="27870" name="Group 222">
              <a:extLst>
                <a:ext uri="{FF2B5EF4-FFF2-40B4-BE49-F238E27FC236}">
                  <a16:creationId xmlns:a16="http://schemas.microsoft.com/office/drawing/2014/main" id="{A47A6598-2E6F-D34B-A721-C8C3EE88C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27871" name="Rectangle 223">
                <a:extLst>
                  <a:ext uri="{FF2B5EF4-FFF2-40B4-BE49-F238E27FC236}">
                    <a16:creationId xmlns:a16="http://schemas.microsoft.com/office/drawing/2014/main" id="{7AC0FBC5-D231-8840-9120-A82BD3D35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72" name="Rectangle 224">
                <a:extLst>
                  <a:ext uri="{FF2B5EF4-FFF2-40B4-BE49-F238E27FC236}">
                    <a16:creationId xmlns:a16="http://schemas.microsoft.com/office/drawing/2014/main" id="{AD8E2517-8E9C-E240-82F6-3925C31F3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73" name="Rectangle 225">
                <a:extLst>
                  <a:ext uri="{FF2B5EF4-FFF2-40B4-BE49-F238E27FC236}">
                    <a16:creationId xmlns:a16="http://schemas.microsoft.com/office/drawing/2014/main" id="{FD912F71-9E6B-4941-8D27-E37F8D27F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74" name="Rectangle 226">
                <a:extLst>
                  <a:ext uri="{FF2B5EF4-FFF2-40B4-BE49-F238E27FC236}">
                    <a16:creationId xmlns:a16="http://schemas.microsoft.com/office/drawing/2014/main" id="{7623B8CC-D288-D649-A14B-4157A0819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75" name="Rectangle 227">
                <a:extLst>
                  <a:ext uri="{FF2B5EF4-FFF2-40B4-BE49-F238E27FC236}">
                    <a16:creationId xmlns:a16="http://schemas.microsoft.com/office/drawing/2014/main" id="{B1BDDC64-405E-6E41-A34C-E181B0EA5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76" name="Rectangle 228">
                <a:extLst>
                  <a:ext uri="{FF2B5EF4-FFF2-40B4-BE49-F238E27FC236}">
                    <a16:creationId xmlns:a16="http://schemas.microsoft.com/office/drawing/2014/main" id="{2EA253BE-F50B-DE4C-8705-17C202D8C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877" name="Text Box 229">
              <a:extLst>
                <a:ext uri="{FF2B5EF4-FFF2-40B4-BE49-F238E27FC236}">
                  <a16:creationId xmlns:a16="http://schemas.microsoft.com/office/drawing/2014/main" id="{B2C528F1-50F3-BD43-86E7-8DBAD74F3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27878" name="Text Box 230">
              <a:extLst>
                <a:ext uri="{FF2B5EF4-FFF2-40B4-BE49-F238E27FC236}">
                  <a16:creationId xmlns:a16="http://schemas.microsoft.com/office/drawing/2014/main" id="{A632F791-B24F-BB4B-BCB2-3768956AF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27879" name="Text Box 231">
              <a:extLst>
                <a:ext uri="{FF2B5EF4-FFF2-40B4-BE49-F238E27FC236}">
                  <a16:creationId xmlns:a16="http://schemas.microsoft.com/office/drawing/2014/main" id="{3F21154A-A55A-B346-B245-6A0B94ED4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27880" name="Text Box 232">
              <a:extLst>
                <a:ext uri="{FF2B5EF4-FFF2-40B4-BE49-F238E27FC236}">
                  <a16:creationId xmlns:a16="http://schemas.microsoft.com/office/drawing/2014/main" id="{240F38E5-FCBF-5A46-A268-9D15E0357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27881" name="Text Box 233">
              <a:extLst>
                <a:ext uri="{FF2B5EF4-FFF2-40B4-BE49-F238E27FC236}">
                  <a16:creationId xmlns:a16="http://schemas.microsoft.com/office/drawing/2014/main" id="{1F442F66-74F1-DC4C-AC80-41099FB0E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27882" name="Text Box 234">
              <a:extLst>
                <a:ext uri="{FF2B5EF4-FFF2-40B4-BE49-F238E27FC236}">
                  <a16:creationId xmlns:a16="http://schemas.microsoft.com/office/drawing/2014/main" id="{6BCBC347-972A-B148-9B42-12B5D65DA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7883" name="Group 235">
            <a:extLst>
              <a:ext uri="{FF2B5EF4-FFF2-40B4-BE49-F238E27FC236}">
                <a16:creationId xmlns:a16="http://schemas.microsoft.com/office/drawing/2014/main" id="{5D07829D-ADA5-0140-87E2-044D3FCA7B1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895350" cy="533400"/>
            <a:chOff x="2304" y="1632"/>
            <a:chExt cx="564" cy="336"/>
          </a:xfrm>
        </p:grpSpPr>
        <p:sp>
          <p:nvSpPr>
            <p:cNvPr id="27884" name="Rectangle 236">
              <a:extLst>
                <a:ext uri="{FF2B5EF4-FFF2-40B4-BE49-F238E27FC236}">
                  <a16:creationId xmlns:a16="http://schemas.microsoft.com/office/drawing/2014/main" id="{82542EFF-7AB1-DB4B-8680-AC514A19C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85" name="Text Box 237">
              <a:extLst>
                <a:ext uri="{FF2B5EF4-FFF2-40B4-BE49-F238E27FC236}">
                  <a16:creationId xmlns:a16="http://schemas.microsoft.com/office/drawing/2014/main" id="{5E3872B0-A3F8-4D46-9CED-CDC7EE83C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7886" name="Group 238">
            <a:extLst>
              <a:ext uri="{FF2B5EF4-FFF2-40B4-BE49-F238E27FC236}">
                <a16:creationId xmlns:a16="http://schemas.microsoft.com/office/drawing/2014/main" id="{7D30E50A-7613-0444-8DC2-921249E2FE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95600"/>
            <a:ext cx="895350" cy="533400"/>
            <a:chOff x="2208" y="2160"/>
            <a:chExt cx="564" cy="336"/>
          </a:xfrm>
        </p:grpSpPr>
        <p:sp>
          <p:nvSpPr>
            <p:cNvPr id="27887" name="Rectangle 239">
              <a:extLst>
                <a:ext uri="{FF2B5EF4-FFF2-40B4-BE49-F238E27FC236}">
                  <a16:creationId xmlns:a16="http://schemas.microsoft.com/office/drawing/2014/main" id="{63D0A372-1BA7-214D-9733-8A6F7800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88" name="Text Box 240">
              <a:extLst>
                <a:ext uri="{FF2B5EF4-FFF2-40B4-BE49-F238E27FC236}">
                  <a16:creationId xmlns:a16="http://schemas.microsoft.com/office/drawing/2014/main" id="{A19AC252-20AF-A240-85E6-FDEAF9996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27889" name="Group 241">
            <a:extLst>
              <a:ext uri="{FF2B5EF4-FFF2-40B4-BE49-F238E27FC236}">
                <a16:creationId xmlns:a16="http://schemas.microsoft.com/office/drawing/2014/main" id="{08D2067A-F9F7-1A4E-AB27-E94B434DAF0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429000"/>
            <a:ext cx="895350" cy="533400"/>
            <a:chOff x="2208" y="2736"/>
            <a:chExt cx="564" cy="336"/>
          </a:xfrm>
        </p:grpSpPr>
        <p:sp>
          <p:nvSpPr>
            <p:cNvPr id="27890" name="Rectangle 242">
              <a:extLst>
                <a:ext uri="{FF2B5EF4-FFF2-40B4-BE49-F238E27FC236}">
                  <a16:creationId xmlns:a16="http://schemas.microsoft.com/office/drawing/2014/main" id="{B6079953-444A-F140-85A9-653D9DE78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91" name="Text Box 243">
              <a:extLst>
                <a:ext uri="{FF2B5EF4-FFF2-40B4-BE49-F238E27FC236}">
                  <a16:creationId xmlns:a16="http://schemas.microsoft.com/office/drawing/2014/main" id="{1DA9D7C0-48FA-4B4A-8E46-0C1C156AB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27892" name="Group 244">
            <a:extLst>
              <a:ext uri="{FF2B5EF4-FFF2-40B4-BE49-F238E27FC236}">
                <a16:creationId xmlns:a16="http://schemas.microsoft.com/office/drawing/2014/main" id="{0B2A240F-9F91-4846-93A3-EA6CCF86AA8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95800"/>
            <a:ext cx="895350" cy="533400"/>
            <a:chOff x="1872" y="2832"/>
            <a:chExt cx="564" cy="336"/>
          </a:xfrm>
        </p:grpSpPr>
        <p:sp>
          <p:nvSpPr>
            <p:cNvPr id="27893" name="Rectangle 245">
              <a:extLst>
                <a:ext uri="{FF2B5EF4-FFF2-40B4-BE49-F238E27FC236}">
                  <a16:creationId xmlns:a16="http://schemas.microsoft.com/office/drawing/2014/main" id="{396E1E66-55A5-3A43-AA70-6492FBB0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94" name="Text Box 246">
              <a:extLst>
                <a:ext uri="{FF2B5EF4-FFF2-40B4-BE49-F238E27FC236}">
                  <a16:creationId xmlns:a16="http://schemas.microsoft.com/office/drawing/2014/main" id="{7047397A-452B-6C46-8F20-9D2FA27C3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27895" name="Group 247">
            <a:extLst>
              <a:ext uri="{FF2B5EF4-FFF2-40B4-BE49-F238E27FC236}">
                <a16:creationId xmlns:a16="http://schemas.microsoft.com/office/drawing/2014/main" id="{838C67CD-63C3-5D46-A2FA-29590439F42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029200"/>
            <a:ext cx="895350" cy="533400"/>
            <a:chOff x="1872" y="3312"/>
            <a:chExt cx="564" cy="336"/>
          </a:xfrm>
        </p:grpSpPr>
        <p:sp>
          <p:nvSpPr>
            <p:cNvPr id="27896" name="Rectangle 248">
              <a:extLst>
                <a:ext uri="{FF2B5EF4-FFF2-40B4-BE49-F238E27FC236}">
                  <a16:creationId xmlns:a16="http://schemas.microsoft.com/office/drawing/2014/main" id="{87C46881-22D4-B846-BD12-56A8FFE6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97" name="Text Box 249">
              <a:extLst>
                <a:ext uri="{FF2B5EF4-FFF2-40B4-BE49-F238E27FC236}">
                  <a16:creationId xmlns:a16="http://schemas.microsoft.com/office/drawing/2014/main" id="{6388DF6D-9788-DD45-8380-2E5A30FE9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27898" name="Group 250">
            <a:extLst>
              <a:ext uri="{FF2B5EF4-FFF2-40B4-BE49-F238E27FC236}">
                <a16:creationId xmlns:a16="http://schemas.microsoft.com/office/drawing/2014/main" id="{84DFF60A-E8EB-4344-ADAF-2D38D22349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962400"/>
            <a:ext cx="895350" cy="533400"/>
            <a:chOff x="1872" y="2448"/>
            <a:chExt cx="564" cy="336"/>
          </a:xfrm>
        </p:grpSpPr>
        <p:sp>
          <p:nvSpPr>
            <p:cNvPr id="27899" name="Rectangle 251">
              <a:extLst>
                <a:ext uri="{FF2B5EF4-FFF2-40B4-BE49-F238E27FC236}">
                  <a16:creationId xmlns:a16="http://schemas.microsoft.com/office/drawing/2014/main" id="{A9A48DD8-9D4C-C44E-A177-AB438378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00" name="Text Box 252">
              <a:extLst>
                <a:ext uri="{FF2B5EF4-FFF2-40B4-BE49-F238E27FC236}">
                  <a16:creationId xmlns:a16="http://schemas.microsoft.com/office/drawing/2014/main" id="{1E15FAAB-0E0C-5C46-B998-A2216F9C4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grpSp>
        <p:nvGrpSpPr>
          <p:cNvPr id="27901" name="Group 253">
            <a:extLst>
              <a:ext uri="{FF2B5EF4-FFF2-40B4-BE49-F238E27FC236}">
                <a16:creationId xmlns:a16="http://schemas.microsoft.com/office/drawing/2014/main" id="{0A9693CF-5B3E-7145-A08E-641A17A2D03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362200"/>
            <a:ext cx="895350" cy="3200400"/>
            <a:chOff x="1200" y="1440"/>
            <a:chExt cx="564" cy="2016"/>
          </a:xfrm>
        </p:grpSpPr>
        <p:grpSp>
          <p:nvGrpSpPr>
            <p:cNvPr id="27902" name="Group 254">
              <a:extLst>
                <a:ext uri="{FF2B5EF4-FFF2-40B4-BE49-F238E27FC236}">
                  <a16:creationId xmlns:a16="http://schemas.microsoft.com/office/drawing/2014/main" id="{44DC6CC4-A5F8-2F41-999E-00EF784CD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27903" name="Rectangle 255">
                <a:extLst>
                  <a:ext uri="{FF2B5EF4-FFF2-40B4-BE49-F238E27FC236}">
                    <a16:creationId xmlns:a16="http://schemas.microsoft.com/office/drawing/2014/main" id="{E75ED935-0F3B-2A45-A9E5-BF21BB282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04" name="Rectangle 256">
                <a:extLst>
                  <a:ext uri="{FF2B5EF4-FFF2-40B4-BE49-F238E27FC236}">
                    <a16:creationId xmlns:a16="http://schemas.microsoft.com/office/drawing/2014/main" id="{7981C8AC-1D0A-7045-BC2E-D11C83944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05" name="Rectangle 257">
                <a:extLst>
                  <a:ext uri="{FF2B5EF4-FFF2-40B4-BE49-F238E27FC236}">
                    <a16:creationId xmlns:a16="http://schemas.microsoft.com/office/drawing/2014/main" id="{F068401B-E7D6-334D-97C9-4E069EC4C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06" name="Rectangle 258">
                <a:extLst>
                  <a:ext uri="{FF2B5EF4-FFF2-40B4-BE49-F238E27FC236}">
                    <a16:creationId xmlns:a16="http://schemas.microsoft.com/office/drawing/2014/main" id="{A327D3F2-1FDB-6645-91C5-94CEF514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07" name="Rectangle 259">
                <a:extLst>
                  <a:ext uri="{FF2B5EF4-FFF2-40B4-BE49-F238E27FC236}">
                    <a16:creationId xmlns:a16="http://schemas.microsoft.com/office/drawing/2014/main" id="{08163E6E-6AC0-6843-8ECD-43B19E8CF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08" name="Rectangle 260">
                <a:extLst>
                  <a:ext uri="{FF2B5EF4-FFF2-40B4-BE49-F238E27FC236}">
                    <a16:creationId xmlns:a16="http://schemas.microsoft.com/office/drawing/2014/main" id="{EBD3884C-6030-8445-BAF0-119611F49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909" name="Text Box 261">
              <a:extLst>
                <a:ext uri="{FF2B5EF4-FFF2-40B4-BE49-F238E27FC236}">
                  <a16:creationId xmlns:a16="http://schemas.microsoft.com/office/drawing/2014/main" id="{E11C3E69-B13A-7F4C-A80A-95FD883C9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27910" name="Text Box 262">
              <a:extLst>
                <a:ext uri="{FF2B5EF4-FFF2-40B4-BE49-F238E27FC236}">
                  <a16:creationId xmlns:a16="http://schemas.microsoft.com/office/drawing/2014/main" id="{BCB78400-B2E4-C84F-AFD0-68D3941BF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27911" name="Text Box 263">
              <a:extLst>
                <a:ext uri="{FF2B5EF4-FFF2-40B4-BE49-F238E27FC236}">
                  <a16:creationId xmlns:a16="http://schemas.microsoft.com/office/drawing/2014/main" id="{38D50C22-670E-F245-AEA5-037C889CB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27912" name="Text Box 264">
              <a:extLst>
                <a:ext uri="{FF2B5EF4-FFF2-40B4-BE49-F238E27FC236}">
                  <a16:creationId xmlns:a16="http://schemas.microsoft.com/office/drawing/2014/main" id="{8F43C834-7EC2-484E-B765-9270A944B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27913" name="Text Box 265">
              <a:extLst>
                <a:ext uri="{FF2B5EF4-FFF2-40B4-BE49-F238E27FC236}">
                  <a16:creationId xmlns:a16="http://schemas.microsoft.com/office/drawing/2014/main" id="{FF36532D-472C-C44E-A856-E69AF69EC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27914" name="Text Box 266">
              <a:extLst>
                <a:ext uri="{FF2B5EF4-FFF2-40B4-BE49-F238E27FC236}">
                  <a16:creationId xmlns:a16="http://schemas.microsoft.com/office/drawing/2014/main" id="{E686B0FF-34EC-D846-B6DE-0C6F71B1E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7915" name="Group 267">
            <a:extLst>
              <a:ext uri="{FF2B5EF4-FFF2-40B4-BE49-F238E27FC236}">
                <a16:creationId xmlns:a16="http://schemas.microsoft.com/office/drawing/2014/main" id="{6BB56A59-E6A8-FA47-A9B3-3E1405CAD7D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362200"/>
            <a:ext cx="895350" cy="533400"/>
            <a:chOff x="2304" y="1632"/>
            <a:chExt cx="564" cy="336"/>
          </a:xfrm>
        </p:grpSpPr>
        <p:sp>
          <p:nvSpPr>
            <p:cNvPr id="27916" name="Rectangle 268">
              <a:extLst>
                <a:ext uri="{FF2B5EF4-FFF2-40B4-BE49-F238E27FC236}">
                  <a16:creationId xmlns:a16="http://schemas.microsoft.com/office/drawing/2014/main" id="{4FC84DC8-50AA-074C-B791-E4BE97C81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17" name="Text Box 269">
              <a:extLst>
                <a:ext uri="{FF2B5EF4-FFF2-40B4-BE49-F238E27FC236}">
                  <a16:creationId xmlns:a16="http://schemas.microsoft.com/office/drawing/2014/main" id="{ED3E4AF5-D094-094F-822E-A0FF6A9E3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7918" name="Group 270">
            <a:extLst>
              <a:ext uri="{FF2B5EF4-FFF2-40B4-BE49-F238E27FC236}">
                <a16:creationId xmlns:a16="http://schemas.microsoft.com/office/drawing/2014/main" id="{F00D9B48-58BF-7C45-A42D-49B148A8EA2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895600"/>
            <a:ext cx="895350" cy="533400"/>
            <a:chOff x="2208" y="2160"/>
            <a:chExt cx="564" cy="336"/>
          </a:xfrm>
        </p:grpSpPr>
        <p:sp>
          <p:nvSpPr>
            <p:cNvPr id="27919" name="Rectangle 271">
              <a:extLst>
                <a:ext uri="{FF2B5EF4-FFF2-40B4-BE49-F238E27FC236}">
                  <a16:creationId xmlns:a16="http://schemas.microsoft.com/office/drawing/2014/main" id="{EBA73EE3-1B99-2241-B41E-8C001049F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20" name="Text Box 272">
              <a:extLst>
                <a:ext uri="{FF2B5EF4-FFF2-40B4-BE49-F238E27FC236}">
                  <a16:creationId xmlns:a16="http://schemas.microsoft.com/office/drawing/2014/main" id="{BBE7A5B4-E2B5-A54C-A5D5-442D08237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27921" name="Group 273">
            <a:extLst>
              <a:ext uri="{FF2B5EF4-FFF2-40B4-BE49-F238E27FC236}">
                <a16:creationId xmlns:a16="http://schemas.microsoft.com/office/drawing/2014/main" id="{0AFAF685-6C21-C046-BACE-B425628EBD8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429000"/>
            <a:ext cx="895350" cy="533400"/>
            <a:chOff x="2208" y="2736"/>
            <a:chExt cx="564" cy="336"/>
          </a:xfrm>
        </p:grpSpPr>
        <p:sp>
          <p:nvSpPr>
            <p:cNvPr id="27922" name="Rectangle 274">
              <a:extLst>
                <a:ext uri="{FF2B5EF4-FFF2-40B4-BE49-F238E27FC236}">
                  <a16:creationId xmlns:a16="http://schemas.microsoft.com/office/drawing/2014/main" id="{9374AD3A-2EEA-8E48-9CBC-7C3C2EC21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23" name="Text Box 275">
              <a:extLst>
                <a:ext uri="{FF2B5EF4-FFF2-40B4-BE49-F238E27FC236}">
                  <a16:creationId xmlns:a16="http://schemas.microsoft.com/office/drawing/2014/main" id="{7B90F44C-FD72-4D4F-A3B4-CF1AA970C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27924" name="Group 276">
            <a:extLst>
              <a:ext uri="{FF2B5EF4-FFF2-40B4-BE49-F238E27FC236}">
                <a16:creationId xmlns:a16="http://schemas.microsoft.com/office/drawing/2014/main" id="{176A690F-099C-AA40-BFB7-DB5CE435369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495800"/>
            <a:ext cx="895350" cy="533400"/>
            <a:chOff x="1872" y="2832"/>
            <a:chExt cx="564" cy="336"/>
          </a:xfrm>
        </p:grpSpPr>
        <p:sp>
          <p:nvSpPr>
            <p:cNvPr id="27925" name="Rectangle 277">
              <a:extLst>
                <a:ext uri="{FF2B5EF4-FFF2-40B4-BE49-F238E27FC236}">
                  <a16:creationId xmlns:a16="http://schemas.microsoft.com/office/drawing/2014/main" id="{86180864-F28C-144E-B64C-D92A05AB9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26" name="Text Box 278">
              <a:extLst>
                <a:ext uri="{FF2B5EF4-FFF2-40B4-BE49-F238E27FC236}">
                  <a16:creationId xmlns:a16="http://schemas.microsoft.com/office/drawing/2014/main" id="{56A9B0EF-7C53-2A4B-A664-3A1F63786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27927" name="Group 279">
            <a:extLst>
              <a:ext uri="{FF2B5EF4-FFF2-40B4-BE49-F238E27FC236}">
                <a16:creationId xmlns:a16="http://schemas.microsoft.com/office/drawing/2014/main" id="{CC3625E2-79F5-E34C-8484-14B68260B4F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29200"/>
            <a:ext cx="895350" cy="533400"/>
            <a:chOff x="1872" y="3312"/>
            <a:chExt cx="564" cy="336"/>
          </a:xfrm>
        </p:grpSpPr>
        <p:sp>
          <p:nvSpPr>
            <p:cNvPr id="27928" name="Rectangle 280">
              <a:extLst>
                <a:ext uri="{FF2B5EF4-FFF2-40B4-BE49-F238E27FC236}">
                  <a16:creationId xmlns:a16="http://schemas.microsoft.com/office/drawing/2014/main" id="{5B911D9C-0C3B-1C4D-84D4-C05BE0F27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29" name="Text Box 281">
              <a:extLst>
                <a:ext uri="{FF2B5EF4-FFF2-40B4-BE49-F238E27FC236}">
                  <a16:creationId xmlns:a16="http://schemas.microsoft.com/office/drawing/2014/main" id="{5F8E821C-355A-A343-B024-C54C16059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27930" name="Group 282">
            <a:extLst>
              <a:ext uri="{FF2B5EF4-FFF2-40B4-BE49-F238E27FC236}">
                <a16:creationId xmlns:a16="http://schemas.microsoft.com/office/drawing/2014/main" id="{C01F3E86-036F-5340-961F-3C44E5DBAA5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2400"/>
            <a:ext cx="895350" cy="533400"/>
            <a:chOff x="1872" y="2448"/>
            <a:chExt cx="564" cy="336"/>
          </a:xfrm>
        </p:grpSpPr>
        <p:sp>
          <p:nvSpPr>
            <p:cNvPr id="27931" name="Rectangle 283">
              <a:extLst>
                <a:ext uri="{FF2B5EF4-FFF2-40B4-BE49-F238E27FC236}">
                  <a16:creationId xmlns:a16="http://schemas.microsoft.com/office/drawing/2014/main" id="{9ABEBD70-6176-064E-AA60-3DD8268C5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32" name="Text Box 284">
              <a:extLst>
                <a:ext uri="{FF2B5EF4-FFF2-40B4-BE49-F238E27FC236}">
                  <a16:creationId xmlns:a16="http://schemas.microsoft.com/office/drawing/2014/main" id="{9125A4B0-6197-364F-B9F6-08C24D34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grpSp>
        <p:nvGrpSpPr>
          <p:cNvPr id="27933" name="Group 285">
            <a:extLst>
              <a:ext uri="{FF2B5EF4-FFF2-40B4-BE49-F238E27FC236}">
                <a16:creationId xmlns:a16="http://schemas.microsoft.com/office/drawing/2014/main" id="{FFB66014-8D02-4740-9AC0-ED71CABD31E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362200"/>
            <a:ext cx="895350" cy="3200400"/>
            <a:chOff x="1200" y="1440"/>
            <a:chExt cx="564" cy="2016"/>
          </a:xfrm>
        </p:grpSpPr>
        <p:grpSp>
          <p:nvGrpSpPr>
            <p:cNvPr id="27934" name="Group 286">
              <a:extLst>
                <a:ext uri="{FF2B5EF4-FFF2-40B4-BE49-F238E27FC236}">
                  <a16:creationId xmlns:a16="http://schemas.microsoft.com/office/drawing/2014/main" id="{803D6FAF-A2C1-374E-AF0A-5909BBAC1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27935" name="Rectangle 287">
                <a:extLst>
                  <a:ext uri="{FF2B5EF4-FFF2-40B4-BE49-F238E27FC236}">
                    <a16:creationId xmlns:a16="http://schemas.microsoft.com/office/drawing/2014/main" id="{59784467-89AF-1044-90BC-9F8B58390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36" name="Rectangle 288">
                <a:extLst>
                  <a:ext uri="{FF2B5EF4-FFF2-40B4-BE49-F238E27FC236}">
                    <a16:creationId xmlns:a16="http://schemas.microsoft.com/office/drawing/2014/main" id="{499A558C-638E-FD4B-8F59-397071120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37" name="Rectangle 289">
                <a:extLst>
                  <a:ext uri="{FF2B5EF4-FFF2-40B4-BE49-F238E27FC236}">
                    <a16:creationId xmlns:a16="http://schemas.microsoft.com/office/drawing/2014/main" id="{887B44DF-CF03-E348-9F49-CEEA279D0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38" name="Rectangle 290">
                <a:extLst>
                  <a:ext uri="{FF2B5EF4-FFF2-40B4-BE49-F238E27FC236}">
                    <a16:creationId xmlns:a16="http://schemas.microsoft.com/office/drawing/2014/main" id="{FEDA2AB4-4550-2C47-AB1C-FD614DEC8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39" name="Rectangle 291">
                <a:extLst>
                  <a:ext uri="{FF2B5EF4-FFF2-40B4-BE49-F238E27FC236}">
                    <a16:creationId xmlns:a16="http://schemas.microsoft.com/office/drawing/2014/main" id="{AD2F2566-8B5E-1248-82C5-66519793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40" name="Rectangle 292">
                <a:extLst>
                  <a:ext uri="{FF2B5EF4-FFF2-40B4-BE49-F238E27FC236}">
                    <a16:creationId xmlns:a16="http://schemas.microsoft.com/office/drawing/2014/main" id="{44251E7F-4D9B-D444-9322-EAB899FA5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941" name="Text Box 293">
              <a:extLst>
                <a:ext uri="{FF2B5EF4-FFF2-40B4-BE49-F238E27FC236}">
                  <a16:creationId xmlns:a16="http://schemas.microsoft.com/office/drawing/2014/main" id="{FBA568E7-FF59-654A-A063-04C025FD0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27942" name="Text Box 294">
              <a:extLst>
                <a:ext uri="{FF2B5EF4-FFF2-40B4-BE49-F238E27FC236}">
                  <a16:creationId xmlns:a16="http://schemas.microsoft.com/office/drawing/2014/main" id="{2FECA05F-46E0-2449-8FF5-2FC9C1BF7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27943" name="Text Box 295">
              <a:extLst>
                <a:ext uri="{FF2B5EF4-FFF2-40B4-BE49-F238E27FC236}">
                  <a16:creationId xmlns:a16="http://schemas.microsoft.com/office/drawing/2014/main" id="{900BE527-A014-144D-921B-E7D42449E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27944" name="Text Box 296">
              <a:extLst>
                <a:ext uri="{FF2B5EF4-FFF2-40B4-BE49-F238E27FC236}">
                  <a16:creationId xmlns:a16="http://schemas.microsoft.com/office/drawing/2014/main" id="{41BD89FB-20BB-DB43-9241-0273B3A08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27945" name="Text Box 297">
              <a:extLst>
                <a:ext uri="{FF2B5EF4-FFF2-40B4-BE49-F238E27FC236}">
                  <a16:creationId xmlns:a16="http://schemas.microsoft.com/office/drawing/2014/main" id="{87FF98CB-5326-0D4F-951B-B564FA103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27946" name="Text Box 298">
              <a:extLst>
                <a:ext uri="{FF2B5EF4-FFF2-40B4-BE49-F238E27FC236}">
                  <a16:creationId xmlns:a16="http://schemas.microsoft.com/office/drawing/2014/main" id="{245B18DC-97E8-414B-B33D-5C4F1495A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7947" name="Group 299">
            <a:extLst>
              <a:ext uri="{FF2B5EF4-FFF2-40B4-BE49-F238E27FC236}">
                <a16:creationId xmlns:a16="http://schemas.microsoft.com/office/drawing/2014/main" id="{651CEE6D-1D01-6C4F-A463-8C6F6B66BE9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362200"/>
            <a:ext cx="895350" cy="533400"/>
            <a:chOff x="2304" y="1632"/>
            <a:chExt cx="564" cy="336"/>
          </a:xfrm>
        </p:grpSpPr>
        <p:sp>
          <p:nvSpPr>
            <p:cNvPr id="27948" name="Rectangle 300">
              <a:extLst>
                <a:ext uri="{FF2B5EF4-FFF2-40B4-BE49-F238E27FC236}">
                  <a16:creationId xmlns:a16="http://schemas.microsoft.com/office/drawing/2014/main" id="{FA6A764A-6AFF-7944-8E5A-1FCDD18CC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9" name="Text Box 301">
              <a:extLst>
                <a:ext uri="{FF2B5EF4-FFF2-40B4-BE49-F238E27FC236}">
                  <a16:creationId xmlns:a16="http://schemas.microsoft.com/office/drawing/2014/main" id="{09A460BB-468F-DC47-8836-2277EFEBC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7950" name="Group 302">
            <a:extLst>
              <a:ext uri="{FF2B5EF4-FFF2-40B4-BE49-F238E27FC236}">
                <a16:creationId xmlns:a16="http://schemas.microsoft.com/office/drawing/2014/main" id="{987FF161-0EAD-5C48-B074-AB8A59D9654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895600"/>
            <a:ext cx="895350" cy="533400"/>
            <a:chOff x="2208" y="2160"/>
            <a:chExt cx="564" cy="336"/>
          </a:xfrm>
        </p:grpSpPr>
        <p:sp>
          <p:nvSpPr>
            <p:cNvPr id="27951" name="Rectangle 303">
              <a:extLst>
                <a:ext uri="{FF2B5EF4-FFF2-40B4-BE49-F238E27FC236}">
                  <a16:creationId xmlns:a16="http://schemas.microsoft.com/office/drawing/2014/main" id="{7CC27FF4-01ED-054D-8A30-EDCAB601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2" name="Text Box 304">
              <a:extLst>
                <a:ext uri="{FF2B5EF4-FFF2-40B4-BE49-F238E27FC236}">
                  <a16:creationId xmlns:a16="http://schemas.microsoft.com/office/drawing/2014/main" id="{164973F8-6B23-B54A-AF53-80C009CCD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27953" name="Group 305">
            <a:extLst>
              <a:ext uri="{FF2B5EF4-FFF2-40B4-BE49-F238E27FC236}">
                <a16:creationId xmlns:a16="http://schemas.microsoft.com/office/drawing/2014/main" id="{10B04455-E742-224C-A894-3B2B70638F8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429000"/>
            <a:ext cx="895350" cy="533400"/>
            <a:chOff x="2208" y="2736"/>
            <a:chExt cx="564" cy="336"/>
          </a:xfrm>
        </p:grpSpPr>
        <p:sp>
          <p:nvSpPr>
            <p:cNvPr id="27954" name="Rectangle 306">
              <a:extLst>
                <a:ext uri="{FF2B5EF4-FFF2-40B4-BE49-F238E27FC236}">
                  <a16:creationId xmlns:a16="http://schemas.microsoft.com/office/drawing/2014/main" id="{2C0A99F7-752A-0842-987A-44670E903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5" name="Text Box 307">
              <a:extLst>
                <a:ext uri="{FF2B5EF4-FFF2-40B4-BE49-F238E27FC236}">
                  <a16:creationId xmlns:a16="http://schemas.microsoft.com/office/drawing/2014/main" id="{24B6C516-C037-244E-8E20-6FE907F18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27956" name="Group 308">
            <a:extLst>
              <a:ext uri="{FF2B5EF4-FFF2-40B4-BE49-F238E27FC236}">
                <a16:creationId xmlns:a16="http://schemas.microsoft.com/office/drawing/2014/main" id="{8D0EC549-8A8C-AF4D-8EF1-B884F2A83D0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95800"/>
            <a:ext cx="895350" cy="533400"/>
            <a:chOff x="1872" y="2832"/>
            <a:chExt cx="564" cy="336"/>
          </a:xfrm>
        </p:grpSpPr>
        <p:sp>
          <p:nvSpPr>
            <p:cNvPr id="27957" name="Rectangle 309">
              <a:extLst>
                <a:ext uri="{FF2B5EF4-FFF2-40B4-BE49-F238E27FC236}">
                  <a16:creationId xmlns:a16="http://schemas.microsoft.com/office/drawing/2014/main" id="{1ED40BEA-D6A3-3B46-8656-A28DB4B76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8" name="Text Box 310">
              <a:extLst>
                <a:ext uri="{FF2B5EF4-FFF2-40B4-BE49-F238E27FC236}">
                  <a16:creationId xmlns:a16="http://schemas.microsoft.com/office/drawing/2014/main" id="{FB94DFED-8A7C-5642-8AC4-64990F0B9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27959" name="Group 311">
            <a:extLst>
              <a:ext uri="{FF2B5EF4-FFF2-40B4-BE49-F238E27FC236}">
                <a16:creationId xmlns:a16="http://schemas.microsoft.com/office/drawing/2014/main" id="{0A6835E6-EC14-D34B-B04F-10F6FAD5A5D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029200"/>
            <a:ext cx="895350" cy="533400"/>
            <a:chOff x="1872" y="3312"/>
            <a:chExt cx="564" cy="336"/>
          </a:xfrm>
        </p:grpSpPr>
        <p:sp>
          <p:nvSpPr>
            <p:cNvPr id="27960" name="Rectangle 312">
              <a:extLst>
                <a:ext uri="{FF2B5EF4-FFF2-40B4-BE49-F238E27FC236}">
                  <a16:creationId xmlns:a16="http://schemas.microsoft.com/office/drawing/2014/main" id="{59996FAB-32E9-3C47-9B07-69F9ED450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1" name="Text Box 313">
              <a:extLst>
                <a:ext uri="{FF2B5EF4-FFF2-40B4-BE49-F238E27FC236}">
                  <a16:creationId xmlns:a16="http://schemas.microsoft.com/office/drawing/2014/main" id="{7761F19D-75E8-7A4B-AEA1-359F216D7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27962" name="Group 314">
            <a:extLst>
              <a:ext uri="{FF2B5EF4-FFF2-40B4-BE49-F238E27FC236}">
                <a16:creationId xmlns:a16="http://schemas.microsoft.com/office/drawing/2014/main" id="{64A27DBB-1C9B-BC4F-A983-4E1254AC7E5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962400"/>
            <a:ext cx="895350" cy="533400"/>
            <a:chOff x="1872" y="2448"/>
            <a:chExt cx="564" cy="336"/>
          </a:xfrm>
        </p:grpSpPr>
        <p:sp>
          <p:nvSpPr>
            <p:cNvPr id="27963" name="Rectangle 315">
              <a:extLst>
                <a:ext uri="{FF2B5EF4-FFF2-40B4-BE49-F238E27FC236}">
                  <a16:creationId xmlns:a16="http://schemas.microsoft.com/office/drawing/2014/main" id="{ED1B39DA-1236-9445-9F4B-2FCC19AD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4" name="Text Box 316">
              <a:extLst>
                <a:ext uri="{FF2B5EF4-FFF2-40B4-BE49-F238E27FC236}">
                  <a16:creationId xmlns:a16="http://schemas.microsoft.com/office/drawing/2014/main" id="{480DAC37-4DEA-8148-A300-1F0537FE0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grpSp>
        <p:nvGrpSpPr>
          <p:cNvPr id="27965" name="Group 317">
            <a:extLst>
              <a:ext uri="{FF2B5EF4-FFF2-40B4-BE49-F238E27FC236}">
                <a16:creationId xmlns:a16="http://schemas.microsoft.com/office/drawing/2014/main" id="{CC5B5331-92E4-A140-AF84-8BAB59732DD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362200"/>
            <a:ext cx="895350" cy="3200400"/>
            <a:chOff x="1200" y="1440"/>
            <a:chExt cx="564" cy="2016"/>
          </a:xfrm>
        </p:grpSpPr>
        <p:grpSp>
          <p:nvGrpSpPr>
            <p:cNvPr id="27966" name="Group 318">
              <a:extLst>
                <a:ext uri="{FF2B5EF4-FFF2-40B4-BE49-F238E27FC236}">
                  <a16:creationId xmlns:a16="http://schemas.microsoft.com/office/drawing/2014/main" id="{6C4CB7BD-3390-8647-8FEF-5BFCF39EE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27967" name="Rectangle 319">
                <a:extLst>
                  <a:ext uri="{FF2B5EF4-FFF2-40B4-BE49-F238E27FC236}">
                    <a16:creationId xmlns:a16="http://schemas.microsoft.com/office/drawing/2014/main" id="{799ACA9C-7A92-2F45-B235-EB05E327C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68" name="Rectangle 320">
                <a:extLst>
                  <a:ext uri="{FF2B5EF4-FFF2-40B4-BE49-F238E27FC236}">
                    <a16:creationId xmlns:a16="http://schemas.microsoft.com/office/drawing/2014/main" id="{9BA70A5C-35BF-0147-9962-C35B52016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69" name="Rectangle 321">
                <a:extLst>
                  <a:ext uri="{FF2B5EF4-FFF2-40B4-BE49-F238E27FC236}">
                    <a16:creationId xmlns:a16="http://schemas.microsoft.com/office/drawing/2014/main" id="{F169B333-74F7-E64F-85F3-234354CE4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70" name="Rectangle 322">
                <a:extLst>
                  <a:ext uri="{FF2B5EF4-FFF2-40B4-BE49-F238E27FC236}">
                    <a16:creationId xmlns:a16="http://schemas.microsoft.com/office/drawing/2014/main" id="{3CE826E2-7592-5249-94A3-F81B189BA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71" name="Rectangle 323">
                <a:extLst>
                  <a:ext uri="{FF2B5EF4-FFF2-40B4-BE49-F238E27FC236}">
                    <a16:creationId xmlns:a16="http://schemas.microsoft.com/office/drawing/2014/main" id="{250AF21D-0348-BF43-84AE-6416333C1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72" name="Rectangle 324">
                <a:extLst>
                  <a:ext uri="{FF2B5EF4-FFF2-40B4-BE49-F238E27FC236}">
                    <a16:creationId xmlns:a16="http://schemas.microsoft.com/office/drawing/2014/main" id="{88505ADE-F06A-BB47-A49C-827685A0F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973" name="Text Box 325">
              <a:extLst>
                <a:ext uri="{FF2B5EF4-FFF2-40B4-BE49-F238E27FC236}">
                  <a16:creationId xmlns:a16="http://schemas.microsoft.com/office/drawing/2014/main" id="{161B69F8-3A16-8242-9686-52B942F33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27974" name="Text Box 326">
              <a:extLst>
                <a:ext uri="{FF2B5EF4-FFF2-40B4-BE49-F238E27FC236}">
                  <a16:creationId xmlns:a16="http://schemas.microsoft.com/office/drawing/2014/main" id="{23B06518-D674-E64D-A8E3-A4B5DC03E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27975" name="Text Box 327">
              <a:extLst>
                <a:ext uri="{FF2B5EF4-FFF2-40B4-BE49-F238E27FC236}">
                  <a16:creationId xmlns:a16="http://schemas.microsoft.com/office/drawing/2014/main" id="{CADC2F33-054A-4840-9899-445D36B9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27976" name="Text Box 328">
              <a:extLst>
                <a:ext uri="{FF2B5EF4-FFF2-40B4-BE49-F238E27FC236}">
                  <a16:creationId xmlns:a16="http://schemas.microsoft.com/office/drawing/2014/main" id="{B66B9F40-BC5E-344F-8216-E86E1FA78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27977" name="Text Box 329">
              <a:extLst>
                <a:ext uri="{FF2B5EF4-FFF2-40B4-BE49-F238E27FC236}">
                  <a16:creationId xmlns:a16="http://schemas.microsoft.com/office/drawing/2014/main" id="{E6B716D7-F8D5-A34E-921B-40E187A62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27978" name="Text Box 330">
              <a:extLst>
                <a:ext uri="{FF2B5EF4-FFF2-40B4-BE49-F238E27FC236}">
                  <a16:creationId xmlns:a16="http://schemas.microsoft.com/office/drawing/2014/main" id="{C9C67763-6534-A54B-9BF5-47DC5D30A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7979" name="Group 331">
            <a:extLst>
              <a:ext uri="{FF2B5EF4-FFF2-40B4-BE49-F238E27FC236}">
                <a16:creationId xmlns:a16="http://schemas.microsoft.com/office/drawing/2014/main" id="{76CF93F9-5CAC-5142-9171-9C094390ECD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362200"/>
            <a:ext cx="895350" cy="533400"/>
            <a:chOff x="2304" y="1632"/>
            <a:chExt cx="564" cy="336"/>
          </a:xfrm>
        </p:grpSpPr>
        <p:sp>
          <p:nvSpPr>
            <p:cNvPr id="27980" name="Rectangle 332">
              <a:extLst>
                <a:ext uri="{FF2B5EF4-FFF2-40B4-BE49-F238E27FC236}">
                  <a16:creationId xmlns:a16="http://schemas.microsoft.com/office/drawing/2014/main" id="{33CC5467-27D4-9942-B564-88BD7814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81" name="Text Box 333">
              <a:extLst>
                <a:ext uri="{FF2B5EF4-FFF2-40B4-BE49-F238E27FC236}">
                  <a16:creationId xmlns:a16="http://schemas.microsoft.com/office/drawing/2014/main" id="{93C825C8-4B54-6D41-9927-E239DB2AE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7982" name="Group 334">
            <a:extLst>
              <a:ext uri="{FF2B5EF4-FFF2-40B4-BE49-F238E27FC236}">
                <a16:creationId xmlns:a16="http://schemas.microsoft.com/office/drawing/2014/main" id="{27FD9211-B5D4-CC4D-87D7-F8D0A620265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895600"/>
            <a:ext cx="895350" cy="533400"/>
            <a:chOff x="2208" y="2160"/>
            <a:chExt cx="564" cy="336"/>
          </a:xfrm>
        </p:grpSpPr>
        <p:sp>
          <p:nvSpPr>
            <p:cNvPr id="27983" name="Rectangle 335">
              <a:extLst>
                <a:ext uri="{FF2B5EF4-FFF2-40B4-BE49-F238E27FC236}">
                  <a16:creationId xmlns:a16="http://schemas.microsoft.com/office/drawing/2014/main" id="{11644080-8BC8-3B40-B5DD-AFBD27F9C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84" name="Text Box 336">
              <a:extLst>
                <a:ext uri="{FF2B5EF4-FFF2-40B4-BE49-F238E27FC236}">
                  <a16:creationId xmlns:a16="http://schemas.microsoft.com/office/drawing/2014/main" id="{A70144D9-59CD-0147-B25D-E3FD98A5C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27985" name="Group 337">
            <a:extLst>
              <a:ext uri="{FF2B5EF4-FFF2-40B4-BE49-F238E27FC236}">
                <a16:creationId xmlns:a16="http://schemas.microsoft.com/office/drawing/2014/main" id="{4DDB52F2-1AC0-004B-949A-776A221F1B7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429000"/>
            <a:ext cx="895350" cy="533400"/>
            <a:chOff x="2208" y="2736"/>
            <a:chExt cx="564" cy="336"/>
          </a:xfrm>
        </p:grpSpPr>
        <p:sp>
          <p:nvSpPr>
            <p:cNvPr id="27986" name="Rectangle 338">
              <a:extLst>
                <a:ext uri="{FF2B5EF4-FFF2-40B4-BE49-F238E27FC236}">
                  <a16:creationId xmlns:a16="http://schemas.microsoft.com/office/drawing/2014/main" id="{B41580CD-1F78-5242-8637-2B998F1BE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87" name="Text Box 339">
              <a:extLst>
                <a:ext uri="{FF2B5EF4-FFF2-40B4-BE49-F238E27FC236}">
                  <a16:creationId xmlns:a16="http://schemas.microsoft.com/office/drawing/2014/main" id="{D2F48F8B-CC0D-F644-B399-BF2755F11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27988" name="Group 340">
            <a:extLst>
              <a:ext uri="{FF2B5EF4-FFF2-40B4-BE49-F238E27FC236}">
                <a16:creationId xmlns:a16="http://schemas.microsoft.com/office/drawing/2014/main" id="{13C274BD-7E78-0944-B892-ECA29551FAA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495800"/>
            <a:ext cx="895350" cy="533400"/>
            <a:chOff x="1872" y="2832"/>
            <a:chExt cx="564" cy="336"/>
          </a:xfrm>
        </p:grpSpPr>
        <p:sp>
          <p:nvSpPr>
            <p:cNvPr id="27989" name="Rectangle 341">
              <a:extLst>
                <a:ext uri="{FF2B5EF4-FFF2-40B4-BE49-F238E27FC236}">
                  <a16:creationId xmlns:a16="http://schemas.microsoft.com/office/drawing/2014/main" id="{67499BDE-85BD-A949-813A-5315FA203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0" name="Text Box 342">
              <a:extLst>
                <a:ext uri="{FF2B5EF4-FFF2-40B4-BE49-F238E27FC236}">
                  <a16:creationId xmlns:a16="http://schemas.microsoft.com/office/drawing/2014/main" id="{C62A29F7-F7C0-CD43-9475-4857FE52B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27991" name="Group 343">
            <a:extLst>
              <a:ext uri="{FF2B5EF4-FFF2-40B4-BE49-F238E27FC236}">
                <a16:creationId xmlns:a16="http://schemas.microsoft.com/office/drawing/2014/main" id="{D39EBEA3-F8D9-5442-B21D-6C3942DEA84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029200"/>
            <a:ext cx="895350" cy="533400"/>
            <a:chOff x="1872" y="3312"/>
            <a:chExt cx="564" cy="336"/>
          </a:xfrm>
        </p:grpSpPr>
        <p:sp>
          <p:nvSpPr>
            <p:cNvPr id="27992" name="Rectangle 344">
              <a:extLst>
                <a:ext uri="{FF2B5EF4-FFF2-40B4-BE49-F238E27FC236}">
                  <a16:creationId xmlns:a16="http://schemas.microsoft.com/office/drawing/2014/main" id="{157C5F71-539A-464B-B3ED-6855557B6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3" name="Text Box 345">
              <a:extLst>
                <a:ext uri="{FF2B5EF4-FFF2-40B4-BE49-F238E27FC236}">
                  <a16:creationId xmlns:a16="http://schemas.microsoft.com/office/drawing/2014/main" id="{26604261-FD97-D448-860A-7EA48F54C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27994" name="Group 346">
            <a:extLst>
              <a:ext uri="{FF2B5EF4-FFF2-40B4-BE49-F238E27FC236}">
                <a16:creationId xmlns:a16="http://schemas.microsoft.com/office/drawing/2014/main" id="{277B8108-339C-864E-86E6-FCB3B87BC1B5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962400"/>
            <a:ext cx="895350" cy="533400"/>
            <a:chOff x="1872" y="2448"/>
            <a:chExt cx="564" cy="336"/>
          </a:xfrm>
        </p:grpSpPr>
        <p:sp>
          <p:nvSpPr>
            <p:cNvPr id="27995" name="Rectangle 347">
              <a:extLst>
                <a:ext uri="{FF2B5EF4-FFF2-40B4-BE49-F238E27FC236}">
                  <a16:creationId xmlns:a16="http://schemas.microsoft.com/office/drawing/2014/main" id="{BBF9236D-5C7C-054F-A7FA-A3E34CE2B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" name="Text Box 348">
              <a:extLst>
                <a:ext uri="{FF2B5EF4-FFF2-40B4-BE49-F238E27FC236}">
                  <a16:creationId xmlns:a16="http://schemas.microsoft.com/office/drawing/2014/main" id="{38EE91E7-4B6E-C146-9243-79E6FE54E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grpSp>
        <p:nvGrpSpPr>
          <p:cNvPr id="27997" name="Group 349">
            <a:extLst>
              <a:ext uri="{FF2B5EF4-FFF2-40B4-BE49-F238E27FC236}">
                <a16:creationId xmlns:a16="http://schemas.microsoft.com/office/drawing/2014/main" id="{4BA39D08-DD36-BC44-97BC-90046EB9388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362200"/>
            <a:ext cx="895350" cy="3200400"/>
            <a:chOff x="1200" y="1440"/>
            <a:chExt cx="564" cy="2016"/>
          </a:xfrm>
        </p:grpSpPr>
        <p:grpSp>
          <p:nvGrpSpPr>
            <p:cNvPr id="27998" name="Group 350">
              <a:extLst>
                <a:ext uri="{FF2B5EF4-FFF2-40B4-BE49-F238E27FC236}">
                  <a16:creationId xmlns:a16="http://schemas.microsoft.com/office/drawing/2014/main" id="{79764278-40B7-8344-8C2F-E81940981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27999" name="Rectangle 351">
                <a:extLst>
                  <a:ext uri="{FF2B5EF4-FFF2-40B4-BE49-F238E27FC236}">
                    <a16:creationId xmlns:a16="http://schemas.microsoft.com/office/drawing/2014/main" id="{74352773-CE50-4041-94E6-E8EAF6304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00" name="Rectangle 352">
                <a:extLst>
                  <a:ext uri="{FF2B5EF4-FFF2-40B4-BE49-F238E27FC236}">
                    <a16:creationId xmlns:a16="http://schemas.microsoft.com/office/drawing/2014/main" id="{5C4A3CCD-A0DC-FC41-9AF6-9C0A0B3C5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01" name="Rectangle 353">
                <a:extLst>
                  <a:ext uri="{FF2B5EF4-FFF2-40B4-BE49-F238E27FC236}">
                    <a16:creationId xmlns:a16="http://schemas.microsoft.com/office/drawing/2014/main" id="{FBFC2BE9-7910-8148-8EB1-FC8C7AB6A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02" name="Rectangle 354">
                <a:extLst>
                  <a:ext uri="{FF2B5EF4-FFF2-40B4-BE49-F238E27FC236}">
                    <a16:creationId xmlns:a16="http://schemas.microsoft.com/office/drawing/2014/main" id="{6D4B7F25-D86C-6343-9285-CEB4A42A7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03" name="Rectangle 355">
                <a:extLst>
                  <a:ext uri="{FF2B5EF4-FFF2-40B4-BE49-F238E27FC236}">
                    <a16:creationId xmlns:a16="http://schemas.microsoft.com/office/drawing/2014/main" id="{B04A6BD7-3120-584F-9A56-752C483B4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04" name="Rectangle 356">
                <a:extLst>
                  <a:ext uri="{FF2B5EF4-FFF2-40B4-BE49-F238E27FC236}">
                    <a16:creationId xmlns:a16="http://schemas.microsoft.com/office/drawing/2014/main" id="{83B6EB64-8E4A-0142-880F-7C5E3899A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005" name="Text Box 357">
              <a:extLst>
                <a:ext uri="{FF2B5EF4-FFF2-40B4-BE49-F238E27FC236}">
                  <a16:creationId xmlns:a16="http://schemas.microsoft.com/office/drawing/2014/main" id="{297A55F9-62AB-B249-B210-EC1DC87CF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28006" name="Text Box 358">
              <a:extLst>
                <a:ext uri="{FF2B5EF4-FFF2-40B4-BE49-F238E27FC236}">
                  <a16:creationId xmlns:a16="http://schemas.microsoft.com/office/drawing/2014/main" id="{04B1424E-121F-784A-9211-61C50BB82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28007" name="Text Box 359">
              <a:extLst>
                <a:ext uri="{FF2B5EF4-FFF2-40B4-BE49-F238E27FC236}">
                  <a16:creationId xmlns:a16="http://schemas.microsoft.com/office/drawing/2014/main" id="{BE08B556-1522-E041-B23D-FC7BF6EC0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28008" name="Text Box 360">
              <a:extLst>
                <a:ext uri="{FF2B5EF4-FFF2-40B4-BE49-F238E27FC236}">
                  <a16:creationId xmlns:a16="http://schemas.microsoft.com/office/drawing/2014/main" id="{97B22156-DFDF-C442-B27F-CBF53E9AF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28009" name="Text Box 361">
              <a:extLst>
                <a:ext uri="{FF2B5EF4-FFF2-40B4-BE49-F238E27FC236}">
                  <a16:creationId xmlns:a16="http://schemas.microsoft.com/office/drawing/2014/main" id="{6D57DC70-BADD-7142-9DC7-B0D6974B3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28010" name="Text Box 362">
              <a:extLst>
                <a:ext uri="{FF2B5EF4-FFF2-40B4-BE49-F238E27FC236}">
                  <a16:creationId xmlns:a16="http://schemas.microsoft.com/office/drawing/2014/main" id="{4075EC61-BD4F-3C42-8185-93A027FF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8011" name="Group 363">
            <a:extLst>
              <a:ext uri="{FF2B5EF4-FFF2-40B4-BE49-F238E27FC236}">
                <a16:creationId xmlns:a16="http://schemas.microsoft.com/office/drawing/2014/main" id="{31C67FFB-87E7-3A47-A31B-A7204E217A2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362200"/>
            <a:ext cx="895350" cy="533400"/>
            <a:chOff x="2304" y="1632"/>
            <a:chExt cx="564" cy="336"/>
          </a:xfrm>
        </p:grpSpPr>
        <p:sp>
          <p:nvSpPr>
            <p:cNvPr id="28012" name="Rectangle 364">
              <a:extLst>
                <a:ext uri="{FF2B5EF4-FFF2-40B4-BE49-F238E27FC236}">
                  <a16:creationId xmlns:a16="http://schemas.microsoft.com/office/drawing/2014/main" id="{DB5CC65A-B5E8-1347-90A8-8A33E0A11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13" name="Text Box 365">
              <a:extLst>
                <a:ext uri="{FF2B5EF4-FFF2-40B4-BE49-F238E27FC236}">
                  <a16:creationId xmlns:a16="http://schemas.microsoft.com/office/drawing/2014/main" id="{6173A7AF-B3A0-8C4F-A373-F11866E8C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28014" name="Group 366">
            <a:extLst>
              <a:ext uri="{FF2B5EF4-FFF2-40B4-BE49-F238E27FC236}">
                <a16:creationId xmlns:a16="http://schemas.microsoft.com/office/drawing/2014/main" id="{6876A9D8-1DB8-F54E-A814-C561121D032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895600"/>
            <a:ext cx="895350" cy="533400"/>
            <a:chOff x="2208" y="2160"/>
            <a:chExt cx="564" cy="336"/>
          </a:xfrm>
        </p:grpSpPr>
        <p:sp>
          <p:nvSpPr>
            <p:cNvPr id="28015" name="Rectangle 367">
              <a:extLst>
                <a:ext uri="{FF2B5EF4-FFF2-40B4-BE49-F238E27FC236}">
                  <a16:creationId xmlns:a16="http://schemas.microsoft.com/office/drawing/2014/main" id="{0637DA6E-3194-FA4B-AFDB-E91DD3E9A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16" name="Text Box 368">
              <a:extLst>
                <a:ext uri="{FF2B5EF4-FFF2-40B4-BE49-F238E27FC236}">
                  <a16:creationId xmlns:a16="http://schemas.microsoft.com/office/drawing/2014/main" id="{47D1E88A-825B-3342-8BCB-FB66A21E8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28017" name="Group 369">
            <a:extLst>
              <a:ext uri="{FF2B5EF4-FFF2-40B4-BE49-F238E27FC236}">
                <a16:creationId xmlns:a16="http://schemas.microsoft.com/office/drawing/2014/main" id="{B64E6FF9-D66F-314C-87B9-5AA6629A271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429000"/>
            <a:ext cx="895350" cy="533400"/>
            <a:chOff x="2208" y="2736"/>
            <a:chExt cx="564" cy="336"/>
          </a:xfrm>
        </p:grpSpPr>
        <p:sp>
          <p:nvSpPr>
            <p:cNvPr id="28018" name="Rectangle 370">
              <a:extLst>
                <a:ext uri="{FF2B5EF4-FFF2-40B4-BE49-F238E27FC236}">
                  <a16:creationId xmlns:a16="http://schemas.microsoft.com/office/drawing/2014/main" id="{532A189B-5993-4D45-9DB7-E3C14936B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19" name="Text Box 371">
              <a:extLst>
                <a:ext uri="{FF2B5EF4-FFF2-40B4-BE49-F238E27FC236}">
                  <a16:creationId xmlns:a16="http://schemas.microsoft.com/office/drawing/2014/main" id="{761729B3-1C59-4145-A894-D98B96C49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28020" name="Group 372">
            <a:extLst>
              <a:ext uri="{FF2B5EF4-FFF2-40B4-BE49-F238E27FC236}">
                <a16:creationId xmlns:a16="http://schemas.microsoft.com/office/drawing/2014/main" id="{3E6E0A21-2116-F043-B252-273814751A6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495800"/>
            <a:ext cx="895350" cy="533400"/>
            <a:chOff x="1872" y="2832"/>
            <a:chExt cx="564" cy="336"/>
          </a:xfrm>
        </p:grpSpPr>
        <p:sp>
          <p:nvSpPr>
            <p:cNvPr id="28021" name="Rectangle 373">
              <a:extLst>
                <a:ext uri="{FF2B5EF4-FFF2-40B4-BE49-F238E27FC236}">
                  <a16:creationId xmlns:a16="http://schemas.microsoft.com/office/drawing/2014/main" id="{7B536153-C45F-514B-A5AC-6052755C9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22" name="Text Box 374">
              <a:extLst>
                <a:ext uri="{FF2B5EF4-FFF2-40B4-BE49-F238E27FC236}">
                  <a16:creationId xmlns:a16="http://schemas.microsoft.com/office/drawing/2014/main" id="{52AABB5C-AA22-F547-86D6-BB0DC0FD5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28023" name="Group 375">
            <a:extLst>
              <a:ext uri="{FF2B5EF4-FFF2-40B4-BE49-F238E27FC236}">
                <a16:creationId xmlns:a16="http://schemas.microsoft.com/office/drawing/2014/main" id="{B3AEAA96-8051-CF4E-A71A-0C2580F1F52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029200"/>
            <a:ext cx="895350" cy="533400"/>
            <a:chOff x="1872" y="3312"/>
            <a:chExt cx="564" cy="336"/>
          </a:xfrm>
        </p:grpSpPr>
        <p:sp>
          <p:nvSpPr>
            <p:cNvPr id="28024" name="Rectangle 376">
              <a:extLst>
                <a:ext uri="{FF2B5EF4-FFF2-40B4-BE49-F238E27FC236}">
                  <a16:creationId xmlns:a16="http://schemas.microsoft.com/office/drawing/2014/main" id="{04170425-6BCB-4444-B45F-9CCFB25A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25" name="Text Box 377">
              <a:extLst>
                <a:ext uri="{FF2B5EF4-FFF2-40B4-BE49-F238E27FC236}">
                  <a16:creationId xmlns:a16="http://schemas.microsoft.com/office/drawing/2014/main" id="{D6B14ABE-97FA-B943-9291-FEBC0B700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28026" name="Group 378">
            <a:extLst>
              <a:ext uri="{FF2B5EF4-FFF2-40B4-BE49-F238E27FC236}">
                <a16:creationId xmlns:a16="http://schemas.microsoft.com/office/drawing/2014/main" id="{4EC0498F-DFC6-8442-B77B-C160799C01D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962400"/>
            <a:ext cx="895350" cy="533400"/>
            <a:chOff x="1872" y="2448"/>
            <a:chExt cx="564" cy="336"/>
          </a:xfrm>
        </p:grpSpPr>
        <p:sp>
          <p:nvSpPr>
            <p:cNvPr id="28027" name="Rectangle 379">
              <a:extLst>
                <a:ext uri="{FF2B5EF4-FFF2-40B4-BE49-F238E27FC236}">
                  <a16:creationId xmlns:a16="http://schemas.microsoft.com/office/drawing/2014/main" id="{F9B07066-4F01-C54C-A787-1AABBBF2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28" name="Text Box 380">
              <a:extLst>
                <a:ext uri="{FF2B5EF4-FFF2-40B4-BE49-F238E27FC236}">
                  <a16:creationId xmlns:a16="http://schemas.microsoft.com/office/drawing/2014/main" id="{CD33FD9D-C4E0-6B46-A3DF-1A9F37F1D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grpSp>
        <p:nvGrpSpPr>
          <p:cNvPr id="28032" name="Group 384">
            <a:extLst>
              <a:ext uri="{FF2B5EF4-FFF2-40B4-BE49-F238E27FC236}">
                <a16:creationId xmlns:a16="http://schemas.microsoft.com/office/drawing/2014/main" id="{1B42A9E6-27F0-7046-A26C-7C973B2932C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429000"/>
            <a:ext cx="895350" cy="533400"/>
            <a:chOff x="5196" y="2640"/>
            <a:chExt cx="564" cy="336"/>
          </a:xfrm>
        </p:grpSpPr>
        <p:sp>
          <p:nvSpPr>
            <p:cNvPr id="28030" name="Rectangle 382">
              <a:extLst>
                <a:ext uri="{FF2B5EF4-FFF2-40B4-BE49-F238E27FC236}">
                  <a16:creationId xmlns:a16="http://schemas.microsoft.com/office/drawing/2014/main" id="{BA8FAF98-8FA1-8341-8159-FBEB15AD3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" y="264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31" name="Text Box 383">
              <a:extLst>
                <a:ext uri="{FF2B5EF4-FFF2-40B4-BE49-F238E27FC236}">
                  <a16:creationId xmlns:a16="http://schemas.microsoft.com/office/drawing/2014/main" id="{3C46C5AD-0710-DC4C-B6F5-438338CD6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6" y="26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sp>
        <p:nvSpPr>
          <p:cNvPr id="28033" name="Text Box 385">
            <a:extLst>
              <a:ext uri="{FF2B5EF4-FFF2-40B4-BE49-F238E27FC236}">
                <a16:creationId xmlns:a16="http://schemas.microsoft.com/office/drawing/2014/main" id="{EB827C54-FC39-5141-9027-0DE46A964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7244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  <p:sp>
        <p:nvSpPr>
          <p:cNvPr id="28034" name="Line 386">
            <a:extLst>
              <a:ext uri="{FF2B5EF4-FFF2-40B4-BE49-F238E27FC236}">
                <a16:creationId xmlns:a16="http://schemas.microsoft.com/office/drawing/2014/main" id="{B5EC2F83-9BFA-A246-A13F-D8055A55D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362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8035" name="Picture 387">
            <a:extLst>
              <a:ext uri="{FF2B5EF4-FFF2-40B4-BE49-F238E27FC236}">
                <a16:creationId xmlns:a16="http://schemas.microsoft.com/office/drawing/2014/main" id="{CA135AF0-D5A3-7048-8B11-59B4B7A2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14255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36" name="Picture 388">
            <a:extLst>
              <a:ext uri="{FF2B5EF4-FFF2-40B4-BE49-F238E27FC236}">
                <a16:creationId xmlns:a16="http://schemas.microsoft.com/office/drawing/2014/main" id="{6290C446-ACA7-9E45-BDD8-E63C060E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10699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37" name="Line 389">
            <a:extLst>
              <a:ext uri="{FF2B5EF4-FFF2-40B4-BE49-F238E27FC236}">
                <a16:creationId xmlns:a16="http://schemas.microsoft.com/office/drawing/2014/main" id="{57C15AC0-A7FE-2847-985A-1C06289EF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438400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38" name="Line 390">
            <a:extLst>
              <a:ext uri="{FF2B5EF4-FFF2-40B4-BE49-F238E27FC236}">
                <a16:creationId xmlns:a16="http://schemas.microsoft.com/office/drawing/2014/main" id="{BA3BA496-2350-E344-942D-C7DB69B38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39" name="WordArt 391">
            <a:extLst>
              <a:ext uri="{FF2B5EF4-FFF2-40B4-BE49-F238E27FC236}">
                <a16:creationId xmlns:a16="http://schemas.microsoft.com/office/drawing/2014/main" id="{10207C0A-470C-4C49-9DDA-4D70AB57104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2438400"/>
            <a:ext cx="152400" cy="1295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28040" name="WordArt 392">
            <a:extLst>
              <a:ext uri="{FF2B5EF4-FFF2-40B4-BE49-F238E27FC236}">
                <a16:creationId xmlns:a16="http://schemas.microsoft.com/office/drawing/2014/main" id="{68C9E642-1B56-BD49-928A-8308D473451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4038600"/>
            <a:ext cx="152400" cy="1295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935F0A31-51D5-5E4D-AA4E-1D5A44F85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743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51EA019-27ED-EE43-9EDA-B8C04731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  <p:grpSp>
        <p:nvGrpSpPr>
          <p:cNvPr id="29009" name="Group 337">
            <a:extLst>
              <a:ext uri="{FF2B5EF4-FFF2-40B4-BE49-F238E27FC236}">
                <a16:creationId xmlns:a16="http://schemas.microsoft.com/office/drawing/2014/main" id="{4A53B6A0-73BE-F046-8035-6EBD111A8A4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1200"/>
            <a:ext cx="5722938" cy="685800"/>
            <a:chOff x="1272" y="1056"/>
            <a:chExt cx="3605" cy="432"/>
          </a:xfrm>
        </p:grpSpPr>
        <p:grpSp>
          <p:nvGrpSpPr>
            <p:cNvPr id="29010" name="Group 338">
              <a:extLst>
                <a:ext uri="{FF2B5EF4-FFF2-40B4-BE49-F238E27FC236}">
                  <a16:creationId xmlns:a16="http://schemas.microsoft.com/office/drawing/2014/main" id="{2162A6A6-59E6-1C49-80CB-89F0E8ED0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" y="1056"/>
              <a:ext cx="432" cy="432"/>
              <a:chOff x="1272" y="1056"/>
              <a:chExt cx="432" cy="432"/>
            </a:xfrm>
          </p:grpSpPr>
          <p:sp>
            <p:nvSpPr>
              <p:cNvPr id="29011" name="Oval 339">
                <a:extLst>
                  <a:ext uri="{FF2B5EF4-FFF2-40B4-BE49-F238E27FC236}">
                    <a16:creationId xmlns:a16="http://schemas.microsoft.com/office/drawing/2014/main" id="{6017DC8A-F51A-E54D-B59A-17BD6AF5D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12" name="Oval 340">
                <a:extLst>
                  <a:ext uri="{FF2B5EF4-FFF2-40B4-BE49-F238E27FC236}">
                    <a16:creationId xmlns:a16="http://schemas.microsoft.com/office/drawing/2014/main" id="{55356222-FB8B-2E41-935A-FED630795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13" name="Oval 341">
                <a:extLst>
                  <a:ext uri="{FF2B5EF4-FFF2-40B4-BE49-F238E27FC236}">
                    <a16:creationId xmlns:a16="http://schemas.microsoft.com/office/drawing/2014/main" id="{8A80C149-3A80-7A47-AE78-DB4310187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14" name="Oval 342">
                <a:extLst>
                  <a:ext uri="{FF2B5EF4-FFF2-40B4-BE49-F238E27FC236}">
                    <a16:creationId xmlns:a16="http://schemas.microsoft.com/office/drawing/2014/main" id="{0C844D96-CD8C-984D-811F-7A956D405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15" name="Oval 343">
                <a:extLst>
                  <a:ext uri="{FF2B5EF4-FFF2-40B4-BE49-F238E27FC236}">
                    <a16:creationId xmlns:a16="http://schemas.microsoft.com/office/drawing/2014/main" id="{C966B535-F336-194D-8F0B-8254D0C33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1056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16" name="Oval 344">
                <a:extLst>
                  <a:ext uri="{FF2B5EF4-FFF2-40B4-BE49-F238E27FC236}">
                    <a16:creationId xmlns:a16="http://schemas.microsoft.com/office/drawing/2014/main" id="{DEC86B7C-2050-E34C-88A2-5C7E83B88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11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274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17" name="Text Box 345">
                <a:extLst>
                  <a:ext uri="{FF2B5EF4-FFF2-40B4-BE49-F238E27FC236}">
                    <a16:creationId xmlns:a16="http://schemas.microsoft.com/office/drawing/2014/main" id="{5FFB7BCC-F4AC-9F42-B198-6DE4137C9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2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29018" name="Group 346">
              <a:extLst>
                <a:ext uri="{FF2B5EF4-FFF2-40B4-BE49-F238E27FC236}">
                  <a16:creationId xmlns:a16="http://schemas.microsoft.com/office/drawing/2014/main" id="{A11520DC-8AE5-AF45-AE90-D4941D818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0" y="1056"/>
              <a:ext cx="432" cy="432"/>
              <a:chOff x="2090" y="1056"/>
              <a:chExt cx="432" cy="432"/>
            </a:xfrm>
          </p:grpSpPr>
          <p:sp>
            <p:nvSpPr>
              <p:cNvPr id="29019" name="Oval 347">
                <a:extLst>
                  <a:ext uri="{FF2B5EF4-FFF2-40B4-BE49-F238E27FC236}">
                    <a16:creationId xmlns:a16="http://schemas.microsoft.com/office/drawing/2014/main" id="{FB21A31A-01D1-3648-A496-42D18BA6E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20" name="Oval 348">
                <a:extLst>
                  <a:ext uri="{FF2B5EF4-FFF2-40B4-BE49-F238E27FC236}">
                    <a16:creationId xmlns:a16="http://schemas.microsoft.com/office/drawing/2014/main" id="{91FB8922-E05A-F644-BA5B-22BD7A79F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21" name="Oval 349">
                <a:extLst>
                  <a:ext uri="{FF2B5EF4-FFF2-40B4-BE49-F238E27FC236}">
                    <a16:creationId xmlns:a16="http://schemas.microsoft.com/office/drawing/2014/main" id="{AA8E68B3-9044-F047-B4A6-D11D668BF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22" name="Oval 350">
                <a:extLst>
                  <a:ext uri="{FF2B5EF4-FFF2-40B4-BE49-F238E27FC236}">
                    <a16:creationId xmlns:a16="http://schemas.microsoft.com/office/drawing/2014/main" id="{5AF54E86-CA55-F349-9100-E1A658825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23" name="Oval 351">
                <a:extLst>
                  <a:ext uri="{FF2B5EF4-FFF2-40B4-BE49-F238E27FC236}">
                    <a16:creationId xmlns:a16="http://schemas.microsoft.com/office/drawing/2014/main" id="{C6DA8C42-52A6-534F-995A-C1D66D1FA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1056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24" name="Oval 352">
                <a:extLst>
                  <a:ext uri="{FF2B5EF4-FFF2-40B4-BE49-F238E27FC236}">
                    <a16:creationId xmlns:a16="http://schemas.microsoft.com/office/drawing/2014/main" id="{A6AE355B-DA11-1C4D-997C-411B82A2E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11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25" name="Text Box 353">
                <a:extLst>
                  <a:ext uri="{FF2B5EF4-FFF2-40B4-BE49-F238E27FC236}">
                    <a16:creationId xmlns:a16="http://schemas.microsoft.com/office/drawing/2014/main" id="{642E2C7A-7ABC-614F-B345-89328EB5E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2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29026" name="Group 354">
              <a:extLst>
                <a:ext uri="{FF2B5EF4-FFF2-40B4-BE49-F238E27FC236}">
                  <a16:creationId xmlns:a16="http://schemas.microsoft.com/office/drawing/2014/main" id="{CE9D74C4-7CE7-D645-B8BB-26CBD6B7F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1056"/>
              <a:ext cx="432" cy="432"/>
              <a:chOff x="3679" y="1056"/>
              <a:chExt cx="432" cy="432"/>
            </a:xfrm>
          </p:grpSpPr>
          <p:sp>
            <p:nvSpPr>
              <p:cNvPr id="29027" name="Oval 355">
                <a:extLst>
                  <a:ext uri="{FF2B5EF4-FFF2-40B4-BE49-F238E27FC236}">
                    <a16:creationId xmlns:a16="http://schemas.microsoft.com/office/drawing/2014/main" id="{2B060BED-A04B-754F-93E7-85EA9EED7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28" name="Oval 356">
                <a:extLst>
                  <a:ext uri="{FF2B5EF4-FFF2-40B4-BE49-F238E27FC236}">
                    <a16:creationId xmlns:a16="http://schemas.microsoft.com/office/drawing/2014/main" id="{A523D3DF-9692-F544-B362-85AB2C892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29" name="Oval 357">
                <a:extLst>
                  <a:ext uri="{FF2B5EF4-FFF2-40B4-BE49-F238E27FC236}">
                    <a16:creationId xmlns:a16="http://schemas.microsoft.com/office/drawing/2014/main" id="{F6B5FBE6-78A9-6F45-9EF2-3C03B128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30" name="Oval 358">
                <a:extLst>
                  <a:ext uri="{FF2B5EF4-FFF2-40B4-BE49-F238E27FC236}">
                    <a16:creationId xmlns:a16="http://schemas.microsoft.com/office/drawing/2014/main" id="{68564796-AB7E-D046-9E7B-0DF861DE4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31" name="Oval 359">
                <a:extLst>
                  <a:ext uri="{FF2B5EF4-FFF2-40B4-BE49-F238E27FC236}">
                    <a16:creationId xmlns:a16="http://schemas.microsoft.com/office/drawing/2014/main" id="{5AC8666D-7E48-144F-A463-15C6DC98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" y="1056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32" name="Oval 360">
                <a:extLst>
                  <a:ext uri="{FF2B5EF4-FFF2-40B4-BE49-F238E27FC236}">
                    <a16:creationId xmlns:a16="http://schemas.microsoft.com/office/drawing/2014/main" id="{60F08EC4-F1C6-CA4B-B785-0FE9B4333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7" y="11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33" name="Text Box 361">
                <a:extLst>
                  <a:ext uri="{FF2B5EF4-FFF2-40B4-BE49-F238E27FC236}">
                    <a16:creationId xmlns:a16="http://schemas.microsoft.com/office/drawing/2014/main" id="{72C44BAE-CFBA-A343-B436-FA4CD7FC2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2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29034" name="Group 362">
              <a:extLst>
                <a:ext uri="{FF2B5EF4-FFF2-40B4-BE49-F238E27FC236}">
                  <a16:creationId xmlns:a16="http://schemas.microsoft.com/office/drawing/2014/main" id="{4E4CFA0E-3E23-6645-A9B9-BE2FC25DF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7" y="1056"/>
              <a:ext cx="432" cy="432"/>
              <a:chOff x="2907" y="1056"/>
              <a:chExt cx="432" cy="432"/>
            </a:xfrm>
          </p:grpSpPr>
          <p:sp>
            <p:nvSpPr>
              <p:cNvPr id="29035" name="Oval 363">
                <a:extLst>
                  <a:ext uri="{FF2B5EF4-FFF2-40B4-BE49-F238E27FC236}">
                    <a16:creationId xmlns:a16="http://schemas.microsoft.com/office/drawing/2014/main" id="{B8DBCBFA-DCF7-5844-AE0D-F6E5E7BB3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36" name="Oval 364">
                <a:extLst>
                  <a:ext uri="{FF2B5EF4-FFF2-40B4-BE49-F238E27FC236}">
                    <a16:creationId xmlns:a16="http://schemas.microsoft.com/office/drawing/2014/main" id="{F3461B6B-0241-F647-8F04-8183A5BC8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37" name="Oval 365">
                <a:extLst>
                  <a:ext uri="{FF2B5EF4-FFF2-40B4-BE49-F238E27FC236}">
                    <a16:creationId xmlns:a16="http://schemas.microsoft.com/office/drawing/2014/main" id="{6D3FA206-AC0F-A84E-BDC7-8EE2D4BCA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38" name="Oval 366">
                <a:extLst>
                  <a:ext uri="{FF2B5EF4-FFF2-40B4-BE49-F238E27FC236}">
                    <a16:creationId xmlns:a16="http://schemas.microsoft.com/office/drawing/2014/main" id="{F625F569-17A0-D54F-83C8-8572BE12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39" name="Oval 367">
                <a:extLst>
                  <a:ext uri="{FF2B5EF4-FFF2-40B4-BE49-F238E27FC236}">
                    <a16:creationId xmlns:a16="http://schemas.microsoft.com/office/drawing/2014/main" id="{29E2BE01-54D8-C34D-9B5F-8B59E9057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1056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40" name="Oval 368">
                <a:extLst>
                  <a:ext uri="{FF2B5EF4-FFF2-40B4-BE49-F238E27FC236}">
                    <a16:creationId xmlns:a16="http://schemas.microsoft.com/office/drawing/2014/main" id="{017F5D68-7A87-EC4E-A217-E87D6D853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41" name="Text Box 369">
                <a:extLst>
                  <a:ext uri="{FF2B5EF4-FFF2-40B4-BE49-F238E27FC236}">
                    <a16:creationId xmlns:a16="http://schemas.microsoft.com/office/drawing/2014/main" id="{22EE165B-8AF0-E247-971C-BB2BC7267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2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29042" name="Group 370">
              <a:extLst>
                <a:ext uri="{FF2B5EF4-FFF2-40B4-BE49-F238E27FC236}">
                  <a16:creationId xmlns:a16="http://schemas.microsoft.com/office/drawing/2014/main" id="{97B6B3AC-DCEB-1D47-9969-FD249D940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5" y="1056"/>
              <a:ext cx="432" cy="432"/>
              <a:chOff x="4445" y="1056"/>
              <a:chExt cx="432" cy="432"/>
            </a:xfrm>
          </p:grpSpPr>
          <p:sp>
            <p:nvSpPr>
              <p:cNvPr id="29043" name="Oval 371">
                <a:extLst>
                  <a:ext uri="{FF2B5EF4-FFF2-40B4-BE49-F238E27FC236}">
                    <a16:creationId xmlns:a16="http://schemas.microsoft.com/office/drawing/2014/main" id="{B1641DB2-51AA-854C-AD8A-AA9A216DF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44" name="Oval 372">
                <a:extLst>
                  <a:ext uri="{FF2B5EF4-FFF2-40B4-BE49-F238E27FC236}">
                    <a16:creationId xmlns:a16="http://schemas.microsoft.com/office/drawing/2014/main" id="{DFA1150C-EF43-5D4B-AFB9-A4F66FC9D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45" name="Oval 373">
                <a:extLst>
                  <a:ext uri="{FF2B5EF4-FFF2-40B4-BE49-F238E27FC236}">
                    <a16:creationId xmlns:a16="http://schemas.microsoft.com/office/drawing/2014/main" id="{4097A49D-BFD7-F94A-AABE-E1C52B8E0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139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46" name="Oval 374">
                <a:extLst>
                  <a:ext uri="{FF2B5EF4-FFF2-40B4-BE49-F238E27FC236}">
                    <a16:creationId xmlns:a16="http://schemas.microsoft.com/office/drawing/2014/main" id="{4C739551-5761-174E-BBEC-1D27B8EAC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1152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47" name="Oval 375">
                <a:extLst>
                  <a:ext uri="{FF2B5EF4-FFF2-40B4-BE49-F238E27FC236}">
                    <a16:creationId xmlns:a16="http://schemas.microsoft.com/office/drawing/2014/main" id="{08509C63-32D6-C84F-AF21-39512A93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9" y="1056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48" name="Oval 376">
                <a:extLst>
                  <a:ext uri="{FF2B5EF4-FFF2-40B4-BE49-F238E27FC236}">
                    <a16:creationId xmlns:a16="http://schemas.microsoft.com/office/drawing/2014/main" id="{DB671A20-915B-6E4A-B28A-CD78626A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" y="11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49" name="Text Box 377">
                <a:extLst>
                  <a:ext uri="{FF2B5EF4-FFF2-40B4-BE49-F238E27FC236}">
                    <a16:creationId xmlns:a16="http://schemas.microsoft.com/office/drawing/2014/main" id="{53F83013-2009-D342-B386-381D575B0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2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5</a:t>
                </a:r>
              </a:p>
            </p:txBody>
          </p:sp>
        </p:grpSp>
      </p:grpSp>
      <p:sp>
        <p:nvSpPr>
          <p:cNvPr id="29051" name="Text Box 379">
            <a:extLst>
              <a:ext uri="{FF2B5EF4-FFF2-40B4-BE49-F238E27FC236}">
                <a16:creationId xmlns:a16="http://schemas.microsoft.com/office/drawing/2014/main" id="{82F10667-F48B-9C48-BC3E-B96FBBEA4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95800"/>
            <a:ext cx="53927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All jobs are scheduled in parallel.</a:t>
            </a:r>
          </a:p>
          <a:p>
            <a:pPr algn="ctr"/>
            <a:r>
              <a:rPr lang="en-US" altLang="en-US"/>
              <a:t>Commands are switched one after another.</a:t>
            </a:r>
          </a:p>
          <a:p>
            <a:pPr algn="ctr"/>
            <a:r>
              <a:rPr lang="en-US" altLang="en-US"/>
              <a:t>Jobs may get out of sync.</a:t>
            </a:r>
          </a:p>
        </p:txBody>
      </p:sp>
      <p:sp>
        <p:nvSpPr>
          <p:cNvPr id="29052" name="Text Box 380">
            <a:extLst>
              <a:ext uri="{FF2B5EF4-FFF2-40B4-BE49-F238E27FC236}">
                <a16:creationId xmlns:a16="http://schemas.microsoft.com/office/drawing/2014/main" id="{BE40E060-3FEE-D44D-AA57-6295E528D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62000"/>
            <a:ext cx="563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accent2"/>
                </a:solidFill>
              </a:rPr>
              <a:t>StarLogo for Java Parallelism</a:t>
            </a:r>
          </a:p>
        </p:txBody>
      </p:sp>
      <p:grpSp>
        <p:nvGrpSpPr>
          <p:cNvPr id="29214" name="Group 542">
            <a:extLst>
              <a:ext uri="{FF2B5EF4-FFF2-40B4-BE49-F238E27FC236}">
                <a16:creationId xmlns:a16="http://schemas.microsoft.com/office/drawing/2014/main" id="{529DF02B-F6BA-EE48-A2F9-D264A5D59C3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19400"/>
            <a:ext cx="1216025" cy="1447800"/>
            <a:chOff x="1200" y="1776"/>
            <a:chExt cx="766" cy="912"/>
          </a:xfrm>
        </p:grpSpPr>
        <p:grpSp>
          <p:nvGrpSpPr>
            <p:cNvPr id="29195" name="Group 523">
              <a:extLst>
                <a:ext uri="{FF2B5EF4-FFF2-40B4-BE49-F238E27FC236}">
                  <a16:creationId xmlns:a16="http://schemas.microsoft.com/office/drawing/2014/main" id="{4F6A61A6-9F7F-FB43-AF08-C950E2807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112"/>
              <a:ext cx="766" cy="576"/>
              <a:chOff x="1200" y="1776"/>
              <a:chExt cx="766" cy="576"/>
            </a:xfrm>
          </p:grpSpPr>
          <p:grpSp>
            <p:nvGrpSpPr>
              <p:cNvPr id="29196" name="Group 524">
                <a:extLst>
                  <a:ext uri="{FF2B5EF4-FFF2-40B4-BE49-F238E27FC236}">
                    <a16:creationId xmlns:a16="http://schemas.microsoft.com/office/drawing/2014/main" id="{793C954A-2411-4342-AD92-73D57C7A4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9197" name="Rectangle 525">
                  <a:extLst>
                    <a:ext uri="{FF2B5EF4-FFF2-40B4-BE49-F238E27FC236}">
                      <a16:creationId xmlns:a16="http://schemas.microsoft.com/office/drawing/2014/main" id="{2844B64F-14F7-004B-9571-F4B072E603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98" name="Text Box 526">
                  <a:extLst>
                    <a:ext uri="{FF2B5EF4-FFF2-40B4-BE49-F238E27FC236}">
                      <a16:creationId xmlns:a16="http://schemas.microsoft.com/office/drawing/2014/main" id="{83AAD00A-62B4-5242-8E31-2D8D4D4EEC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9199" name="Group 527">
                <a:extLst>
                  <a:ext uri="{FF2B5EF4-FFF2-40B4-BE49-F238E27FC236}">
                    <a16:creationId xmlns:a16="http://schemas.microsoft.com/office/drawing/2014/main" id="{108FBAD7-F174-2649-B4AD-8B0DD9038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9200" name="Rectangle 528">
                  <a:extLst>
                    <a:ext uri="{FF2B5EF4-FFF2-40B4-BE49-F238E27FC236}">
                      <a16:creationId xmlns:a16="http://schemas.microsoft.com/office/drawing/2014/main" id="{3623ACE1-59AE-6140-906D-C1F8E2CA6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01" name="Text Box 529">
                  <a:extLst>
                    <a:ext uri="{FF2B5EF4-FFF2-40B4-BE49-F238E27FC236}">
                      <a16:creationId xmlns:a16="http://schemas.microsoft.com/office/drawing/2014/main" id="{B0A4CD30-32B8-7C4C-A79B-F1C5001044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9202" name="Group 530">
                <a:extLst>
                  <a:ext uri="{FF2B5EF4-FFF2-40B4-BE49-F238E27FC236}">
                    <a16:creationId xmlns:a16="http://schemas.microsoft.com/office/drawing/2014/main" id="{681825E7-8AEF-7748-82EF-85CB9F4B5C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9203" name="Rectangle 531">
                  <a:extLst>
                    <a:ext uri="{FF2B5EF4-FFF2-40B4-BE49-F238E27FC236}">
                      <a16:creationId xmlns:a16="http://schemas.microsoft.com/office/drawing/2014/main" id="{6CF9DF07-8E6A-BE47-9FF8-20418F7DA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04" name="Text Box 532">
                  <a:extLst>
                    <a:ext uri="{FF2B5EF4-FFF2-40B4-BE49-F238E27FC236}">
                      <a16:creationId xmlns:a16="http://schemas.microsoft.com/office/drawing/2014/main" id="{44CDDF72-84C3-FF46-BE5F-21B1E3D9AA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9205" name="Group 533">
                <a:extLst>
                  <a:ext uri="{FF2B5EF4-FFF2-40B4-BE49-F238E27FC236}">
                    <a16:creationId xmlns:a16="http://schemas.microsoft.com/office/drawing/2014/main" id="{6F536A8A-9949-C54D-9CEC-22885067FF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9206" name="Rectangle 534">
                  <a:extLst>
                    <a:ext uri="{FF2B5EF4-FFF2-40B4-BE49-F238E27FC236}">
                      <a16:creationId xmlns:a16="http://schemas.microsoft.com/office/drawing/2014/main" id="{8DE2CF0F-A1A6-554E-825E-6284881DF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07" name="Text Box 535">
                  <a:extLst>
                    <a:ext uri="{FF2B5EF4-FFF2-40B4-BE49-F238E27FC236}">
                      <a16:creationId xmlns:a16="http://schemas.microsoft.com/office/drawing/2014/main" id="{C74CA5EA-7DBC-1140-885C-925E3943B2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9208" name="Group 536">
                <a:extLst>
                  <a:ext uri="{FF2B5EF4-FFF2-40B4-BE49-F238E27FC236}">
                    <a16:creationId xmlns:a16="http://schemas.microsoft.com/office/drawing/2014/main" id="{02C66D48-785E-BA42-8C34-EF63E0AEC7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9209" name="Rectangle 537">
                  <a:extLst>
                    <a:ext uri="{FF2B5EF4-FFF2-40B4-BE49-F238E27FC236}">
                      <a16:creationId xmlns:a16="http://schemas.microsoft.com/office/drawing/2014/main" id="{3605C3EC-79EA-D44C-9CD4-B0F8B0EC89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10" name="Text Box 538">
                  <a:extLst>
                    <a:ext uri="{FF2B5EF4-FFF2-40B4-BE49-F238E27FC236}">
                      <a16:creationId xmlns:a16="http://schemas.microsoft.com/office/drawing/2014/main" id="{DE26F5F8-D71F-A747-911A-851F4D0089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211" name="Group 539">
                <a:extLst>
                  <a:ext uri="{FF2B5EF4-FFF2-40B4-BE49-F238E27FC236}">
                    <a16:creationId xmlns:a16="http://schemas.microsoft.com/office/drawing/2014/main" id="{84FDB98F-4DA5-454F-9AAE-1BE4D229B1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9212" name="Rectangle 540">
                  <a:extLst>
                    <a:ext uri="{FF2B5EF4-FFF2-40B4-BE49-F238E27FC236}">
                      <a16:creationId xmlns:a16="http://schemas.microsoft.com/office/drawing/2014/main" id="{C10EE52C-040C-E34E-A95B-A673922CF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13" name="Text Box 541">
                  <a:extLst>
                    <a:ext uri="{FF2B5EF4-FFF2-40B4-BE49-F238E27FC236}">
                      <a16:creationId xmlns:a16="http://schemas.microsoft.com/office/drawing/2014/main" id="{1F91B4A6-5A31-E34F-BED9-E04F927D00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</p:grpSp>
        <p:grpSp>
          <p:nvGrpSpPr>
            <p:cNvPr id="29061" name="Group 389">
              <a:extLst>
                <a:ext uri="{FF2B5EF4-FFF2-40B4-BE49-F238E27FC236}">
                  <a16:creationId xmlns:a16="http://schemas.microsoft.com/office/drawing/2014/main" id="{3ECFF089-CE3E-DB46-853A-EB051FE87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776"/>
              <a:ext cx="766" cy="576"/>
              <a:chOff x="1200" y="1776"/>
              <a:chExt cx="766" cy="576"/>
            </a:xfrm>
          </p:grpSpPr>
          <p:grpSp>
            <p:nvGrpSpPr>
              <p:cNvPr id="28776" name="Group 104">
                <a:extLst>
                  <a:ext uri="{FF2B5EF4-FFF2-40B4-BE49-F238E27FC236}">
                    <a16:creationId xmlns:a16="http://schemas.microsoft.com/office/drawing/2014/main" id="{64ADDEE5-5354-024E-93E7-535E3A4CC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8777" name="Rectangle 105">
                  <a:extLst>
                    <a:ext uri="{FF2B5EF4-FFF2-40B4-BE49-F238E27FC236}">
                      <a16:creationId xmlns:a16="http://schemas.microsoft.com/office/drawing/2014/main" id="{FF04E3DD-B961-FE43-A60F-AD54DBA98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8" name="Text Box 106">
                  <a:extLst>
                    <a:ext uri="{FF2B5EF4-FFF2-40B4-BE49-F238E27FC236}">
                      <a16:creationId xmlns:a16="http://schemas.microsoft.com/office/drawing/2014/main" id="{31421A67-28D7-6D49-9F11-EC397F47A3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8791" name="Group 119">
                <a:extLst>
                  <a:ext uri="{FF2B5EF4-FFF2-40B4-BE49-F238E27FC236}">
                    <a16:creationId xmlns:a16="http://schemas.microsoft.com/office/drawing/2014/main" id="{415408F5-6046-AA44-814A-17E14B8E3C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8792" name="Rectangle 120">
                  <a:extLst>
                    <a:ext uri="{FF2B5EF4-FFF2-40B4-BE49-F238E27FC236}">
                      <a16:creationId xmlns:a16="http://schemas.microsoft.com/office/drawing/2014/main" id="{EC1322DE-CFD5-C848-8BBE-7D9477715B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93" name="Text Box 121">
                  <a:extLst>
                    <a:ext uri="{FF2B5EF4-FFF2-40B4-BE49-F238E27FC236}">
                      <a16:creationId xmlns:a16="http://schemas.microsoft.com/office/drawing/2014/main" id="{B3FC037B-F930-5E41-83AE-D2E2708E9F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8803" name="Group 131">
                <a:extLst>
                  <a:ext uri="{FF2B5EF4-FFF2-40B4-BE49-F238E27FC236}">
                    <a16:creationId xmlns:a16="http://schemas.microsoft.com/office/drawing/2014/main" id="{E6BB40BB-814D-B449-8925-7588AA671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8804" name="Rectangle 132">
                  <a:extLst>
                    <a:ext uri="{FF2B5EF4-FFF2-40B4-BE49-F238E27FC236}">
                      <a16:creationId xmlns:a16="http://schemas.microsoft.com/office/drawing/2014/main" id="{31603D86-4C02-0D45-9DA3-FC6E0E5084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05" name="Text Box 133">
                  <a:extLst>
                    <a:ext uri="{FF2B5EF4-FFF2-40B4-BE49-F238E27FC236}">
                      <a16:creationId xmlns:a16="http://schemas.microsoft.com/office/drawing/2014/main" id="{84AD911F-4448-9446-A5A2-9E8BE1976A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8800" name="Group 128">
                <a:extLst>
                  <a:ext uri="{FF2B5EF4-FFF2-40B4-BE49-F238E27FC236}">
                    <a16:creationId xmlns:a16="http://schemas.microsoft.com/office/drawing/2014/main" id="{AB82EBD3-13F4-E047-B2D0-1B3E1BF8B0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8801" name="Rectangle 129">
                  <a:extLst>
                    <a:ext uri="{FF2B5EF4-FFF2-40B4-BE49-F238E27FC236}">
                      <a16:creationId xmlns:a16="http://schemas.microsoft.com/office/drawing/2014/main" id="{561BDC11-E09F-1643-A10B-98600456EB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02" name="Text Box 130">
                  <a:extLst>
                    <a:ext uri="{FF2B5EF4-FFF2-40B4-BE49-F238E27FC236}">
                      <a16:creationId xmlns:a16="http://schemas.microsoft.com/office/drawing/2014/main" id="{FFCA92CA-0BCC-F94F-9DD2-23B85FD75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8806" name="Group 134">
                <a:extLst>
                  <a:ext uri="{FF2B5EF4-FFF2-40B4-BE49-F238E27FC236}">
                    <a16:creationId xmlns:a16="http://schemas.microsoft.com/office/drawing/2014/main" id="{C3C0DC68-93FE-A241-9B35-5065E1FED7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8807" name="Rectangle 135">
                  <a:extLst>
                    <a:ext uri="{FF2B5EF4-FFF2-40B4-BE49-F238E27FC236}">
                      <a16:creationId xmlns:a16="http://schemas.microsoft.com/office/drawing/2014/main" id="{4304A1B6-A3C6-8146-A1CD-3F60C2903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08" name="Text Box 136">
                  <a:extLst>
                    <a:ext uri="{FF2B5EF4-FFF2-40B4-BE49-F238E27FC236}">
                      <a16:creationId xmlns:a16="http://schemas.microsoft.com/office/drawing/2014/main" id="{31DF0683-8438-6E4D-85C8-BA9E0D82E6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060" name="Group 388">
                <a:extLst>
                  <a:ext uri="{FF2B5EF4-FFF2-40B4-BE49-F238E27FC236}">
                    <a16:creationId xmlns:a16="http://schemas.microsoft.com/office/drawing/2014/main" id="{F86DCC35-3C17-424F-8F1F-06BB54A63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8810" name="Rectangle 138">
                  <a:extLst>
                    <a:ext uri="{FF2B5EF4-FFF2-40B4-BE49-F238E27FC236}">
                      <a16:creationId xmlns:a16="http://schemas.microsoft.com/office/drawing/2014/main" id="{C83F0287-E923-C14E-99B8-7082441BA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11" name="Text Box 139">
                  <a:extLst>
                    <a:ext uri="{FF2B5EF4-FFF2-40B4-BE49-F238E27FC236}">
                      <a16:creationId xmlns:a16="http://schemas.microsoft.com/office/drawing/2014/main" id="{0D600F0E-C53E-CA49-AC17-A6469B4039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/>
                </a:p>
              </p:txBody>
            </p:sp>
          </p:grpSp>
        </p:grpSp>
      </p:grpSp>
      <p:grpSp>
        <p:nvGrpSpPr>
          <p:cNvPr id="29215" name="Group 543">
            <a:extLst>
              <a:ext uri="{FF2B5EF4-FFF2-40B4-BE49-F238E27FC236}">
                <a16:creationId xmlns:a16="http://schemas.microsoft.com/office/drawing/2014/main" id="{F629E1F8-6E99-2D49-B1E6-F75BFC6D27A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819400"/>
            <a:ext cx="1216025" cy="1447800"/>
            <a:chOff x="1200" y="1776"/>
            <a:chExt cx="766" cy="912"/>
          </a:xfrm>
        </p:grpSpPr>
        <p:grpSp>
          <p:nvGrpSpPr>
            <p:cNvPr id="29216" name="Group 544">
              <a:extLst>
                <a:ext uri="{FF2B5EF4-FFF2-40B4-BE49-F238E27FC236}">
                  <a16:creationId xmlns:a16="http://schemas.microsoft.com/office/drawing/2014/main" id="{2C09DB1E-0648-B749-A5EF-3863DF335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112"/>
              <a:ext cx="766" cy="576"/>
              <a:chOff x="1200" y="1776"/>
              <a:chExt cx="766" cy="576"/>
            </a:xfrm>
          </p:grpSpPr>
          <p:grpSp>
            <p:nvGrpSpPr>
              <p:cNvPr id="29217" name="Group 545">
                <a:extLst>
                  <a:ext uri="{FF2B5EF4-FFF2-40B4-BE49-F238E27FC236}">
                    <a16:creationId xmlns:a16="http://schemas.microsoft.com/office/drawing/2014/main" id="{D4F574A9-877C-CC4D-B5F5-4F81A2BF3F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9218" name="Rectangle 546">
                  <a:extLst>
                    <a:ext uri="{FF2B5EF4-FFF2-40B4-BE49-F238E27FC236}">
                      <a16:creationId xmlns:a16="http://schemas.microsoft.com/office/drawing/2014/main" id="{76423ADD-35AF-1843-AB81-A978A3F1A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19" name="Text Box 547">
                  <a:extLst>
                    <a:ext uri="{FF2B5EF4-FFF2-40B4-BE49-F238E27FC236}">
                      <a16:creationId xmlns:a16="http://schemas.microsoft.com/office/drawing/2014/main" id="{98360D16-3BB5-6D4D-9FF9-68BF092FA3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9220" name="Group 548">
                <a:extLst>
                  <a:ext uri="{FF2B5EF4-FFF2-40B4-BE49-F238E27FC236}">
                    <a16:creationId xmlns:a16="http://schemas.microsoft.com/office/drawing/2014/main" id="{AD80D9F1-059F-7C46-A991-9D3D5C20E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9221" name="Rectangle 549">
                  <a:extLst>
                    <a:ext uri="{FF2B5EF4-FFF2-40B4-BE49-F238E27FC236}">
                      <a16:creationId xmlns:a16="http://schemas.microsoft.com/office/drawing/2014/main" id="{0BC1D625-8277-2A47-92C8-CD2C07A7E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22" name="Text Box 550">
                  <a:extLst>
                    <a:ext uri="{FF2B5EF4-FFF2-40B4-BE49-F238E27FC236}">
                      <a16:creationId xmlns:a16="http://schemas.microsoft.com/office/drawing/2014/main" id="{F8DC7BF1-ECF2-A74A-A1AD-3DDDE259C8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9223" name="Group 551">
                <a:extLst>
                  <a:ext uri="{FF2B5EF4-FFF2-40B4-BE49-F238E27FC236}">
                    <a16:creationId xmlns:a16="http://schemas.microsoft.com/office/drawing/2014/main" id="{322435B2-F4E7-204D-97F5-D6B7CCB391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9224" name="Rectangle 552">
                  <a:extLst>
                    <a:ext uri="{FF2B5EF4-FFF2-40B4-BE49-F238E27FC236}">
                      <a16:creationId xmlns:a16="http://schemas.microsoft.com/office/drawing/2014/main" id="{D10D9212-3A33-5C45-AAA5-92D5E1D72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25" name="Text Box 553">
                  <a:extLst>
                    <a:ext uri="{FF2B5EF4-FFF2-40B4-BE49-F238E27FC236}">
                      <a16:creationId xmlns:a16="http://schemas.microsoft.com/office/drawing/2014/main" id="{D001F195-E32C-6644-90AE-F8E5683B23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9226" name="Group 554">
                <a:extLst>
                  <a:ext uri="{FF2B5EF4-FFF2-40B4-BE49-F238E27FC236}">
                    <a16:creationId xmlns:a16="http://schemas.microsoft.com/office/drawing/2014/main" id="{DF3DF743-A64F-3F47-A2D3-EF24B96F86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9227" name="Rectangle 555">
                  <a:extLst>
                    <a:ext uri="{FF2B5EF4-FFF2-40B4-BE49-F238E27FC236}">
                      <a16:creationId xmlns:a16="http://schemas.microsoft.com/office/drawing/2014/main" id="{18B2212F-36DB-5743-85B0-B03904946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28" name="Text Box 556">
                  <a:extLst>
                    <a:ext uri="{FF2B5EF4-FFF2-40B4-BE49-F238E27FC236}">
                      <a16:creationId xmlns:a16="http://schemas.microsoft.com/office/drawing/2014/main" id="{D7EC68F5-3093-994E-803D-7D509CAA43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9229" name="Group 557">
                <a:extLst>
                  <a:ext uri="{FF2B5EF4-FFF2-40B4-BE49-F238E27FC236}">
                    <a16:creationId xmlns:a16="http://schemas.microsoft.com/office/drawing/2014/main" id="{90BF875C-10CA-0C4E-87F5-139BE707EE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9230" name="Rectangle 558">
                  <a:extLst>
                    <a:ext uri="{FF2B5EF4-FFF2-40B4-BE49-F238E27FC236}">
                      <a16:creationId xmlns:a16="http://schemas.microsoft.com/office/drawing/2014/main" id="{C66912A0-CC1C-284D-8181-E41FB6FB9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31" name="Text Box 559">
                  <a:extLst>
                    <a:ext uri="{FF2B5EF4-FFF2-40B4-BE49-F238E27FC236}">
                      <a16:creationId xmlns:a16="http://schemas.microsoft.com/office/drawing/2014/main" id="{AB456D3E-7954-324E-A928-2F3ADE41D3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232" name="Group 560">
                <a:extLst>
                  <a:ext uri="{FF2B5EF4-FFF2-40B4-BE49-F238E27FC236}">
                    <a16:creationId xmlns:a16="http://schemas.microsoft.com/office/drawing/2014/main" id="{C675336D-A798-C746-BAE0-F1D68D1803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9233" name="Rectangle 561">
                  <a:extLst>
                    <a:ext uri="{FF2B5EF4-FFF2-40B4-BE49-F238E27FC236}">
                      <a16:creationId xmlns:a16="http://schemas.microsoft.com/office/drawing/2014/main" id="{91BD0509-B892-3B47-8158-BBFBE1AD2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34" name="Text Box 562">
                  <a:extLst>
                    <a:ext uri="{FF2B5EF4-FFF2-40B4-BE49-F238E27FC236}">
                      <a16:creationId xmlns:a16="http://schemas.microsoft.com/office/drawing/2014/main" id="{DE90EE68-6BE7-4241-BA97-BBEFE37F7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</p:grpSp>
        <p:grpSp>
          <p:nvGrpSpPr>
            <p:cNvPr id="29235" name="Group 563">
              <a:extLst>
                <a:ext uri="{FF2B5EF4-FFF2-40B4-BE49-F238E27FC236}">
                  <a16:creationId xmlns:a16="http://schemas.microsoft.com/office/drawing/2014/main" id="{C3E46A27-5B8F-C64B-8B45-A65C5F156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776"/>
              <a:ext cx="766" cy="576"/>
              <a:chOff x="1200" y="1776"/>
              <a:chExt cx="766" cy="576"/>
            </a:xfrm>
          </p:grpSpPr>
          <p:grpSp>
            <p:nvGrpSpPr>
              <p:cNvPr id="29236" name="Group 564">
                <a:extLst>
                  <a:ext uri="{FF2B5EF4-FFF2-40B4-BE49-F238E27FC236}">
                    <a16:creationId xmlns:a16="http://schemas.microsoft.com/office/drawing/2014/main" id="{C08B18E3-8622-ED40-AD26-ED08FDF76A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9237" name="Rectangle 565">
                  <a:extLst>
                    <a:ext uri="{FF2B5EF4-FFF2-40B4-BE49-F238E27FC236}">
                      <a16:creationId xmlns:a16="http://schemas.microsoft.com/office/drawing/2014/main" id="{F69B4246-2210-304D-B4B4-08BFBB67B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38" name="Text Box 566">
                  <a:extLst>
                    <a:ext uri="{FF2B5EF4-FFF2-40B4-BE49-F238E27FC236}">
                      <a16:creationId xmlns:a16="http://schemas.microsoft.com/office/drawing/2014/main" id="{9D729B23-46DE-9046-BEDD-674F80A742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9239" name="Group 567">
                <a:extLst>
                  <a:ext uri="{FF2B5EF4-FFF2-40B4-BE49-F238E27FC236}">
                    <a16:creationId xmlns:a16="http://schemas.microsoft.com/office/drawing/2014/main" id="{31906504-39BC-EF46-88E4-EBA6FA56C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9240" name="Rectangle 568">
                  <a:extLst>
                    <a:ext uri="{FF2B5EF4-FFF2-40B4-BE49-F238E27FC236}">
                      <a16:creationId xmlns:a16="http://schemas.microsoft.com/office/drawing/2014/main" id="{F73D4665-0FFB-CB40-BD2C-5249F4E58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41" name="Text Box 569">
                  <a:extLst>
                    <a:ext uri="{FF2B5EF4-FFF2-40B4-BE49-F238E27FC236}">
                      <a16:creationId xmlns:a16="http://schemas.microsoft.com/office/drawing/2014/main" id="{03F5DE6E-34BD-FE4C-B8D0-8936297EC4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9242" name="Group 570">
                <a:extLst>
                  <a:ext uri="{FF2B5EF4-FFF2-40B4-BE49-F238E27FC236}">
                    <a16:creationId xmlns:a16="http://schemas.microsoft.com/office/drawing/2014/main" id="{93C99CE5-D617-CC4E-98F6-3B5B61EFCA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9243" name="Rectangle 571">
                  <a:extLst>
                    <a:ext uri="{FF2B5EF4-FFF2-40B4-BE49-F238E27FC236}">
                      <a16:creationId xmlns:a16="http://schemas.microsoft.com/office/drawing/2014/main" id="{7CFD8A0D-96E7-914C-9045-5CDC1C21D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44" name="Text Box 572">
                  <a:extLst>
                    <a:ext uri="{FF2B5EF4-FFF2-40B4-BE49-F238E27FC236}">
                      <a16:creationId xmlns:a16="http://schemas.microsoft.com/office/drawing/2014/main" id="{D5E5974C-FF5F-4C4A-A17B-C212FD0B2F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9245" name="Group 573">
                <a:extLst>
                  <a:ext uri="{FF2B5EF4-FFF2-40B4-BE49-F238E27FC236}">
                    <a16:creationId xmlns:a16="http://schemas.microsoft.com/office/drawing/2014/main" id="{D87DFD94-3624-1A48-8160-FCF257E84C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9246" name="Rectangle 574">
                  <a:extLst>
                    <a:ext uri="{FF2B5EF4-FFF2-40B4-BE49-F238E27FC236}">
                      <a16:creationId xmlns:a16="http://schemas.microsoft.com/office/drawing/2014/main" id="{0680ED1B-C73D-9A46-A7C3-A356ED168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47" name="Text Box 575">
                  <a:extLst>
                    <a:ext uri="{FF2B5EF4-FFF2-40B4-BE49-F238E27FC236}">
                      <a16:creationId xmlns:a16="http://schemas.microsoft.com/office/drawing/2014/main" id="{026A5F8A-AD61-5349-8C70-E515FC1610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9248" name="Group 576">
                <a:extLst>
                  <a:ext uri="{FF2B5EF4-FFF2-40B4-BE49-F238E27FC236}">
                    <a16:creationId xmlns:a16="http://schemas.microsoft.com/office/drawing/2014/main" id="{72C21B0D-001B-E341-A0FC-E2CDBEC23D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9249" name="Rectangle 577">
                  <a:extLst>
                    <a:ext uri="{FF2B5EF4-FFF2-40B4-BE49-F238E27FC236}">
                      <a16:creationId xmlns:a16="http://schemas.microsoft.com/office/drawing/2014/main" id="{CF8E14C5-ABD5-8347-990D-EF46A4E52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50" name="Text Box 578">
                  <a:extLst>
                    <a:ext uri="{FF2B5EF4-FFF2-40B4-BE49-F238E27FC236}">
                      <a16:creationId xmlns:a16="http://schemas.microsoft.com/office/drawing/2014/main" id="{681BAE90-8692-0045-8405-021FE15D34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251" name="Group 579">
                <a:extLst>
                  <a:ext uri="{FF2B5EF4-FFF2-40B4-BE49-F238E27FC236}">
                    <a16:creationId xmlns:a16="http://schemas.microsoft.com/office/drawing/2014/main" id="{B13DA55D-955A-8F47-ADE6-0DE6DDB2B6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9252" name="Rectangle 580">
                  <a:extLst>
                    <a:ext uri="{FF2B5EF4-FFF2-40B4-BE49-F238E27FC236}">
                      <a16:creationId xmlns:a16="http://schemas.microsoft.com/office/drawing/2014/main" id="{1576A54C-225E-1D48-A472-2385DD022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53" name="Text Box 581">
                  <a:extLst>
                    <a:ext uri="{FF2B5EF4-FFF2-40B4-BE49-F238E27FC236}">
                      <a16:creationId xmlns:a16="http://schemas.microsoft.com/office/drawing/2014/main" id="{E61CF54E-0CAC-F148-BE5A-C38D8CD6E2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/>
                </a:p>
              </p:txBody>
            </p:sp>
          </p:grpSp>
        </p:grpSp>
      </p:grpSp>
      <p:grpSp>
        <p:nvGrpSpPr>
          <p:cNvPr id="29254" name="Group 582">
            <a:extLst>
              <a:ext uri="{FF2B5EF4-FFF2-40B4-BE49-F238E27FC236}">
                <a16:creationId xmlns:a16="http://schemas.microsoft.com/office/drawing/2014/main" id="{878FCE43-64C6-E747-ACD1-4D61F9CDED1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819400"/>
            <a:ext cx="1216025" cy="1447800"/>
            <a:chOff x="1200" y="1776"/>
            <a:chExt cx="766" cy="912"/>
          </a:xfrm>
        </p:grpSpPr>
        <p:grpSp>
          <p:nvGrpSpPr>
            <p:cNvPr id="29255" name="Group 583">
              <a:extLst>
                <a:ext uri="{FF2B5EF4-FFF2-40B4-BE49-F238E27FC236}">
                  <a16:creationId xmlns:a16="http://schemas.microsoft.com/office/drawing/2014/main" id="{F7EFBBA4-80FD-2249-9BFB-33A81075A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112"/>
              <a:ext cx="766" cy="576"/>
              <a:chOff x="1200" y="1776"/>
              <a:chExt cx="766" cy="576"/>
            </a:xfrm>
          </p:grpSpPr>
          <p:grpSp>
            <p:nvGrpSpPr>
              <p:cNvPr id="29256" name="Group 584">
                <a:extLst>
                  <a:ext uri="{FF2B5EF4-FFF2-40B4-BE49-F238E27FC236}">
                    <a16:creationId xmlns:a16="http://schemas.microsoft.com/office/drawing/2014/main" id="{38D44465-32A2-2B4B-AA60-1B452E827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9257" name="Rectangle 585">
                  <a:extLst>
                    <a:ext uri="{FF2B5EF4-FFF2-40B4-BE49-F238E27FC236}">
                      <a16:creationId xmlns:a16="http://schemas.microsoft.com/office/drawing/2014/main" id="{F7FE54CB-663E-3149-88C4-87DFB7F45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58" name="Text Box 586">
                  <a:extLst>
                    <a:ext uri="{FF2B5EF4-FFF2-40B4-BE49-F238E27FC236}">
                      <a16:creationId xmlns:a16="http://schemas.microsoft.com/office/drawing/2014/main" id="{97254E99-1439-B447-AF4C-EC8F5EC18C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9259" name="Group 587">
                <a:extLst>
                  <a:ext uri="{FF2B5EF4-FFF2-40B4-BE49-F238E27FC236}">
                    <a16:creationId xmlns:a16="http://schemas.microsoft.com/office/drawing/2014/main" id="{68F44F65-CC21-6548-A4A8-43E94AC2A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9260" name="Rectangle 588">
                  <a:extLst>
                    <a:ext uri="{FF2B5EF4-FFF2-40B4-BE49-F238E27FC236}">
                      <a16:creationId xmlns:a16="http://schemas.microsoft.com/office/drawing/2014/main" id="{AD1DD236-AC74-8E45-B270-AA1BEBC62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61" name="Text Box 589">
                  <a:extLst>
                    <a:ext uri="{FF2B5EF4-FFF2-40B4-BE49-F238E27FC236}">
                      <a16:creationId xmlns:a16="http://schemas.microsoft.com/office/drawing/2014/main" id="{264D5E6B-105D-F34B-B8C6-0E5161946F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9262" name="Group 590">
                <a:extLst>
                  <a:ext uri="{FF2B5EF4-FFF2-40B4-BE49-F238E27FC236}">
                    <a16:creationId xmlns:a16="http://schemas.microsoft.com/office/drawing/2014/main" id="{AC735A4E-DDED-B349-A6FD-80EE0643AF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9263" name="Rectangle 591">
                  <a:extLst>
                    <a:ext uri="{FF2B5EF4-FFF2-40B4-BE49-F238E27FC236}">
                      <a16:creationId xmlns:a16="http://schemas.microsoft.com/office/drawing/2014/main" id="{226848F6-8092-C441-96DD-EBC39CC2D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64" name="Text Box 592">
                  <a:extLst>
                    <a:ext uri="{FF2B5EF4-FFF2-40B4-BE49-F238E27FC236}">
                      <a16:creationId xmlns:a16="http://schemas.microsoft.com/office/drawing/2014/main" id="{AFB09C1A-4D27-A849-8C0A-63FB5D262E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9265" name="Group 593">
                <a:extLst>
                  <a:ext uri="{FF2B5EF4-FFF2-40B4-BE49-F238E27FC236}">
                    <a16:creationId xmlns:a16="http://schemas.microsoft.com/office/drawing/2014/main" id="{14F6EC8E-5738-414A-86B3-9DAFC2637D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9266" name="Rectangle 594">
                  <a:extLst>
                    <a:ext uri="{FF2B5EF4-FFF2-40B4-BE49-F238E27FC236}">
                      <a16:creationId xmlns:a16="http://schemas.microsoft.com/office/drawing/2014/main" id="{BD01E6C0-0C00-4F40-BEFB-87ACB13AF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67" name="Text Box 595">
                  <a:extLst>
                    <a:ext uri="{FF2B5EF4-FFF2-40B4-BE49-F238E27FC236}">
                      <a16:creationId xmlns:a16="http://schemas.microsoft.com/office/drawing/2014/main" id="{32C4DC60-1C26-6641-B573-E1C9068BC9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9268" name="Group 596">
                <a:extLst>
                  <a:ext uri="{FF2B5EF4-FFF2-40B4-BE49-F238E27FC236}">
                    <a16:creationId xmlns:a16="http://schemas.microsoft.com/office/drawing/2014/main" id="{BACD3F1F-48FD-C847-9ABC-FB9EEA69E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9269" name="Rectangle 597">
                  <a:extLst>
                    <a:ext uri="{FF2B5EF4-FFF2-40B4-BE49-F238E27FC236}">
                      <a16:creationId xmlns:a16="http://schemas.microsoft.com/office/drawing/2014/main" id="{86DBF944-969D-DE40-A561-E0F1E0812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70" name="Text Box 598">
                  <a:extLst>
                    <a:ext uri="{FF2B5EF4-FFF2-40B4-BE49-F238E27FC236}">
                      <a16:creationId xmlns:a16="http://schemas.microsoft.com/office/drawing/2014/main" id="{80FA20BE-99C9-A542-98A2-4EAFE5CC30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271" name="Group 599">
                <a:extLst>
                  <a:ext uri="{FF2B5EF4-FFF2-40B4-BE49-F238E27FC236}">
                    <a16:creationId xmlns:a16="http://schemas.microsoft.com/office/drawing/2014/main" id="{5342D231-B805-6F47-9FE0-60A829B86E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9272" name="Rectangle 600">
                  <a:extLst>
                    <a:ext uri="{FF2B5EF4-FFF2-40B4-BE49-F238E27FC236}">
                      <a16:creationId xmlns:a16="http://schemas.microsoft.com/office/drawing/2014/main" id="{098C4BA8-FF35-374B-BAF1-73F5664A2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73" name="Text Box 601">
                  <a:extLst>
                    <a:ext uri="{FF2B5EF4-FFF2-40B4-BE49-F238E27FC236}">
                      <a16:creationId xmlns:a16="http://schemas.microsoft.com/office/drawing/2014/main" id="{580E0C8F-8A95-274F-9AE2-850E851004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</p:grpSp>
        <p:grpSp>
          <p:nvGrpSpPr>
            <p:cNvPr id="29274" name="Group 602">
              <a:extLst>
                <a:ext uri="{FF2B5EF4-FFF2-40B4-BE49-F238E27FC236}">
                  <a16:creationId xmlns:a16="http://schemas.microsoft.com/office/drawing/2014/main" id="{F9AC6D64-79AC-6B4E-8E9A-E5A3ABBB5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776"/>
              <a:ext cx="766" cy="576"/>
              <a:chOff x="1200" y="1776"/>
              <a:chExt cx="766" cy="576"/>
            </a:xfrm>
          </p:grpSpPr>
          <p:grpSp>
            <p:nvGrpSpPr>
              <p:cNvPr id="29275" name="Group 603">
                <a:extLst>
                  <a:ext uri="{FF2B5EF4-FFF2-40B4-BE49-F238E27FC236}">
                    <a16:creationId xmlns:a16="http://schemas.microsoft.com/office/drawing/2014/main" id="{FE30AE10-E5C0-1642-ADC6-19B7543345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9276" name="Rectangle 604">
                  <a:extLst>
                    <a:ext uri="{FF2B5EF4-FFF2-40B4-BE49-F238E27FC236}">
                      <a16:creationId xmlns:a16="http://schemas.microsoft.com/office/drawing/2014/main" id="{178363DA-9928-1049-9E19-22374C48C6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77" name="Text Box 605">
                  <a:extLst>
                    <a:ext uri="{FF2B5EF4-FFF2-40B4-BE49-F238E27FC236}">
                      <a16:creationId xmlns:a16="http://schemas.microsoft.com/office/drawing/2014/main" id="{E99BD1C2-D51A-6348-B05D-11C239339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9278" name="Group 606">
                <a:extLst>
                  <a:ext uri="{FF2B5EF4-FFF2-40B4-BE49-F238E27FC236}">
                    <a16:creationId xmlns:a16="http://schemas.microsoft.com/office/drawing/2014/main" id="{CC1171F6-B29B-7B4E-AB80-7AB82E3E3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9279" name="Rectangle 607">
                  <a:extLst>
                    <a:ext uri="{FF2B5EF4-FFF2-40B4-BE49-F238E27FC236}">
                      <a16:creationId xmlns:a16="http://schemas.microsoft.com/office/drawing/2014/main" id="{0C6AA87B-631A-DD4B-A5C2-05D379426A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80" name="Text Box 608">
                  <a:extLst>
                    <a:ext uri="{FF2B5EF4-FFF2-40B4-BE49-F238E27FC236}">
                      <a16:creationId xmlns:a16="http://schemas.microsoft.com/office/drawing/2014/main" id="{C259D5F1-4772-9E4B-9BA8-1CC2584DB8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9281" name="Group 609">
                <a:extLst>
                  <a:ext uri="{FF2B5EF4-FFF2-40B4-BE49-F238E27FC236}">
                    <a16:creationId xmlns:a16="http://schemas.microsoft.com/office/drawing/2014/main" id="{667864B8-4E58-CC41-8A65-C3D7AA1361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9282" name="Rectangle 610">
                  <a:extLst>
                    <a:ext uri="{FF2B5EF4-FFF2-40B4-BE49-F238E27FC236}">
                      <a16:creationId xmlns:a16="http://schemas.microsoft.com/office/drawing/2014/main" id="{73EA2257-DE2F-5645-842F-7A45C051E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83" name="Text Box 611">
                  <a:extLst>
                    <a:ext uri="{FF2B5EF4-FFF2-40B4-BE49-F238E27FC236}">
                      <a16:creationId xmlns:a16="http://schemas.microsoft.com/office/drawing/2014/main" id="{4325034A-94FB-2041-A5AD-0DD499C7F7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9284" name="Group 612">
                <a:extLst>
                  <a:ext uri="{FF2B5EF4-FFF2-40B4-BE49-F238E27FC236}">
                    <a16:creationId xmlns:a16="http://schemas.microsoft.com/office/drawing/2014/main" id="{9B0FE6B2-4796-B74A-8D5A-94493D1B40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9285" name="Rectangle 613">
                  <a:extLst>
                    <a:ext uri="{FF2B5EF4-FFF2-40B4-BE49-F238E27FC236}">
                      <a16:creationId xmlns:a16="http://schemas.microsoft.com/office/drawing/2014/main" id="{1CD3446C-BACD-F149-95E6-5782C89DF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86" name="Text Box 614">
                  <a:extLst>
                    <a:ext uri="{FF2B5EF4-FFF2-40B4-BE49-F238E27FC236}">
                      <a16:creationId xmlns:a16="http://schemas.microsoft.com/office/drawing/2014/main" id="{599DB5A0-69A4-924E-B357-BAB1E6FA3A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9287" name="Group 615">
                <a:extLst>
                  <a:ext uri="{FF2B5EF4-FFF2-40B4-BE49-F238E27FC236}">
                    <a16:creationId xmlns:a16="http://schemas.microsoft.com/office/drawing/2014/main" id="{93C40FDF-4940-104A-AD5F-78EFADE3D9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9288" name="Rectangle 616">
                  <a:extLst>
                    <a:ext uri="{FF2B5EF4-FFF2-40B4-BE49-F238E27FC236}">
                      <a16:creationId xmlns:a16="http://schemas.microsoft.com/office/drawing/2014/main" id="{E10E0D05-C276-AF48-98B3-3E53A6A8C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89" name="Text Box 617">
                  <a:extLst>
                    <a:ext uri="{FF2B5EF4-FFF2-40B4-BE49-F238E27FC236}">
                      <a16:creationId xmlns:a16="http://schemas.microsoft.com/office/drawing/2014/main" id="{7FD91640-4A93-3148-B30E-187C548C2E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290" name="Group 618">
                <a:extLst>
                  <a:ext uri="{FF2B5EF4-FFF2-40B4-BE49-F238E27FC236}">
                    <a16:creationId xmlns:a16="http://schemas.microsoft.com/office/drawing/2014/main" id="{9236F92A-6F6F-7D4C-A954-7C30AFC57A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9291" name="Rectangle 619">
                  <a:extLst>
                    <a:ext uri="{FF2B5EF4-FFF2-40B4-BE49-F238E27FC236}">
                      <a16:creationId xmlns:a16="http://schemas.microsoft.com/office/drawing/2014/main" id="{7B8606FD-916E-364D-A2E9-3E63DBB45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92" name="Text Box 620">
                  <a:extLst>
                    <a:ext uri="{FF2B5EF4-FFF2-40B4-BE49-F238E27FC236}">
                      <a16:creationId xmlns:a16="http://schemas.microsoft.com/office/drawing/2014/main" id="{68FB350A-7666-DC4E-AB52-56F8FF25C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/>
                </a:p>
              </p:txBody>
            </p:sp>
          </p:grpSp>
        </p:grpSp>
      </p:grpSp>
      <p:grpSp>
        <p:nvGrpSpPr>
          <p:cNvPr id="29293" name="Group 621">
            <a:extLst>
              <a:ext uri="{FF2B5EF4-FFF2-40B4-BE49-F238E27FC236}">
                <a16:creationId xmlns:a16="http://schemas.microsoft.com/office/drawing/2014/main" id="{14A9195F-AC57-5A4A-9FE9-8DCF435EFBF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819400"/>
            <a:ext cx="1216025" cy="1447800"/>
            <a:chOff x="1200" y="1776"/>
            <a:chExt cx="766" cy="912"/>
          </a:xfrm>
        </p:grpSpPr>
        <p:grpSp>
          <p:nvGrpSpPr>
            <p:cNvPr id="29294" name="Group 622">
              <a:extLst>
                <a:ext uri="{FF2B5EF4-FFF2-40B4-BE49-F238E27FC236}">
                  <a16:creationId xmlns:a16="http://schemas.microsoft.com/office/drawing/2014/main" id="{FA0AE379-44C6-744E-A069-00956B1D8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112"/>
              <a:ext cx="766" cy="576"/>
              <a:chOff x="1200" y="1776"/>
              <a:chExt cx="766" cy="576"/>
            </a:xfrm>
          </p:grpSpPr>
          <p:grpSp>
            <p:nvGrpSpPr>
              <p:cNvPr id="29295" name="Group 623">
                <a:extLst>
                  <a:ext uri="{FF2B5EF4-FFF2-40B4-BE49-F238E27FC236}">
                    <a16:creationId xmlns:a16="http://schemas.microsoft.com/office/drawing/2014/main" id="{D1EF4E18-1DBE-3D4A-AD3F-ED5BFEF23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9296" name="Rectangle 624">
                  <a:extLst>
                    <a:ext uri="{FF2B5EF4-FFF2-40B4-BE49-F238E27FC236}">
                      <a16:creationId xmlns:a16="http://schemas.microsoft.com/office/drawing/2014/main" id="{DA9876C0-9057-3F45-98D7-A0B529070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97" name="Text Box 625">
                  <a:extLst>
                    <a:ext uri="{FF2B5EF4-FFF2-40B4-BE49-F238E27FC236}">
                      <a16:creationId xmlns:a16="http://schemas.microsoft.com/office/drawing/2014/main" id="{C58B9F51-7AA0-5145-9B1C-ECDA641BCA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9298" name="Group 626">
                <a:extLst>
                  <a:ext uri="{FF2B5EF4-FFF2-40B4-BE49-F238E27FC236}">
                    <a16:creationId xmlns:a16="http://schemas.microsoft.com/office/drawing/2014/main" id="{46BE7826-B9B3-884A-8937-4CAED26CB2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9299" name="Rectangle 627">
                  <a:extLst>
                    <a:ext uri="{FF2B5EF4-FFF2-40B4-BE49-F238E27FC236}">
                      <a16:creationId xmlns:a16="http://schemas.microsoft.com/office/drawing/2014/main" id="{F2A048CE-6BFF-E243-9888-D0EC925C3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00" name="Text Box 628">
                  <a:extLst>
                    <a:ext uri="{FF2B5EF4-FFF2-40B4-BE49-F238E27FC236}">
                      <a16:creationId xmlns:a16="http://schemas.microsoft.com/office/drawing/2014/main" id="{F0821189-C6AB-394B-B01D-10A4A10981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9301" name="Group 629">
                <a:extLst>
                  <a:ext uri="{FF2B5EF4-FFF2-40B4-BE49-F238E27FC236}">
                    <a16:creationId xmlns:a16="http://schemas.microsoft.com/office/drawing/2014/main" id="{3E97B9D4-8DF8-1D40-BD2B-2A2F87292F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9302" name="Rectangle 630">
                  <a:extLst>
                    <a:ext uri="{FF2B5EF4-FFF2-40B4-BE49-F238E27FC236}">
                      <a16:creationId xmlns:a16="http://schemas.microsoft.com/office/drawing/2014/main" id="{7C57C756-56F0-C04A-AECA-4D8FD1145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03" name="Text Box 631">
                  <a:extLst>
                    <a:ext uri="{FF2B5EF4-FFF2-40B4-BE49-F238E27FC236}">
                      <a16:creationId xmlns:a16="http://schemas.microsoft.com/office/drawing/2014/main" id="{B3120F46-A9A8-D149-A350-2090A6D34F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9304" name="Group 632">
                <a:extLst>
                  <a:ext uri="{FF2B5EF4-FFF2-40B4-BE49-F238E27FC236}">
                    <a16:creationId xmlns:a16="http://schemas.microsoft.com/office/drawing/2014/main" id="{83A13140-022D-9B44-BF3E-DC69156A74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9305" name="Rectangle 633">
                  <a:extLst>
                    <a:ext uri="{FF2B5EF4-FFF2-40B4-BE49-F238E27FC236}">
                      <a16:creationId xmlns:a16="http://schemas.microsoft.com/office/drawing/2014/main" id="{013F81EE-BC01-5B4F-864A-1790333B9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06" name="Text Box 634">
                  <a:extLst>
                    <a:ext uri="{FF2B5EF4-FFF2-40B4-BE49-F238E27FC236}">
                      <a16:creationId xmlns:a16="http://schemas.microsoft.com/office/drawing/2014/main" id="{31538A0D-5DA5-7F4E-BA24-402D941060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9307" name="Group 635">
                <a:extLst>
                  <a:ext uri="{FF2B5EF4-FFF2-40B4-BE49-F238E27FC236}">
                    <a16:creationId xmlns:a16="http://schemas.microsoft.com/office/drawing/2014/main" id="{627A89E3-2019-EF4A-9C50-780F2D588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9308" name="Rectangle 636">
                  <a:extLst>
                    <a:ext uri="{FF2B5EF4-FFF2-40B4-BE49-F238E27FC236}">
                      <a16:creationId xmlns:a16="http://schemas.microsoft.com/office/drawing/2014/main" id="{B1A4B23D-B623-9741-B37B-2D1D8358F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09" name="Text Box 637">
                  <a:extLst>
                    <a:ext uri="{FF2B5EF4-FFF2-40B4-BE49-F238E27FC236}">
                      <a16:creationId xmlns:a16="http://schemas.microsoft.com/office/drawing/2014/main" id="{EA6F640B-C035-C042-8C24-A2E98D988A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310" name="Group 638">
                <a:extLst>
                  <a:ext uri="{FF2B5EF4-FFF2-40B4-BE49-F238E27FC236}">
                    <a16:creationId xmlns:a16="http://schemas.microsoft.com/office/drawing/2014/main" id="{AB51ECFF-11C2-6D49-A901-BC2C89EE26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9311" name="Rectangle 639">
                  <a:extLst>
                    <a:ext uri="{FF2B5EF4-FFF2-40B4-BE49-F238E27FC236}">
                      <a16:creationId xmlns:a16="http://schemas.microsoft.com/office/drawing/2014/main" id="{A37BCCB5-9A59-D247-9127-11CEA2E3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12" name="Text Box 640">
                  <a:extLst>
                    <a:ext uri="{FF2B5EF4-FFF2-40B4-BE49-F238E27FC236}">
                      <a16:creationId xmlns:a16="http://schemas.microsoft.com/office/drawing/2014/main" id="{C3A138DB-4EE5-A84C-9351-531DA3F06A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</p:grpSp>
        <p:grpSp>
          <p:nvGrpSpPr>
            <p:cNvPr id="29313" name="Group 641">
              <a:extLst>
                <a:ext uri="{FF2B5EF4-FFF2-40B4-BE49-F238E27FC236}">
                  <a16:creationId xmlns:a16="http://schemas.microsoft.com/office/drawing/2014/main" id="{2A588802-65F9-C34E-B93A-2CBEF21C8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776"/>
              <a:ext cx="766" cy="576"/>
              <a:chOff x="1200" y="1776"/>
              <a:chExt cx="766" cy="576"/>
            </a:xfrm>
          </p:grpSpPr>
          <p:grpSp>
            <p:nvGrpSpPr>
              <p:cNvPr id="29314" name="Group 642">
                <a:extLst>
                  <a:ext uri="{FF2B5EF4-FFF2-40B4-BE49-F238E27FC236}">
                    <a16:creationId xmlns:a16="http://schemas.microsoft.com/office/drawing/2014/main" id="{F05E1889-8D95-5F44-9AF5-EE47689B60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9315" name="Rectangle 643">
                  <a:extLst>
                    <a:ext uri="{FF2B5EF4-FFF2-40B4-BE49-F238E27FC236}">
                      <a16:creationId xmlns:a16="http://schemas.microsoft.com/office/drawing/2014/main" id="{E6630636-87DB-0F4D-951E-D689DCAEE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16" name="Text Box 644">
                  <a:extLst>
                    <a:ext uri="{FF2B5EF4-FFF2-40B4-BE49-F238E27FC236}">
                      <a16:creationId xmlns:a16="http://schemas.microsoft.com/office/drawing/2014/main" id="{5EC28783-8755-C545-A9D7-2D01C72137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9317" name="Group 645">
                <a:extLst>
                  <a:ext uri="{FF2B5EF4-FFF2-40B4-BE49-F238E27FC236}">
                    <a16:creationId xmlns:a16="http://schemas.microsoft.com/office/drawing/2014/main" id="{4C8617B0-4D66-D84F-A76B-93A169B00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9318" name="Rectangle 646">
                  <a:extLst>
                    <a:ext uri="{FF2B5EF4-FFF2-40B4-BE49-F238E27FC236}">
                      <a16:creationId xmlns:a16="http://schemas.microsoft.com/office/drawing/2014/main" id="{C1865BAB-AFD9-884D-A8A6-E1EC31779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19" name="Text Box 647">
                  <a:extLst>
                    <a:ext uri="{FF2B5EF4-FFF2-40B4-BE49-F238E27FC236}">
                      <a16:creationId xmlns:a16="http://schemas.microsoft.com/office/drawing/2014/main" id="{CB39428A-72CF-804C-8A40-1526A5843B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9320" name="Group 648">
                <a:extLst>
                  <a:ext uri="{FF2B5EF4-FFF2-40B4-BE49-F238E27FC236}">
                    <a16:creationId xmlns:a16="http://schemas.microsoft.com/office/drawing/2014/main" id="{AC5DC99F-8539-7A4D-ADA7-4C6A3CCFB2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9321" name="Rectangle 649">
                  <a:extLst>
                    <a:ext uri="{FF2B5EF4-FFF2-40B4-BE49-F238E27FC236}">
                      <a16:creationId xmlns:a16="http://schemas.microsoft.com/office/drawing/2014/main" id="{102A89AB-563E-7042-B917-C50B498E4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22" name="Text Box 650">
                  <a:extLst>
                    <a:ext uri="{FF2B5EF4-FFF2-40B4-BE49-F238E27FC236}">
                      <a16:creationId xmlns:a16="http://schemas.microsoft.com/office/drawing/2014/main" id="{2FED55FE-B0EE-E843-9189-E69FA1AC57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9323" name="Group 651">
                <a:extLst>
                  <a:ext uri="{FF2B5EF4-FFF2-40B4-BE49-F238E27FC236}">
                    <a16:creationId xmlns:a16="http://schemas.microsoft.com/office/drawing/2014/main" id="{05B3A7A6-708A-9645-96DC-7D3FB810A9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9324" name="Rectangle 652">
                  <a:extLst>
                    <a:ext uri="{FF2B5EF4-FFF2-40B4-BE49-F238E27FC236}">
                      <a16:creationId xmlns:a16="http://schemas.microsoft.com/office/drawing/2014/main" id="{97C8D651-FA73-7646-A28A-E9BB749A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25" name="Text Box 653">
                  <a:extLst>
                    <a:ext uri="{FF2B5EF4-FFF2-40B4-BE49-F238E27FC236}">
                      <a16:creationId xmlns:a16="http://schemas.microsoft.com/office/drawing/2014/main" id="{CD453DB1-218B-944E-A5B9-B8069EEF4B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9326" name="Group 654">
                <a:extLst>
                  <a:ext uri="{FF2B5EF4-FFF2-40B4-BE49-F238E27FC236}">
                    <a16:creationId xmlns:a16="http://schemas.microsoft.com/office/drawing/2014/main" id="{67526920-FAC7-484D-8EAD-A3139EF70E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9327" name="Rectangle 655">
                  <a:extLst>
                    <a:ext uri="{FF2B5EF4-FFF2-40B4-BE49-F238E27FC236}">
                      <a16:creationId xmlns:a16="http://schemas.microsoft.com/office/drawing/2014/main" id="{AE1AA50A-B05D-444A-B9AF-4FFA80E15B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28" name="Text Box 656">
                  <a:extLst>
                    <a:ext uri="{FF2B5EF4-FFF2-40B4-BE49-F238E27FC236}">
                      <a16:creationId xmlns:a16="http://schemas.microsoft.com/office/drawing/2014/main" id="{246CD908-0B9F-D547-99C8-D9DD96376B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329" name="Group 657">
                <a:extLst>
                  <a:ext uri="{FF2B5EF4-FFF2-40B4-BE49-F238E27FC236}">
                    <a16:creationId xmlns:a16="http://schemas.microsoft.com/office/drawing/2014/main" id="{8BE6A604-7BC7-6447-A475-9237BDF10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9330" name="Rectangle 658">
                  <a:extLst>
                    <a:ext uri="{FF2B5EF4-FFF2-40B4-BE49-F238E27FC236}">
                      <a16:creationId xmlns:a16="http://schemas.microsoft.com/office/drawing/2014/main" id="{DEDE39B5-955C-8343-88FA-78905BEDD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31" name="Text Box 659">
                  <a:extLst>
                    <a:ext uri="{FF2B5EF4-FFF2-40B4-BE49-F238E27FC236}">
                      <a16:creationId xmlns:a16="http://schemas.microsoft.com/office/drawing/2014/main" id="{76F4A31D-42E5-4F4E-B445-0D58366193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/>
                </a:p>
              </p:txBody>
            </p:sp>
          </p:grpSp>
        </p:grpSp>
      </p:grpSp>
      <p:grpSp>
        <p:nvGrpSpPr>
          <p:cNvPr id="29332" name="Group 660">
            <a:extLst>
              <a:ext uri="{FF2B5EF4-FFF2-40B4-BE49-F238E27FC236}">
                <a16:creationId xmlns:a16="http://schemas.microsoft.com/office/drawing/2014/main" id="{67DC8176-3148-E54F-9414-17CF02C3CC3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819400"/>
            <a:ext cx="1216025" cy="1447800"/>
            <a:chOff x="1200" y="1776"/>
            <a:chExt cx="766" cy="912"/>
          </a:xfrm>
        </p:grpSpPr>
        <p:grpSp>
          <p:nvGrpSpPr>
            <p:cNvPr id="29333" name="Group 661">
              <a:extLst>
                <a:ext uri="{FF2B5EF4-FFF2-40B4-BE49-F238E27FC236}">
                  <a16:creationId xmlns:a16="http://schemas.microsoft.com/office/drawing/2014/main" id="{29A7E154-D17F-EF47-A018-F8380AA89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112"/>
              <a:ext cx="766" cy="576"/>
              <a:chOff x="1200" y="1776"/>
              <a:chExt cx="766" cy="576"/>
            </a:xfrm>
          </p:grpSpPr>
          <p:grpSp>
            <p:nvGrpSpPr>
              <p:cNvPr id="29334" name="Group 662">
                <a:extLst>
                  <a:ext uri="{FF2B5EF4-FFF2-40B4-BE49-F238E27FC236}">
                    <a16:creationId xmlns:a16="http://schemas.microsoft.com/office/drawing/2014/main" id="{4390CFEF-B0C0-0C43-A0D8-F94EB54081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9335" name="Rectangle 663">
                  <a:extLst>
                    <a:ext uri="{FF2B5EF4-FFF2-40B4-BE49-F238E27FC236}">
                      <a16:creationId xmlns:a16="http://schemas.microsoft.com/office/drawing/2014/main" id="{50B43AE3-CD20-414C-BCCF-6EA9AF7ABA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36" name="Text Box 664">
                  <a:extLst>
                    <a:ext uri="{FF2B5EF4-FFF2-40B4-BE49-F238E27FC236}">
                      <a16:creationId xmlns:a16="http://schemas.microsoft.com/office/drawing/2014/main" id="{F61C005F-E7F5-504F-92E4-39646C7D57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9337" name="Group 665">
                <a:extLst>
                  <a:ext uri="{FF2B5EF4-FFF2-40B4-BE49-F238E27FC236}">
                    <a16:creationId xmlns:a16="http://schemas.microsoft.com/office/drawing/2014/main" id="{7FB10B66-E58B-3246-B168-AC88BE34B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9338" name="Rectangle 666">
                  <a:extLst>
                    <a:ext uri="{FF2B5EF4-FFF2-40B4-BE49-F238E27FC236}">
                      <a16:creationId xmlns:a16="http://schemas.microsoft.com/office/drawing/2014/main" id="{C8DFBFCE-D3E0-A247-9981-FA812DBFB9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39" name="Text Box 667">
                  <a:extLst>
                    <a:ext uri="{FF2B5EF4-FFF2-40B4-BE49-F238E27FC236}">
                      <a16:creationId xmlns:a16="http://schemas.microsoft.com/office/drawing/2014/main" id="{CA2B042A-D25D-FD43-92A0-D295D4EA87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9340" name="Group 668">
                <a:extLst>
                  <a:ext uri="{FF2B5EF4-FFF2-40B4-BE49-F238E27FC236}">
                    <a16:creationId xmlns:a16="http://schemas.microsoft.com/office/drawing/2014/main" id="{F746386A-AC7D-144A-AB99-724A5B746D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9341" name="Rectangle 669">
                  <a:extLst>
                    <a:ext uri="{FF2B5EF4-FFF2-40B4-BE49-F238E27FC236}">
                      <a16:creationId xmlns:a16="http://schemas.microsoft.com/office/drawing/2014/main" id="{BB5CE1C0-A680-C843-B7A3-E275392A78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42" name="Text Box 670">
                  <a:extLst>
                    <a:ext uri="{FF2B5EF4-FFF2-40B4-BE49-F238E27FC236}">
                      <a16:creationId xmlns:a16="http://schemas.microsoft.com/office/drawing/2014/main" id="{D037BA44-BF98-8742-B044-A732C27BFA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9343" name="Group 671">
                <a:extLst>
                  <a:ext uri="{FF2B5EF4-FFF2-40B4-BE49-F238E27FC236}">
                    <a16:creationId xmlns:a16="http://schemas.microsoft.com/office/drawing/2014/main" id="{1F6BFA3A-9D82-C340-94A9-B4B09EEC7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9344" name="Rectangle 672">
                  <a:extLst>
                    <a:ext uri="{FF2B5EF4-FFF2-40B4-BE49-F238E27FC236}">
                      <a16:creationId xmlns:a16="http://schemas.microsoft.com/office/drawing/2014/main" id="{A12CDBEF-9E34-7D46-9DD5-9E1933D700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45" name="Text Box 673">
                  <a:extLst>
                    <a:ext uri="{FF2B5EF4-FFF2-40B4-BE49-F238E27FC236}">
                      <a16:creationId xmlns:a16="http://schemas.microsoft.com/office/drawing/2014/main" id="{E2AE3435-726C-0C4D-9F1B-389F2B4654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9346" name="Group 674">
                <a:extLst>
                  <a:ext uri="{FF2B5EF4-FFF2-40B4-BE49-F238E27FC236}">
                    <a16:creationId xmlns:a16="http://schemas.microsoft.com/office/drawing/2014/main" id="{DA8D8DAA-541E-7E43-99A4-4276C9C968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9347" name="Rectangle 675">
                  <a:extLst>
                    <a:ext uri="{FF2B5EF4-FFF2-40B4-BE49-F238E27FC236}">
                      <a16:creationId xmlns:a16="http://schemas.microsoft.com/office/drawing/2014/main" id="{EEE9B4F9-5754-A441-A693-1558CBEF1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48" name="Text Box 676">
                  <a:extLst>
                    <a:ext uri="{FF2B5EF4-FFF2-40B4-BE49-F238E27FC236}">
                      <a16:creationId xmlns:a16="http://schemas.microsoft.com/office/drawing/2014/main" id="{75EF6335-862F-8A4C-A073-D7AE8A8C3D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349" name="Group 677">
                <a:extLst>
                  <a:ext uri="{FF2B5EF4-FFF2-40B4-BE49-F238E27FC236}">
                    <a16:creationId xmlns:a16="http://schemas.microsoft.com/office/drawing/2014/main" id="{3B704CF1-DD29-5345-A70E-9864076279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9350" name="Rectangle 678">
                  <a:extLst>
                    <a:ext uri="{FF2B5EF4-FFF2-40B4-BE49-F238E27FC236}">
                      <a16:creationId xmlns:a16="http://schemas.microsoft.com/office/drawing/2014/main" id="{3BFE5A1D-6499-634C-9C65-07E8CE9BD2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51" name="Text Box 679">
                  <a:extLst>
                    <a:ext uri="{FF2B5EF4-FFF2-40B4-BE49-F238E27FC236}">
                      <a16:creationId xmlns:a16="http://schemas.microsoft.com/office/drawing/2014/main" id="{75FCFE0A-3304-9141-B89F-703D2F5CAE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</p:grpSp>
        <p:grpSp>
          <p:nvGrpSpPr>
            <p:cNvPr id="29352" name="Group 680">
              <a:extLst>
                <a:ext uri="{FF2B5EF4-FFF2-40B4-BE49-F238E27FC236}">
                  <a16:creationId xmlns:a16="http://schemas.microsoft.com/office/drawing/2014/main" id="{4E4DB6F7-FB98-4346-B4E7-17A0151C2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776"/>
              <a:ext cx="766" cy="576"/>
              <a:chOff x="1200" y="1776"/>
              <a:chExt cx="766" cy="576"/>
            </a:xfrm>
          </p:grpSpPr>
          <p:grpSp>
            <p:nvGrpSpPr>
              <p:cNvPr id="29353" name="Group 681">
                <a:extLst>
                  <a:ext uri="{FF2B5EF4-FFF2-40B4-BE49-F238E27FC236}">
                    <a16:creationId xmlns:a16="http://schemas.microsoft.com/office/drawing/2014/main" id="{2F1FF0E9-E6F4-3C46-AF3B-55E0D267B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76"/>
                <a:ext cx="564" cy="336"/>
                <a:chOff x="1238" y="1584"/>
                <a:chExt cx="564" cy="336"/>
              </a:xfrm>
            </p:grpSpPr>
            <p:sp>
              <p:nvSpPr>
                <p:cNvPr id="29354" name="Rectangle 682">
                  <a:extLst>
                    <a:ext uri="{FF2B5EF4-FFF2-40B4-BE49-F238E27FC236}">
                      <a16:creationId xmlns:a16="http://schemas.microsoft.com/office/drawing/2014/main" id="{1A65D39A-B828-5C4D-BA1A-44D661356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584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00"/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55" name="Text Box 683">
                  <a:extLst>
                    <a:ext uri="{FF2B5EF4-FFF2-40B4-BE49-F238E27FC236}">
                      <a16:creationId xmlns:a16="http://schemas.microsoft.com/office/drawing/2014/main" id="{2E3990D6-5DA8-8F43-AC91-F037A0E69A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1622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 sz="1600"/>
                </a:p>
              </p:txBody>
            </p:sp>
          </p:grpSp>
          <p:grpSp>
            <p:nvGrpSpPr>
              <p:cNvPr id="29356" name="Group 684">
                <a:extLst>
                  <a:ext uri="{FF2B5EF4-FFF2-40B4-BE49-F238E27FC236}">
                    <a16:creationId xmlns:a16="http://schemas.microsoft.com/office/drawing/2014/main" id="{801BE40F-6B13-5944-AAAA-23F2774188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824"/>
                <a:ext cx="564" cy="336"/>
                <a:chOff x="1248" y="1920"/>
                <a:chExt cx="564" cy="336"/>
              </a:xfrm>
            </p:grpSpPr>
            <p:sp>
              <p:nvSpPr>
                <p:cNvPr id="29357" name="Rectangle 685">
                  <a:extLst>
                    <a:ext uri="{FF2B5EF4-FFF2-40B4-BE49-F238E27FC236}">
                      <a16:creationId xmlns:a16="http://schemas.microsoft.com/office/drawing/2014/main" id="{4A464B7B-6053-714D-81BF-038FCB9B6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58" name="Text Box 686">
                  <a:extLst>
                    <a:ext uri="{FF2B5EF4-FFF2-40B4-BE49-F238E27FC236}">
                      <a16:creationId xmlns:a16="http://schemas.microsoft.com/office/drawing/2014/main" id="{6318A9F3-24F4-E845-BF7A-B8B1915B47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96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#2</a:t>
                  </a:r>
                  <a:endParaRPr lang="en-US" altLang="en-US"/>
                </a:p>
              </p:txBody>
            </p:sp>
          </p:grpSp>
          <p:grpSp>
            <p:nvGrpSpPr>
              <p:cNvPr id="29359" name="Group 687">
                <a:extLst>
                  <a:ext uri="{FF2B5EF4-FFF2-40B4-BE49-F238E27FC236}">
                    <a16:creationId xmlns:a16="http://schemas.microsoft.com/office/drawing/2014/main" id="{8E92B927-C542-6149-B0F6-DCF138A98C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6" y="1872"/>
                <a:ext cx="564" cy="336"/>
                <a:chOff x="1248" y="2256"/>
                <a:chExt cx="564" cy="336"/>
              </a:xfrm>
            </p:grpSpPr>
            <p:sp>
              <p:nvSpPr>
                <p:cNvPr id="29360" name="Rectangle 688">
                  <a:extLst>
                    <a:ext uri="{FF2B5EF4-FFF2-40B4-BE49-F238E27FC236}">
                      <a16:creationId xmlns:a16="http://schemas.microsoft.com/office/drawing/2014/main" id="{95CD3A89-71E4-2640-B100-E58F263C6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56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61" name="Text Box 689">
                  <a:extLst>
                    <a:ext uri="{FF2B5EF4-FFF2-40B4-BE49-F238E27FC236}">
                      <a16:creationId xmlns:a16="http://schemas.microsoft.com/office/drawing/2014/main" id="{5DCA2589-007C-2241-B83D-2AB9152DD1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304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Arial" panose="020B0604020202020204" pitchFamily="34" charset="0"/>
                    </a:rPr>
                    <a:t>Cmd #3</a:t>
                  </a:r>
                  <a:endParaRPr lang="en-US" altLang="en-US"/>
                </a:p>
              </p:txBody>
            </p:sp>
          </p:grpSp>
          <p:grpSp>
            <p:nvGrpSpPr>
              <p:cNvPr id="29362" name="Group 690">
                <a:extLst>
                  <a:ext uri="{FF2B5EF4-FFF2-40B4-BE49-F238E27FC236}">
                    <a16:creationId xmlns:a16="http://schemas.microsoft.com/office/drawing/2014/main" id="{C09170A5-5863-4F41-8447-35B450B698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4" y="1920"/>
                <a:ext cx="564" cy="336"/>
                <a:chOff x="1248" y="2592"/>
                <a:chExt cx="564" cy="336"/>
              </a:xfrm>
            </p:grpSpPr>
            <p:sp>
              <p:nvSpPr>
                <p:cNvPr id="29363" name="Rectangle 691">
                  <a:extLst>
                    <a:ext uri="{FF2B5EF4-FFF2-40B4-BE49-F238E27FC236}">
                      <a16:creationId xmlns:a16="http://schemas.microsoft.com/office/drawing/2014/main" id="{37EA009E-6378-324D-8405-0AC4461C6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64" name="Text Box 692">
                  <a:extLst>
                    <a:ext uri="{FF2B5EF4-FFF2-40B4-BE49-F238E27FC236}">
                      <a16:creationId xmlns:a16="http://schemas.microsoft.com/office/drawing/2014/main" id="{D27581B9-FC51-574C-A371-F1F783A98E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64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#4</a:t>
                  </a:r>
                  <a:endParaRPr lang="en-US" altLang="en-US"/>
                </a:p>
              </p:txBody>
            </p:sp>
          </p:grpSp>
          <p:grpSp>
            <p:nvGrpSpPr>
              <p:cNvPr id="29365" name="Group 693">
                <a:extLst>
                  <a:ext uri="{FF2B5EF4-FFF2-40B4-BE49-F238E27FC236}">
                    <a16:creationId xmlns:a16="http://schemas.microsoft.com/office/drawing/2014/main" id="{D72A3738-EB06-8F4A-9C56-AD303434A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1968"/>
                <a:ext cx="564" cy="336"/>
                <a:chOff x="1248" y="2928"/>
                <a:chExt cx="564" cy="336"/>
              </a:xfrm>
            </p:grpSpPr>
            <p:sp>
              <p:nvSpPr>
                <p:cNvPr id="29366" name="Rectangle 694">
                  <a:extLst>
                    <a:ext uri="{FF2B5EF4-FFF2-40B4-BE49-F238E27FC236}">
                      <a16:creationId xmlns:a16="http://schemas.microsoft.com/office/drawing/2014/main" id="{CE14B81F-1FC7-5D4B-BCF1-18557C4E3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928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67" name="Text Box 695">
                  <a:extLst>
                    <a:ext uri="{FF2B5EF4-FFF2-40B4-BE49-F238E27FC236}">
                      <a16:creationId xmlns:a16="http://schemas.microsoft.com/office/drawing/2014/main" id="{1B069602-591E-2648-B4A6-F9EFBCFA1D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976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#5</a:t>
                  </a:r>
                  <a:endParaRPr lang="en-US" altLang="en-US"/>
                </a:p>
              </p:txBody>
            </p:sp>
          </p:grpSp>
          <p:grpSp>
            <p:nvGrpSpPr>
              <p:cNvPr id="29368" name="Group 696">
                <a:extLst>
                  <a:ext uri="{FF2B5EF4-FFF2-40B4-BE49-F238E27FC236}">
                    <a16:creationId xmlns:a16="http://schemas.microsoft.com/office/drawing/2014/main" id="{734AD52A-9A8F-A945-AAD6-E3A30DD9AE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016"/>
                <a:ext cx="564" cy="336"/>
                <a:chOff x="720" y="2640"/>
                <a:chExt cx="564" cy="336"/>
              </a:xfrm>
            </p:grpSpPr>
            <p:sp>
              <p:nvSpPr>
                <p:cNvPr id="29369" name="Rectangle 697">
                  <a:extLst>
                    <a:ext uri="{FF2B5EF4-FFF2-40B4-BE49-F238E27FC236}">
                      <a16:creationId xmlns:a16="http://schemas.microsoft.com/office/drawing/2014/main" id="{56B5E754-A1D8-FF48-971E-E6BEE48499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48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6600CC"/>
                    </a:gs>
                    <a:gs pos="100000">
                      <a:srgbClr val="6600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70" name="Text Box 698">
                  <a:extLst>
                    <a:ext uri="{FF2B5EF4-FFF2-40B4-BE49-F238E27FC236}">
                      <a16:creationId xmlns:a16="http://schemas.microsoft.com/office/drawing/2014/main" id="{DDCDD78B-B0EE-0B46-995A-03894EF8E9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88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Cmd #1</a:t>
                  </a:r>
                  <a:endParaRPr lang="en-US" altLang="en-US"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78F7263-6BD5-C540-9E72-F0DAE5285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Patch Parallelism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2BA5EEE-9935-8440-B92C-C4D77DF2655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209800"/>
            <a:ext cx="7620000" cy="3657600"/>
          </a:xfrm>
        </p:spPr>
        <p:txBody>
          <a:bodyPr/>
          <a:lstStyle/>
          <a:p>
            <a:r>
              <a:rPr lang="en-US" altLang="en-US" sz="2800"/>
              <a:t>CM2: </a:t>
            </a:r>
          </a:p>
          <a:p>
            <a:pPr lvl="1"/>
            <a:r>
              <a:rPr lang="en-US" altLang="en-US" sz="2400"/>
              <a:t>All patches execute the same code in lockstep.</a:t>
            </a:r>
          </a:p>
          <a:p>
            <a:r>
              <a:rPr lang="en-US" altLang="en-US" sz="2800"/>
              <a:t>Mac: </a:t>
            </a:r>
          </a:p>
          <a:p>
            <a:pPr lvl="1"/>
            <a:r>
              <a:rPr lang="en-US" altLang="en-US" sz="2400"/>
              <a:t>Each patch runs through the code one by one.</a:t>
            </a:r>
          </a:p>
          <a:p>
            <a:pPr lvl="1"/>
            <a:r>
              <a:rPr lang="en-US" altLang="en-US" sz="2400"/>
              <a:t>Context switch after each patch has finished.</a:t>
            </a:r>
          </a:p>
          <a:p>
            <a:r>
              <a:rPr lang="en-US" altLang="en-US" sz="2800"/>
              <a:t>Java: </a:t>
            </a:r>
          </a:p>
          <a:p>
            <a:pPr lvl="1"/>
            <a:r>
              <a:rPr lang="en-US" altLang="en-US" sz="2400"/>
              <a:t>Patches may no longer run code.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629EF48-5F79-7E4B-949B-E4346AD52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Observer Execution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D2652A6-9C87-6B4F-8C0B-9F8383816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There’s only one observer. </a:t>
            </a:r>
          </a:p>
          <a:p>
            <a:r>
              <a:rPr lang="en-US" altLang="en-US" sz="2800"/>
              <a:t>It’s like a lifeguard sitting in a high chair at (0, 0).</a:t>
            </a:r>
          </a:p>
          <a:p>
            <a:r>
              <a:rPr lang="en-US" altLang="en-US" sz="2800"/>
              <a:t>May view and modify global characteristics of the model.</a:t>
            </a:r>
          </a:p>
          <a:p>
            <a:pPr lvl="1"/>
            <a:r>
              <a:rPr lang="en-US" altLang="en-US" sz="2600"/>
              <a:t>Create turtles.</a:t>
            </a:r>
          </a:p>
          <a:p>
            <a:pPr lvl="1"/>
            <a:r>
              <a:rPr lang="en-US" altLang="en-US" sz="2600"/>
              <a:t>Gather statistics about turtles and patches.</a:t>
            </a:r>
          </a:p>
          <a:p>
            <a:r>
              <a:rPr lang="en-US" altLang="en-US" sz="2800"/>
              <a:t>Performs various auxiliary functions:</a:t>
            </a:r>
          </a:p>
          <a:p>
            <a:pPr lvl="1"/>
            <a:r>
              <a:rPr lang="en-US" altLang="en-US" sz="2600"/>
              <a:t>Plotting, Movies, File I/O, Data Collection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7EBB6E7-B82A-B241-ADDF-B08A9805D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Putting It All Together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0DC09C9-8BA7-8D4A-8289-A2968CE36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 sz="2600"/>
              <a:t>In MacStarLogo, how do we run the turtles, patches and observer?</a:t>
            </a:r>
            <a:r>
              <a:rPr lang="en-US" altLang="en-US"/>
              <a:t> 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DE8F626A-6053-144F-BCC3-E5CDFE97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40386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500"/>
              <a:t>Forever buttons: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In a loop,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200"/>
              <a:t>Run turtles as many times as you can for 1/60th of a second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200"/>
              <a:t>Run patches once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200"/>
              <a:t>Run one observer forever button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4A7616A7-2563-734D-8FAC-6C90BAB6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743200"/>
            <a:ext cx="3733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500"/>
              <a:t>Command Center and Buttons: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200"/>
              <a:t> Observer code interrupts loop.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200"/>
              <a:t> Turtle or patch commands are run after forever button code have finished running once.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200"/>
              <a:t> Only one command center function may be running at any time.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60D71A70-3A74-6547-9A6E-3BDAE0962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6670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3D56D9-8F64-B64B-8CEB-FDBBB6072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Putting It All Together (2)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55B7D0D-BA87-9042-9A62-5B4A28D9E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In StarLogo for Java:</a:t>
            </a:r>
          </a:p>
          <a:p>
            <a:pPr lvl="2"/>
            <a:r>
              <a:rPr lang="en-US" altLang="en-US"/>
              <a:t>All jobs are scheduled in a round-robin queue.</a:t>
            </a:r>
          </a:p>
          <a:p>
            <a:pPr lvl="2"/>
            <a:r>
              <a:rPr lang="en-US" altLang="en-US"/>
              <a:t>Each job has equal priority.</a:t>
            </a:r>
          </a:p>
          <a:p>
            <a:pPr lvl="2"/>
            <a:r>
              <a:rPr lang="en-US" altLang="en-US"/>
              <a:t>Forever buttons are the same as normal buttons, but the code has a </a:t>
            </a:r>
            <a:r>
              <a:rPr lang="en-US" altLang="en-US" sz="2000" b="1">
                <a:latin typeface="Courier New" panose="02070309020205020404" pitchFamily="49" charset="0"/>
              </a:rPr>
              <a:t>loop [ button-code ]</a:t>
            </a:r>
            <a:r>
              <a:rPr lang="en-US" altLang="en-US"/>
              <a:t> around it. </a:t>
            </a:r>
          </a:p>
          <a:p>
            <a:pPr lvl="2"/>
            <a:r>
              <a:rPr lang="en-US" altLang="en-US"/>
              <a:t>Monitors spawn jobs, too. </a:t>
            </a:r>
          </a:p>
          <a:p>
            <a:pPr lvl="3"/>
            <a:r>
              <a:rPr lang="en-US" altLang="en-US" sz="2200"/>
              <a:t>While anything is running, monitors are run in a loop with a </a:t>
            </a:r>
            <a:r>
              <a:rPr lang="en-US" altLang="en-US" b="1">
                <a:latin typeface="Courier New" panose="02070309020205020404" pitchFamily="49" charset="0"/>
              </a:rPr>
              <a:t>wait</a:t>
            </a:r>
            <a:r>
              <a:rPr lang="en-US" altLang="en-US" sz="2200" b="1">
                <a:latin typeface="Courier New" panose="02070309020205020404" pitchFamily="49" charset="0"/>
              </a:rPr>
              <a:t> </a:t>
            </a:r>
            <a:r>
              <a:rPr lang="en-US" altLang="en-US" b="1" i="1">
                <a:latin typeface="Courier New" panose="02070309020205020404" pitchFamily="49" charset="0"/>
              </a:rPr>
              <a:t>delay</a:t>
            </a:r>
            <a:r>
              <a:rPr lang="en-US" altLang="en-US" sz="2200"/>
              <a:t> at the end. </a:t>
            </a:r>
          </a:p>
          <a:p>
            <a:pPr lvl="3"/>
            <a:r>
              <a:rPr lang="en-US" altLang="en-US" sz="2200"/>
              <a:t>When everything stops, monitors are run once more to show current values.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EFBB77-89F7-2441-83FB-055133004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Timing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7E72404-DFD6-3A47-B618-ED676A920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you relate “real time” (in seconds, minutes, hours, days or years) to “model time” (in observer/turtle commands)?</a:t>
            </a:r>
          </a:p>
          <a:p>
            <a:pPr>
              <a:lnSpc>
                <a:spcPct val="40000"/>
              </a:lnSpc>
            </a:pPr>
            <a:endParaRPr lang="en-US" altLang="en-US"/>
          </a:p>
          <a:p>
            <a:r>
              <a:rPr lang="en-US" altLang="en-US"/>
              <a:t>Answer: It’s not easy. </a:t>
            </a:r>
          </a:p>
          <a:p>
            <a:pPr lvl="1"/>
            <a:r>
              <a:rPr lang="en-US" altLang="en-US"/>
              <a:t>StarLogo is </a:t>
            </a:r>
            <a:r>
              <a:rPr lang="en-US" altLang="en-US" i="1"/>
              <a:t>qualitative</a:t>
            </a:r>
            <a:r>
              <a:rPr lang="en-US" altLang="en-US"/>
              <a:t>, not </a:t>
            </a:r>
            <a:r>
              <a:rPr lang="en-US" altLang="en-US" i="1"/>
              <a:t>quantitative.</a:t>
            </a:r>
          </a:p>
          <a:p>
            <a:pPr lvl="1"/>
            <a:r>
              <a:rPr lang="en-US" altLang="en-US"/>
              <a:t>One idea: Use the observer to time how long the turtles take to finish one cycle.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D4D00D-D4D7-3D49-AE29-60951F252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Communication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9B2CA5C-92FF-724F-B184-A62729E6C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Goal: Turtles must communicate with each other.</a:t>
            </a:r>
          </a:p>
          <a:p>
            <a:pPr lvl="1"/>
            <a:r>
              <a:rPr lang="en-US" altLang="en-US"/>
              <a:t>Message passing</a:t>
            </a:r>
          </a:p>
          <a:p>
            <a:pPr lvl="1"/>
            <a:r>
              <a:rPr lang="en-US" altLang="en-US"/>
              <a:t>Action at a distance</a:t>
            </a:r>
          </a:p>
          <a:p>
            <a:r>
              <a:rPr lang="en-US" altLang="en-US"/>
              <a:t>How can we do it?</a:t>
            </a:r>
          </a:p>
          <a:p>
            <a:pPr>
              <a:buFontTx/>
              <a:buNone/>
            </a:pPr>
            <a:r>
              <a:rPr lang="en-US" altLang="en-US"/>
              <a:t>			1. Set a global variable</a:t>
            </a:r>
          </a:p>
          <a:p>
            <a:pPr>
              <a:buFontTx/>
              <a:buNone/>
            </a:pPr>
            <a:r>
              <a:rPr lang="en-US" altLang="en-US"/>
              <a:t>			2. Set a patch variable</a:t>
            </a:r>
          </a:p>
          <a:p>
            <a:pPr>
              <a:buFontTx/>
              <a:buNone/>
            </a:pPr>
            <a:r>
              <a:rPr lang="en-US" altLang="en-US"/>
              <a:t>			3. Set a turtle variable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83DD1E97-82FE-7B4D-947B-F0F33119E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752600"/>
          </a:xfrm>
        </p:spPr>
        <p:txBody>
          <a:bodyPr/>
          <a:lstStyle/>
          <a:p>
            <a:r>
              <a:rPr lang="en-US" altLang="en-US" sz="3000"/>
              <a:t>Visible from anywhere in the world.</a:t>
            </a:r>
          </a:p>
          <a:p>
            <a:r>
              <a:rPr lang="en-US" altLang="en-US" sz="3000"/>
              <a:t>There’s only one copy, so it better not change quickly (else only monotonically) in order that all turtles have a chance to see it.</a:t>
            </a:r>
          </a:p>
          <a:p>
            <a:r>
              <a:rPr lang="en-US" altLang="en-US" sz="3000"/>
              <a:t>Example (next slide).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0F6153A-32AB-4A4A-9EF0-AD0DF66E8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Communicating Through Globals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6CF1B80-3841-F64B-90AC-2CBD7345E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 Ideas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D351116-D2A6-444A-B342-D231DC8C8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StarLogo: a programmable modeling environment</a:t>
            </a:r>
          </a:p>
          <a:p>
            <a:r>
              <a:rPr lang="en-US" altLang="en-US"/>
              <a:t>Intended for non-expert users and non-programmers</a:t>
            </a:r>
          </a:p>
          <a:p>
            <a:pPr lvl="1"/>
            <a:r>
              <a:rPr lang="en-US" altLang="en-US"/>
              <a:t>Great for kids, great for researchers!</a:t>
            </a:r>
          </a:p>
          <a:p>
            <a:r>
              <a:rPr lang="en-US" altLang="en-US"/>
              <a:t>Emphasis on decentralized behaviors with local interactions.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DB41DF6D-0C03-174C-B07C-4BF5EDC86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7963"/>
            <a:ext cx="619125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globals [season [fall winter spring summer]]</a:t>
            </a:r>
          </a:p>
          <a:p>
            <a:endParaRPr lang="en-US" altLang="en-US" sz="1800" b="1">
              <a:latin typeface="Courier New" panose="02070309020205020404" pitchFamily="49" charset="0"/>
            </a:endParaRPr>
          </a:p>
          <a:p>
            <a:r>
              <a:rPr lang="en-US" altLang="en-US" sz="1800" b="1">
                <a:latin typeface="Courier New" panose="02070309020205020404" pitchFamily="49" charset="0"/>
              </a:rPr>
              <a:t>to go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every 10 [change-seasons]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end</a:t>
            </a:r>
          </a:p>
          <a:p>
            <a:endParaRPr lang="en-US" altLang="en-US" sz="1800" b="1">
              <a:latin typeface="Courier New" panose="02070309020205020404" pitchFamily="49" charset="0"/>
            </a:endParaRPr>
          </a:p>
          <a:p>
            <a:r>
              <a:rPr lang="en-US" altLang="en-US" sz="1800" b="1">
                <a:latin typeface="Courier New" panose="02070309020205020404" pitchFamily="49" charset="0"/>
              </a:rPr>
              <a:t>to change-seasons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case season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[fall   [set season winter]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winter [set season spring]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spring [set season summer]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summer [set season fall]]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end</a:t>
            </a:r>
          </a:p>
          <a:p>
            <a:endParaRPr lang="en-US" altLang="en-US" sz="1800" b="1">
              <a:latin typeface="Courier New" panose="02070309020205020404" pitchFamily="49" charset="0"/>
            </a:endParaRPr>
          </a:p>
          <a:p>
            <a:r>
              <a:rPr lang="en-US" altLang="en-US" sz="1800" b="1">
                <a:latin typeface="Courier New" panose="02070309020205020404" pitchFamily="49" charset="0"/>
              </a:rPr>
              <a:t>to grow-grass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case season 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[spring [repeat 100 [plant-grass]]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summer [repeat 85  [plant-grass]]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fall   [turn-all-grass-brown]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winter [kill-all-grass]]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end </a:t>
            </a:r>
          </a:p>
          <a:p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45D7C75-FA15-1E4C-9E1B-2F453EF84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Communicating Through Patches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D4C3076-430F-944F-9F04-78FF2BEFA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752600"/>
          </a:xfrm>
        </p:spPr>
        <p:txBody>
          <a:bodyPr/>
          <a:lstStyle/>
          <a:p>
            <a:r>
              <a:rPr lang="en-US" altLang="en-US"/>
              <a:t>Only visible on that patch</a:t>
            </a:r>
          </a:p>
          <a:p>
            <a:r>
              <a:rPr lang="en-US" altLang="en-US"/>
              <a:t>Useful for communicating information to all turtles on that location (i.e. infection)</a:t>
            </a:r>
          </a:p>
          <a:p>
            <a:r>
              <a:rPr lang="en-US" altLang="en-US"/>
              <a:t>Example (next slide)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>
            <a:extLst>
              <a:ext uri="{FF2B5EF4-FFF2-40B4-BE49-F238E27FC236}">
                <a16:creationId xmlns:a16="http://schemas.microsoft.com/office/drawing/2014/main" id="{E3FC22A2-CF73-9546-ACBC-1E5AFBF68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10600" cy="578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patches-own [sick-here?]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turtles-own [sick?]</a:t>
            </a:r>
          </a:p>
          <a:p>
            <a:endParaRPr lang="en-US" altLang="en-US" sz="22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to infect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  ifelse sick? 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    [set sick-here? true]  ;; I’m sick. 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    [if sick-here? [set sick? true]] ;; healthy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  wiggle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altLang="en-US" sz="22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to wiggle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  right random 100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  left random 100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  if sick? and count-turtles-here-with [sick?] = 1 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    [set sick-here? false]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  forward 1</a:t>
            </a:r>
          </a:p>
          <a:p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995261-BFE2-8A49-9C23-92A47BD27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via Turtles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55A9D28-AAEC-1C43-9973-4E380E6B0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Directly read and modify other turtles’ variables. </a:t>
            </a:r>
          </a:p>
          <a:p>
            <a:pPr>
              <a:buFontTx/>
              <a:buNone/>
            </a:pPr>
            <a:r>
              <a:rPr lang="en-US" altLang="en-US" sz="2000">
                <a:latin typeface="Courier" pitchFamily="2" charset="0"/>
              </a:rPr>
              <a:t>	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/>
              <a:t>     </a:t>
            </a:r>
            <a:r>
              <a:rPr lang="en-US" altLang="en-US" sz="2000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turtles-own [dead?]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to kill :turtle-id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set dead?-of :turtle-id true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end</a:t>
            </a:r>
          </a:p>
          <a:p>
            <a:pPr lvl="3">
              <a:spcBef>
                <a:spcPct val="0"/>
              </a:spcBef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to check-if-dead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if dead? [die]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6120F80-5787-FA43-A8B8-843FFBD63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Turtle-Turtle</a:t>
            </a:r>
            <a:br>
              <a:rPr lang="en-US" altLang="en-US"/>
            </a:br>
            <a:r>
              <a:rPr lang="en-US" altLang="en-US"/>
              <a:t>Communication Issues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3D8CD12-DADB-6245-ADC5-8E6A6A847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/>
              <a:t>Must be able to find a turtle to talk to it.</a:t>
            </a:r>
          </a:p>
          <a:p>
            <a:pPr lvl="1"/>
            <a:r>
              <a:rPr lang="en-US" altLang="en-US" sz="2400" b="1">
                <a:solidFill>
                  <a:srgbClr val="990000"/>
                </a:solidFill>
                <a:latin typeface="Courier New" panose="02070309020205020404" pitchFamily="49" charset="0"/>
              </a:rPr>
              <a:t>one-of-turtles-here, one-of-frogs, one-of-turtles-with [color = red]</a:t>
            </a:r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/>
              <a:t>Must remember its name to talk to it more than once.</a:t>
            </a:r>
          </a:p>
          <a:p>
            <a:pPr lvl="1"/>
            <a:r>
              <a:rPr lang="en-US" altLang="en-US"/>
              <a:t>i.e.</a:t>
            </a:r>
            <a:r>
              <a:rPr lang="en-US" altLang="en-US" sz="2400">
                <a:solidFill>
                  <a:srgbClr val="990000"/>
                </a:solidFill>
                <a:latin typeface="Courier" pitchFamily="2" charset="0"/>
              </a:rPr>
              <a:t> </a:t>
            </a:r>
            <a:r>
              <a:rPr lang="en-US" altLang="en-US" sz="2400" b="1">
                <a:solidFill>
                  <a:srgbClr val="990000"/>
                </a:solidFill>
                <a:latin typeface="Courier New" panose="02070309020205020404" pitchFamily="49" charset="0"/>
              </a:rPr>
              <a:t>one-of-turtles-here</a:t>
            </a:r>
            <a:r>
              <a:rPr lang="en-US" altLang="en-US"/>
              <a:t> changes over time.</a:t>
            </a:r>
          </a:p>
          <a:p>
            <a:pPr lvl="1"/>
            <a:r>
              <a:rPr lang="en-US" altLang="en-US"/>
              <a:t>Other turtles </a:t>
            </a:r>
            <a:r>
              <a:rPr lang="en-US" altLang="en-US" i="1"/>
              <a:t>never</a:t>
            </a:r>
            <a:r>
              <a:rPr lang="en-US" altLang="en-US"/>
              <a:t> stop moving.</a:t>
            </a:r>
          </a:p>
          <a:p>
            <a:r>
              <a:rPr lang="en-US" altLang="en-US"/>
              <a:t>Communication is asymmetric. </a:t>
            </a:r>
          </a:p>
          <a:p>
            <a:pPr lvl="1"/>
            <a:r>
              <a:rPr lang="en-US" altLang="en-US"/>
              <a:t>Just because turtle #1 talks to turtle #2 doesn’t mean that turtle #2 talks to turtle #1.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2ECA71D-577E-AF44-BBB1-8E4D083A2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Example: Turtle Mating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6320B49-DDFF-F44F-BA87-AFC377814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r>
              <a:rPr lang="en-US" altLang="en-US"/>
              <a:t>Buggy MacStarLogo code: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breeds [girls guys]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turtles-own [father-color mygene child-gene]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19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to procreate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ask-girls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[if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count-guys-here</a:t>
            </a:r>
            <a:r>
              <a:rPr lang="en-US" altLang="en-US" sz="1900" b="1">
                <a:latin typeface="Courier New" panose="02070309020205020404" pitchFamily="49" charset="0"/>
              </a:rPr>
              <a:t>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&gt; 1</a:t>
            </a:r>
            <a:endParaRPr lang="en-US" altLang="en-US" sz="19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[setfather-color color-of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one-of-guys-here</a:t>
            </a:r>
            <a:endParaRPr lang="en-US" altLang="en-US" sz="1900" b="1" i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setchild-gene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combine mygene mygene-of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one-of-guys-here</a:t>
            </a:r>
            <a:endParaRPr lang="en-US" altLang="en-US" sz="1900" b="1" i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hatch [ifelse (random 2) = 0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  [setbreed guys]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  [setbreed girls]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setmygene child-gene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setcolor father-color]]]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B18774B-169F-A449-A8C0-8D40FA50E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Example: Turtle Mating (2)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6447C6-4EC0-8646-BCE9-471CE7CE6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r>
              <a:rPr lang="en-US" altLang="en-US"/>
              <a:t>Correct MacStarLogo code: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breeds [girls guys]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turtles-own [partner father-color mygene child-gene]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19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to procreate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ask-girls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[if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count-guys-here &gt; 1</a:t>
            </a:r>
            <a:endParaRPr lang="en-US" altLang="en-US" sz="19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[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set partner</a:t>
            </a:r>
            <a:r>
              <a:rPr lang="en-US" altLang="en-US" sz="1900" b="1">
                <a:latin typeface="Courier New" panose="02070309020205020404" pitchFamily="49" charset="0"/>
              </a:rPr>
              <a:t>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one-of-guys-here</a:t>
            </a:r>
            <a:r>
              <a:rPr lang="en-US" altLang="en-US" sz="1900" b="1">
                <a:latin typeface="Courier New" panose="02070309020205020404" pitchFamily="49" charset="0"/>
              </a:rPr>
              <a:t>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setfather-color color-of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partner</a:t>
            </a:r>
            <a:endParaRPr lang="en-US" altLang="en-US" sz="19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setchild-gene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combine mygene mygene-of </a:t>
            </a:r>
            <a:r>
              <a:rPr lang="en-US" altLang="en-US" sz="1900" b="1">
                <a:solidFill>
                  <a:srgbClr val="990000"/>
                </a:solidFill>
                <a:latin typeface="Courier New" panose="02070309020205020404" pitchFamily="49" charset="0"/>
              </a:rPr>
              <a:t>partner</a:t>
            </a:r>
            <a:endParaRPr lang="en-US" altLang="en-US" sz="19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hatch [ifelse (random 2) = 0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  [setbreed guys]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  [setbreed girls]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setmygene child-gene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setcolor father-color]]]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D4EBED0-BE32-9944-9B14-9597C457C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Grab!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5ECDD93-7CF1-A347-A506-96A9C09A4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648200"/>
          </a:xfrm>
        </p:spPr>
        <p:txBody>
          <a:bodyPr/>
          <a:lstStyle/>
          <a:p>
            <a:r>
              <a:rPr lang="en-US" altLang="en-US"/>
              <a:t>StarLogo for Java</a:t>
            </a:r>
          </a:p>
          <a:p>
            <a:pPr lvl="1"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lvl="1"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breeds [girls guys]</a:t>
            </a:r>
          </a:p>
          <a:p>
            <a:pPr lvl="1"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turtles-own [mygene child-gene father-color]</a:t>
            </a:r>
          </a:p>
          <a:p>
            <a:pPr lvl="1">
              <a:buFontTx/>
              <a:buNone/>
            </a:pPr>
            <a:endParaRPr lang="en-US" altLang="en-US" sz="19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to procreate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if breed = girls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[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grab</a:t>
            </a:r>
            <a:r>
              <a:rPr lang="en-US" altLang="en-US" sz="1900" b="1">
                <a:latin typeface="Courier New" panose="02070309020205020404" pitchFamily="49" charset="0"/>
              </a:rPr>
              <a:t>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one-of-guys-here</a:t>
            </a:r>
            <a:r>
              <a:rPr lang="en-US" altLang="en-US" sz="1900" b="1">
                <a:latin typeface="Courier New" panose="02070309020205020404" pitchFamily="49" charset="0"/>
              </a:rPr>
              <a:t>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[set father-color color-of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partner</a:t>
            </a:r>
            <a:endParaRPr lang="en-US" altLang="en-US" sz="19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set child-gene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combine mygene mygene-of </a:t>
            </a:r>
            <a:r>
              <a:rPr lang="en-US" altLang="en-US" sz="1900" b="1" i="1">
                <a:solidFill>
                  <a:srgbClr val="990000"/>
                </a:solidFill>
                <a:latin typeface="Courier New" panose="02070309020205020404" pitchFamily="49" charset="0"/>
              </a:rPr>
              <a:t>partner</a:t>
            </a:r>
            <a:endParaRPr lang="en-US" altLang="en-US" sz="19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hatch [ifelse (random 2) = 0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    [set breed guys]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    [set breed girls]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  set mygene child-gene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            set color father-color]]]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1C430DB-F73C-A64F-A4C2-2AD38EC90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Debugging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53335A2-1B01-F04F-AAB1-CA288A920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 MacStarLogo, with 2000 turtles, how do you figure out if something went wrong? </a:t>
            </a:r>
          </a:p>
          <a:p>
            <a:pPr lvl="2"/>
            <a:r>
              <a:rPr lang="en-US" altLang="en-US"/>
              <a:t>Stack overflow (too many nested functions) and divide by zero in turtles and patches are ignored. </a:t>
            </a:r>
          </a:p>
          <a:p>
            <a:pPr lvl="2"/>
            <a:r>
              <a:rPr lang="en-US" altLang="en-US"/>
              <a:t>Unexpected behaviors due to not knowing how the compiler interpreted your code.</a:t>
            </a:r>
          </a:p>
          <a:p>
            <a:pPr lvl="2"/>
            <a:r>
              <a:rPr lang="en-US" altLang="en-US"/>
              <a:t>Look at turtle or patch state:</a:t>
            </a:r>
          </a:p>
          <a:p>
            <a:pPr lvl="3"/>
            <a:r>
              <a:rPr lang="en-US" altLang="en-US"/>
              <a:t>Oops, no </a:t>
            </a:r>
            <a:r>
              <a:rPr lang="en-US" altLang="en-US" sz="1800">
                <a:latin typeface="Courier New" panose="02070309020205020404" pitchFamily="49" charset="0"/>
              </a:rPr>
              <a:t>print</a:t>
            </a:r>
            <a:r>
              <a:rPr lang="en-US" altLang="en-US"/>
              <a:t> capability for turtles or patches.</a:t>
            </a:r>
          </a:p>
          <a:p>
            <a:pPr lvl="3"/>
            <a:r>
              <a:rPr lang="en-US" altLang="en-US"/>
              <a:t>Use turtle monitors to view all variables for a turtle.</a:t>
            </a:r>
          </a:p>
          <a:p>
            <a:pPr lvl="3"/>
            <a:r>
              <a:rPr lang="en-US" altLang="en-US"/>
              <a:t>Use command center to ask turtles or patches to set observer variables (or set turtle variables that are visible from the turtle monitor).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C24483B-35FD-D644-8809-8D80AF075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Parallel Debugging (2)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037D1F9-6BCF-5B44-8FB7-C5F3631EC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/>
          <a:lstStyle/>
          <a:p>
            <a:r>
              <a:rPr lang="en-US" altLang="en-US" sz="2600"/>
              <a:t>Java StarLogo</a:t>
            </a:r>
          </a:p>
          <a:p>
            <a:pPr lvl="1">
              <a:buFontTx/>
              <a:buChar char="o"/>
            </a:pPr>
            <a:r>
              <a:rPr lang="en-US" altLang="en-US" sz="2400"/>
              <a:t>Simpler programming model (separate turtle and observer procedures) to eliminate certain kinds of programming bugs. </a:t>
            </a:r>
          </a:p>
          <a:p>
            <a:pPr lvl="1"/>
            <a:r>
              <a:rPr lang="en-US" altLang="en-US" sz="2400"/>
              <a:t>Turtles and observer can use </a:t>
            </a:r>
            <a:r>
              <a:rPr lang="en-US" altLang="en-US" sz="2200" b="1">
                <a:latin typeface="Courier" pitchFamily="2" charset="0"/>
              </a:rPr>
              <a:t>print</a:t>
            </a:r>
            <a:r>
              <a:rPr lang="en-US" altLang="en-US" sz="2400"/>
              <a:t> (output shows up in the appropriate command center).</a:t>
            </a:r>
          </a:p>
          <a:p>
            <a:pPr lvl="1"/>
            <a:r>
              <a:rPr lang="en-US" altLang="en-US" sz="2400"/>
              <a:t>Runtime errors in turtles and observer pop up in a dialog box. </a:t>
            </a:r>
          </a:p>
          <a:p>
            <a:pPr lvl="2"/>
            <a:r>
              <a:rPr lang="en-US" altLang="en-US"/>
              <a:t>(What happens if all 2000 turtles have the error? 2000 dialog boxes?)</a:t>
            </a:r>
          </a:p>
          <a:p>
            <a:pPr lvl="1"/>
            <a:r>
              <a:rPr lang="en-US" altLang="en-US" sz="2400"/>
              <a:t>Much better compiler error messages. They even report the line number of the error! </a:t>
            </a:r>
          </a:p>
          <a:p>
            <a:pPr lvl="1"/>
            <a:r>
              <a:rPr lang="en-US" altLang="en-US" sz="2400"/>
              <a:t>Turtle monitors and patch monitors will be added soon.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D2CDE3A-834F-A342-BD86-C24A0FACF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Talk Outline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5CDE69C-CD68-4748-A4CB-EFA2414E9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History of StarLogo</a:t>
            </a:r>
          </a:p>
          <a:p>
            <a:r>
              <a:rPr lang="en-US" altLang="en-US"/>
              <a:t>Models of Parallelism</a:t>
            </a:r>
          </a:p>
          <a:p>
            <a:r>
              <a:rPr lang="en-US" altLang="en-US"/>
              <a:t>Parallel Communication</a:t>
            </a:r>
          </a:p>
          <a:p>
            <a:r>
              <a:rPr lang="en-US" altLang="en-US"/>
              <a:t>Parallel Debugging</a:t>
            </a:r>
          </a:p>
          <a:p>
            <a:r>
              <a:rPr lang="en-US" altLang="en-US"/>
              <a:t>StarLogo Workshop</a:t>
            </a:r>
          </a:p>
          <a:p>
            <a:r>
              <a:rPr lang="en-US" altLang="en-US"/>
              <a:t>StarLogo for Java</a:t>
            </a:r>
          </a:p>
          <a:p>
            <a:endParaRPr lang="en-US" altLang="en-US"/>
          </a:p>
        </p:txBody>
      </p:sp>
      <p:grpSp>
        <p:nvGrpSpPr>
          <p:cNvPr id="34828" name="Group 12">
            <a:extLst>
              <a:ext uri="{FF2B5EF4-FFF2-40B4-BE49-F238E27FC236}">
                <a16:creationId xmlns:a16="http://schemas.microsoft.com/office/drawing/2014/main" id="{087D0E34-6787-8E44-A6DD-9186CC9C76A2}"/>
              </a:ext>
            </a:extLst>
          </p:cNvPr>
          <p:cNvGrpSpPr>
            <a:grpSpLocks noChangeAspect="1"/>
          </p:cNvGrpSpPr>
          <p:nvPr/>
        </p:nvGrpSpPr>
        <p:grpSpPr bwMode="auto">
          <a:xfrm rot="1815385">
            <a:off x="6096000" y="2590800"/>
            <a:ext cx="1855788" cy="1855788"/>
            <a:chOff x="4224" y="1728"/>
            <a:chExt cx="432" cy="432"/>
          </a:xfrm>
        </p:grpSpPr>
        <p:sp>
          <p:nvSpPr>
            <p:cNvPr id="34821" name="Oval 5">
              <a:extLst>
                <a:ext uri="{FF2B5EF4-FFF2-40B4-BE49-F238E27FC236}">
                  <a16:creationId xmlns:a16="http://schemas.microsoft.com/office/drawing/2014/main" id="{C42560F2-7A9E-8C4B-9077-F1D34505F7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064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Oval 6">
              <a:extLst>
                <a:ext uri="{FF2B5EF4-FFF2-40B4-BE49-F238E27FC236}">
                  <a16:creationId xmlns:a16="http://schemas.microsoft.com/office/drawing/2014/main" id="{490929E5-A02C-5043-8ACD-D4A3EFFCBB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1824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" name="Oval 7">
              <a:extLst>
                <a:ext uri="{FF2B5EF4-FFF2-40B4-BE49-F238E27FC236}">
                  <a16:creationId xmlns:a16="http://schemas.microsoft.com/office/drawing/2014/main" id="{411F58AE-AF00-AA48-98B5-231E2DDAA6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064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Oval 8">
              <a:extLst>
                <a:ext uri="{FF2B5EF4-FFF2-40B4-BE49-F238E27FC236}">
                  <a16:creationId xmlns:a16="http://schemas.microsoft.com/office/drawing/2014/main" id="{C8698604-68C3-1744-904D-45CCDD8AB5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1824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Oval 9">
              <a:extLst>
                <a:ext uri="{FF2B5EF4-FFF2-40B4-BE49-F238E27FC236}">
                  <a16:creationId xmlns:a16="http://schemas.microsoft.com/office/drawing/2014/main" id="{AD56D1E4-1C1C-EA45-9EE7-DF5056AA69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68" y="1728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Oval 10">
              <a:extLst>
                <a:ext uri="{FF2B5EF4-FFF2-40B4-BE49-F238E27FC236}">
                  <a16:creationId xmlns:a16="http://schemas.microsoft.com/office/drawing/2014/main" id="{41FF612C-1B18-794B-B282-34FAD414B3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2" y="182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2EF1577-5BEA-B940-835A-818F390C2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StarLogo for Java: New Features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3942C3D-7449-5E46-8AC7-1155B388C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r>
              <a:rPr lang="en-US" altLang="en-US" sz="2400"/>
              <a:t>Works on PC, Mac and Unix!</a:t>
            </a:r>
          </a:p>
          <a:p>
            <a:r>
              <a:rPr lang="en-US" altLang="en-US" sz="2400"/>
              <a:t>Rectangular (non-square) patch grid.</a:t>
            </a:r>
          </a:p>
          <a:p>
            <a:r>
              <a:rPr lang="en-US" altLang="en-US" sz="2400"/>
              <a:t>Turtles and observer can play sounds.</a:t>
            </a:r>
          </a:p>
          <a:p>
            <a:r>
              <a:rPr lang="en-US" altLang="en-US" sz="2400"/>
              <a:t>(</a:t>
            </a:r>
            <a:r>
              <a:rPr lang="en-US" altLang="en-US" sz="2000" b="1">
                <a:latin typeface="Courier New" panose="02070309020205020404" pitchFamily="49" charset="0"/>
              </a:rPr>
              <a:t>count, one-of, list-of</a:t>
            </a:r>
            <a:r>
              <a:rPr lang="en-US" altLang="en-US" sz="2400"/>
              <a:t>)-(</a:t>
            </a:r>
            <a:r>
              <a:rPr lang="en-US" altLang="en-US" sz="2000" b="1">
                <a:latin typeface="Courier New" panose="02070309020205020404" pitchFamily="49" charset="0"/>
              </a:rPr>
              <a:t>turtles, breeds</a:t>
            </a:r>
            <a:r>
              <a:rPr lang="en-US" altLang="en-US" sz="2400"/>
              <a:t>)-(</a:t>
            </a:r>
            <a:r>
              <a:rPr lang="en-US" altLang="en-US" sz="2000" b="1">
                <a:latin typeface="Courier New" panose="02070309020205020404" pitchFamily="49" charset="0"/>
              </a:rPr>
              <a:t>here, at, towards</a:t>
            </a:r>
            <a:r>
              <a:rPr lang="en-US" altLang="en-US" sz="2400"/>
              <a:t>) reporters.</a:t>
            </a:r>
          </a:p>
          <a:p>
            <a:r>
              <a:rPr lang="en-US" altLang="en-US" sz="2400"/>
              <a:t>64-bit double math.</a:t>
            </a:r>
          </a:p>
          <a:p>
            <a:r>
              <a:rPr lang="en-US" altLang="en-US" sz="2400"/>
              <a:t>Unlimited  number of turtles and number of variables.</a:t>
            </a:r>
          </a:p>
          <a:p>
            <a:r>
              <a:rPr lang="en-US" altLang="en-US" sz="2400"/>
              <a:t>All math and list operations work for both turtles and observer.</a:t>
            </a:r>
          </a:p>
          <a:p>
            <a:r>
              <a:rPr lang="en-US" altLang="en-US" sz="2400"/>
              <a:t>New primitives: </a:t>
            </a:r>
            <a:r>
              <a:rPr lang="en-US" altLang="en-US" sz="2000" b="1">
                <a:latin typeface="Courier New" panose="02070309020205020404" pitchFamily="49" charset="0"/>
              </a:rPr>
              <a:t>case, let, loop, wait-until, random-gaussian, pick, kill, nmin, nmin4, nmax, nmax4, diffuse4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B41857-1D14-D544-A08E-ECC3B7EBF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Workshops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6A1361B-CEBE-A74E-ADDA-4BEA5465A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altLang="en-US"/>
              <a:t>Teacher and student workshops held at Santa Fe Institute in Summer ‘99.</a:t>
            </a:r>
          </a:p>
          <a:p>
            <a:pPr lvl="1"/>
            <a:r>
              <a:rPr lang="en-US" altLang="en-US" sz="2400" i="1">
                <a:solidFill>
                  <a:srgbClr val="000000"/>
                </a:solidFill>
              </a:rPr>
              <a:t>Learning through Adaptive Agent Computer Models</a:t>
            </a:r>
            <a:br>
              <a:rPr lang="en-US" altLang="en-US" sz="2400" i="1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>(Pictures: </a:t>
            </a:r>
            <a:r>
              <a:rPr lang="en-US" altLang="en-US" sz="2400" i="1">
                <a:solidFill>
                  <a:srgbClr val="000000"/>
                </a:solidFill>
              </a:rPr>
              <a:t>http://www.taumoda.com/web/sfi99/</a:t>
            </a:r>
            <a:r>
              <a:rPr lang="en-US" altLang="en-US" sz="2400">
                <a:solidFill>
                  <a:srgbClr val="000000"/>
                </a:solidFill>
              </a:rPr>
              <a:t>)</a:t>
            </a:r>
            <a:endParaRPr lang="en-US" altLang="en-US" sz="2400" b="1">
              <a:solidFill>
                <a:srgbClr val="000000"/>
              </a:solidFill>
            </a:endParaRPr>
          </a:p>
          <a:p>
            <a:pPr lvl="1"/>
            <a:r>
              <a:rPr lang="en-US" altLang="en-US" sz="2400"/>
              <a:t>Run by Vanessa Colella, Eric Klopfer and Monica Linden from MIT, Larry Latour from U. Maine, and Nigel Snoad from SFI</a:t>
            </a:r>
          </a:p>
          <a:p>
            <a:pPr lvl="1"/>
            <a:r>
              <a:rPr lang="en-US" altLang="en-US" sz="2400"/>
              <a:t>Project Building (StarLogo Workbook Challenges)</a:t>
            </a:r>
          </a:p>
          <a:p>
            <a:pPr lvl="1"/>
            <a:r>
              <a:rPr lang="en-US" altLang="en-US" sz="2400"/>
              <a:t>Group Activities (StarPeople)</a:t>
            </a:r>
          </a:p>
          <a:p>
            <a:pPr lvl="1"/>
            <a:r>
              <a:rPr lang="en-US" altLang="en-US" sz="2400"/>
              <a:t>Predator/Prey Badge Activity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6FC7150-4952-8C40-B4CD-85EF6CAA1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What’s next?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67C2106-8F4E-824F-8EC7-32F23E1E1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/>
              <a:t>Jan 2000: Finish StarLogo for Java 1.0</a:t>
            </a:r>
          </a:p>
          <a:p>
            <a:pPr lvl="1"/>
            <a:r>
              <a:rPr lang="en-US" altLang="en-US"/>
              <a:t>Plotting, Shapes, Paint Tools, Turtle and Patch Monitors, Output and Information Windows </a:t>
            </a:r>
          </a:p>
          <a:p>
            <a:pPr lvl="1"/>
            <a:r>
              <a:rPr lang="en-US" altLang="en-US"/>
              <a:t>StarLogo Project Web Player</a:t>
            </a:r>
          </a:p>
          <a:p>
            <a:pPr lvl="1"/>
            <a:r>
              <a:rPr lang="en-US" altLang="en-US"/>
              <a:t>GIS Support</a:t>
            </a:r>
          </a:p>
          <a:p>
            <a:r>
              <a:rPr lang="en-US" altLang="en-US"/>
              <a:t>Finish StarLogo Workbook</a:t>
            </a:r>
          </a:p>
          <a:p>
            <a:endParaRPr lang="en-US" altLang="en-US"/>
          </a:p>
          <a:p>
            <a:r>
              <a:rPr lang="en-US" altLang="en-US"/>
              <a:t>For more information:</a:t>
            </a:r>
          </a:p>
          <a:p>
            <a:pPr algn="ctr">
              <a:buFontTx/>
              <a:buNone/>
            </a:pPr>
            <a:r>
              <a:rPr lang="en-US" altLang="en-US" b="1" i="1"/>
              <a:t>http://www.media.mit.edu/starlogo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0" name="Group 34">
            <a:extLst>
              <a:ext uri="{FF2B5EF4-FFF2-40B4-BE49-F238E27FC236}">
                <a16:creationId xmlns:a16="http://schemas.microsoft.com/office/drawing/2014/main" id="{CDA0A736-ED97-974D-A002-D21B94F845E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181600"/>
            <a:ext cx="528638" cy="457200"/>
            <a:chOff x="3072" y="2976"/>
            <a:chExt cx="333" cy="288"/>
          </a:xfrm>
        </p:grpSpPr>
        <p:sp>
          <p:nvSpPr>
            <p:cNvPr id="4131" name="Line 35">
              <a:extLst>
                <a:ext uri="{FF2B5EF4-FFF2-40B4-BE49-F238E27FC236}">
                  <a16:creationId xmlns:a16="http://schemas.microsoft.com/office/drawing/2014/main" id="{10CFCC72-BB11-8048-ABE6-6A13520D0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36">
              <a:extLst>
                <a:ext uri="{FF2B5EF4-FFF2-40B4-BE49-F238E27FC236}">
                  <a16:creationId xmlns:a16="http://schemas.microsoft.com/office/drawing/2014/main" id="{6F6D2252-3AD4-3043-BF31-C71E59C3C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1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37">
              <a:extLst>
                <a:ext uri="{FF2B5EF4-FFF2-40B4-BE49-F238E27FC236}">
                  <a16:creationId xmlns:a16="http://schemas.microsoft.com/office/drawing/2014/main" id="{87731AAA-7445-C84D-955E-7F08E4977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264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38">
              <a:extLst>
                <a:ext uri="{FF2B5EF4-FFF2-40B4-BE49-F238E27FC236}">
                  <a16:creationId xmlns:a16="http://schemas.microsoft.com/office/drawing/2014/main" id="{0F66F879-8036-7D46-BA26-526238CF3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7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3" name="Group 27">
            <a:extLst>
              <a:ext uri="{FF2B5EF4-FFF2-40B4-BE49-F238E27FC236}">
                <a16:creationId xmlns:a16="http://schemas.microsoft.com/office/drawing/2014/main" id="{501B58E7-5F96-454F-AA3C-B570238E7F56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5867400"/>
            <a:ext cx="528638" cy="457200"/>
            <a:chOff x="3072" y="2976"/>
            <a:chExt cx="333" cy="288"/>
          </a:xfrm>
        </p:grpSpPr>
        <p:sp>
          <p:nvSpPr>
            <p:cNvPr id="4124" name="Line 28">
              <a:extLst>
                <a:ext uri="{FF2B5EF4-FFF2-40B4-BE49-F238E27FC236}">
                  <a16:creationId xmlns:a16="http://schemas.microsoft.com/office/drawing/2014/main" id="{367365BA-CB33-FD47-B9C9-3E3FEAD91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29">
              <a:extLst>
                <a:ext uri="{FF2B5EF4-FFF2-40B4-BE49-F238E27FC236}">
                  <a16:creationId xmlns:a16="http://schemas.microsoft.com/office/drawing/2014/main" id="{A2165095-3448-5647-A499-76E8A843A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1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30">
              <a:extLst>
                <a:ext uri="{FF2B5EF4-FFF2-40B4-BE49-F238E27FC236}">
                  <a16:creationId xmlns:a16="http://schemas.microsoft.com/office/drawing/2014/main" id="{12D273C0-9575-6748-83B8-23AA104C3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264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31">
              <a:extLst>
                <a:ext uri="{FF2B5EF4-FFF2-40B4-BE49-F238E27FC236}">
                  <a16:creationId xmlns:a16="http://schemas.microsoft.com/office/drawing/2014/main" id="{C4D0650E-8902-B44B-9653-AC58CED71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7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115" name="Object 19">
            <a:extLst>
              <a:ext uri="{FF2B5EF4-FFF2-40B4-BE49-F238E27FC236}">
                <a16:creationId xmlns:a16="http://schemas.microsoft.com/office/drawing/2014/main" id="{D316FC55-2D9D-454E-AD63-91016F6AF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181600"/>
          <a:ext cx="1033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3" imgW="2959100" imgH="1587500" progId="MS_ClipArt_Gallery">
                  <p:embed/>
                </p:oleObj>
              </mc:Choice>
              <mc:Fallback>
                <p:oleObj r:id="rId3" imgW="2959100" imgH="1587500" progId="MS_ClipArt_Gallery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181600"/>
                        <a:ext cx="10334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>
            <a:extLst>
              <a:ext uri="{FF2B5EF4-FFF2-40B4-BE49-F238E27FC236}">
                <a16:creationId xmlns:a16="http://schemas.microsoft.com/office/drawing/2014/main" id="{2B2CAB8D-17B0-C649-9F31-8A1E5D8A1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2CC9699-75FA-DD43-A757-F827C2C61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800"/>
          </a:p>
          <a:p>
            <a:r>
              <a:rPr lang="en-US" altLang="en-US" sz="2800"/>
              <a:t>1990’s:	*Logo on the Connection Machine 2 </a:t>
            </a:r>
            <a:br>
              <a:rPr lang="en-US" altLang="en-US" sz="2800"/>
            </a:br>
            <a:r>
              <a:rPr lang="en-US" altLang="en-US" sz="2800"/>
              <a:t>		(a massively parallel computer)</a:t>
            </a:r>
          </a:p>
          <a:p>
            <a:r>
              <a:rPr lang="en-US" altLang="en-US" sz="2800"/>
              <a:t>1994: 	MacStarLogo on 68K and PPC Macs</a:t>
            </a:r>
          </a:p>
          <a:p>
            <a:r>
              <a:rPr lang="en-US" altLang="en-US" sz="2800"/>
              <a:t>1999: 	StarLogo in Java</a:t>
            </a:r>
            <a:endParaRPr lang="en-US" altLang="en-US"/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3BAEB73D-E60B-7F49-9495-F6779A564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48200"/>
          <a:ext cx="1033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r:id="rId5" imgW="2959100" imgH="1587500" progId="MS_ClipArt_Gallery">
                  <p:embed/>
                </p:oleObj>
              </mc:Choice>
              <mc:Fallback>
                <p:oleObj r:id="rId5" imgW="2959100" imgH="1587500" progId="MS_ClipArt_Gallery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10334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28F0805C-3DAF-5342-A8B3-6649F0593F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648200"/>
          <a:ext cx="21336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r:id="rId6" imgW="3111500" imgH="2463800" progId="MS_ClipArt_Gallery">
                  <p:embed/>
                </p:oleObj>
              </mc:Choice>
              <mc:Fallback>
                <p:oleObj r:id="rId6" imgW="3111500" imgH="2463800" progId="MS_ClipArt_Gallery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21336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>
            <a:extLst>
              <a:ext uri="{FF2B5EF4-FFF2-40B4-BE49-F238E27FC236}">
                <a16:creationId xmlns:a16="http://schemas.microsoft.com/office/drawing/2014/main" id="{2BB71DD2-ECAB-B34A-A596-947E12E71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334000"/>
          <a:ext cx="1033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r:id="rId8" imgW="2959100" imgH="1587500" progId="MS_ClipArt_Gallery">
                  <p:embed/>
                </p:oleObj>
              </mc:Choice>
              <mc:Fallback>
                <p:oleObj r:id="rId8" imgW="2959100" imgH="1587500" progId="MS_ClipArt_Gallery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10334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>
            <a:extLst>
              <a:ext uri="{FF2B5EF4-FFF2-40B4-BE49-F238E27FC236}">
                <a16:creationId xmlns:a16="http://schemas.microsoft.com/office/drawing/2014/main" id="{860BB147-EE14-944B-B6CA-E957B21B5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791200"/>
          <a:ext cx="1033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r:id="rId9" imgW="2959100" imgH="1587500" progId="MS_ClipArt_Gallery">
                  <p:embed/>
                </p:oleObj>
              </mc:Choice>
              <mc:Fallback>
                <p:oleObj r:id="rId9" imgW="2959100" imgH="1587500" progId="MS_ClipArt_Gallery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1200"/>
                        <a:ext cx="10334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>
            <a:extLst>
              <a:ext uri="{FF2B5EF4-FFF2-40B4-BE49-F238E27FC236}">
                <a16:creationId xmlns:a16="http://schemas.microsoft.com/office/drawing/2014/main" id="{D9BF2F80-CF11-5649-94A2-3A1511FC5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5410200"/>
          <a:ext cx="1033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r:id="rId10" imgW="2959100" imgH="1587500" progId="MS_ClipArt_Gallery">
                  <p:embed/>
                </p:oleObj>
              </mc:Choice>
              <mc:Fallback>
                <p:oleObj r:id="rId10" imgW="2959100" imgH="1587500" progId="MS_ClipArt_Gallery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410200"/>
                        <a:ext cx="10334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>
            <a:extLst>
              <a:ext uri="{FF2B5EF4-FFF2-40B4-BE49-F238E27FC236}">
                <a16:creationId xmlns:a16="http://schemas.microsoft.com/office/drawing/2014/main" id="{C2CFB9AB-55EA-0544-9DD7-CBAA3F3A0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943600"/>
          <a:ext cx="1033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r:id="rId11" imgW="2959100" imgH="1587500" progId="MS_ClipArt_Gallery">
                  <p:embed/>
                </p:oleObj>
              </mc:Choice>
              <mc:Fallback>
                <p:oleObj r:id="rId11" imgW="2959100" imgH="1587500" progId="MS_ClipArt_Gallery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943600"/>
                        <a:ext cx="10334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7">
            <a:extLst>
              <a:ext uri="{FF2B5EF4-FFF2-40B4-BE49-F238E27FC236}">
                <a16:creationId xmlns:a16="http://schemas.microsoft.com/office/drawing/2014/main" id="{EC936B8A-6230-7244-B5FA-B1E57913D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5791200"/>
          <a:ext cx="1033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12" imgW="2959100" imgH="1587500" progId="MS_ClipArt_Gallery">
                  <p:embed/>
                </p:oleObj>
              </mc:Choice>
              <mc:Fallback>
                <p:oleObj r:id="rId12" imgW="2959100" imgH="1587500" progId="MS_ClipArt_Gallery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791200"/>
                        <a:ext cx="10334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8">
            <a:extLst>
              <a:ext uri="{FF2B5EF4-FFF2-40B4-BE49-F238E27FC236}">
                <a16:creationId xmlns:a16="http://schemas.microsoft.com/office/drawing/2014/main" id="{CDDCEC1E-4AF3-8049-A686-887E90D5F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105400"/>
          <a:ext cx="1033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r:id="rId13" imgW="2959100" imgH="1587500" progId="MS_ClipArt_Gallery">
                  <p:embed/>
                </p:oleObj>
              </mc:Choice>
              <mc:Fallback>
                <p:oleObj r:id="rId13" imgW="2959100" imgH="1587500" progId="MS_ClipArt_Gallery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05400"/>
                        <a:ext cx="10334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7" name="Group 21">
            <a:extLst>
              <a:ext uri="{FF2B5EF4-FFF2-40B4-BE49-F238E27FC236}">
                <a16:creationId xmlns:a16="http://schemas.microsoft.com/office/drawing/2014/main" id="{5A7D7A6C-11EF-2444-87F5-1CAB9E515CD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24400"/>
            <a:ext cx="528638" cy="457200"/>
            <a:chOff x="3072" y="2976"/>
            <a:chExt cx="333" cy="288"/>
          </a:xfrm>
        </p:grpSpPr>
        <p:sp>
          <p:nvSpPr>
            <p:cNvPr id="4103" name="Line 7">
              <a:extLst>
                <a:ext uri="{FF2B5EF4-FFF2-40B4-BE49-F238E27FC236}">
                  <a16:creationId xmlns:a16="http://schemas.microsoft.com/office/drawing/2014/main" id="{F3325218-E49E-3343-B424-508B1CFA1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Line 8">
              <a:extLst>
                <a:ext uri="{FF2B5EF4-FFF2-40B4-BE49-F238E27FC236}">
                  <a16:creationId xmlns:a16="http://schemas.microsoft.com/office/drawing/2014/main" id="{7FA70FD8-1581-3E40-ACCA-FD1868787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1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Line 9">
              <a:extLst>
                <a:ext uri="{FF2B5EF4-FFF2-40B4-BE49-F238E27FC236}">
                  <a16:creationId xmlns:a16="http://schemas.microsoft.com/office/drawing/2014/main" id="{F4BEBDE0-359F-5B41-AEC1-DB4412754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264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20">
              <a:extLst>
                <a:ext uri="{FF2B5EF4-FFF2-40B4-BE49-F238E27FC236}">
                  <a16:creationId xmlns:a16="http://schemas.microsoft.com/office/drawing/2014/main" id="{DFE4B328-6262-4345-9EC1-DFF88454D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7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8" name="Group 22">
            <a:extLst>
              <a:ext uri="{FF2B5EF4-FFF2-40B4-BE49-F238E27FC236}">
                <a16:creationId xmlns:a16="http://schemas.microsoft.com/office/drawing/2014/main" id="{220ADA99-002D-5141-B6DC-80E0BFEC241F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5867400"/>
            <a:ext cx="528637" cy="457200"/>
            <a:chOff x="3072" y="2976"/>
            <a:chExt cx="333" cy="288"/>
          </a:xfrm>
        </p:grpSpPr>
        <p:sp>
          <p:nvSpPr>
            <p:cNvPr id="4119" name="Line 23">
              <a:extLst>
                <a:ext uri="{FF2B5EF4-FFF2-40B4-BE49-F238E27FC236}">
                  <a16:creationId xmlns:a16="http://schemas.microsoft.com/office/drawing/2014/main" id="{3A91F19B-2C91-5F48-921B-F50813F12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24">
              <a:extLst>
                <a:ext uri="{FF2B5EF4-FFF2-40B4-BE49-F238E27FC236}">
                  <a16:creationId xmlns:a16="http://schemas.microsoft.com/office/drawing/2014/main" id="{5476F438-8080-9447-9780-C6E763B41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1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Line 25">
              <a:extLst>
                <a:ext uri="{FF2B5EF4-FFF2-40B4-BE49-F238E27FC236}">
                  <a16:creationId xmlns:a16="http://schemas.microsoft.com/office/drawing/2014/main" id="{B4E63D51-1599-3249-A32A-3FE43D168D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264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Line 26">
              <a:extLst>
                <a:ext uri="{FF2B5EF4-FFF2-40B4-BE49-F238E27FC236}">
                  <a16:creationId xmlns:a16="http://schemas.microsoft.com/office/drawing/2014/main" id="{95356E88-64A4-F642-B473-058F72AC6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7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29" name="Freeform 33">
            <a:extLst>
              <a:ext uri="{FF2B5EF4-FFF2-40B4-BE49-F238E27FC236}">
                <a16:creationId xmlns:a16="http://schemas.microsoft.com/office/drawing/2014/main" id="{2B2316CD-A5BE-A44A-B5F8-9C8A92B3945C}"/>
              </a:ext>
            </a:extLst>
          </p:cNvPr>
          <p:cNvSpPr>
            <a:spLocks/>
          </p:cNvSpPr>
          <p:nvPr/>
        </p:nvSpPr>
        <p:spPr bwMode="auto">
          <a:xfrm>
            <a:off x="2493963" y="5534025"/>
            <a:ext cx="282575" cy="101600"/>
          </a:xfrm>
          <a:custGeom>
            <a:avLst/>
            <a:gdLst>
              <a:gd name="T0" fmla="*/ 178 w 178"/>
              <a:gd name="T1" fmla="*/ 54 h 64"/>
              <a:gd name="T2" fmla="*/ 52 w 178"/>
              <a:gd name="T3" fmla="*/ 22 h 64"/>
              <a:gd name="T4" fmla="*/ 21 w 178"/>
              <a:gd name="T5" fmla="*/ 33 h 64"/>
              <a:gd name="T6" fmla="*/ 0 w 178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" h="64">
                <a:moveTo>
                  <a:pt x="178" y="54"/>
                </a:moveTo>
                <a:cubicBezTo>
                  <a:pt x="97" y="0"/>
                  <a:pt x="140" y="8"/>
                  <a:pt x="52" y="22"/>
                </a:cubicBezTo>
                <a:cubicBezTo>
                  <a:pt x="42" y="26"/>
                  <a:pt x="30" y="26"/>
                  <a:pt x="21" y="33"/>
                </a:cubicBezTo>
                <a:cubicBezTo>
                  <a:pt x="11" y="41"/>
                  <a:pt x="0" y="64"/>
                  <a:pt x="0" y="64"/>
                </a:cubicBezTo>
              </a:path>
            </a:pathLst>
          </a:custGeom>
          <a:noFill/>
          <a:ln w="222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463D25C-84C5-3B49-9B31-2FAD003AD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7631A83-C9D0-E448-9E57-316BBFF70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Developed by Feurzeig and Papert in 60’s</a:t>
            </a:r>
          </a:p>
          <a:p>
            <a:r>
              <a:rPr lang="en-US" altLang="en-US"/>
              <a:t>Based on Lisp</a:t>
            </a:r>
          </a:p>
          <a:p>
            <a:pPr lvl="1"/>
            <a:r>
              <a:rPr lang="en-US" altLang="en-US"/>
              <a:t>simpler syntax</a:t>
            </a:r>
          </a:p>
          <a:p>
            <a:pPr lvl="1"/>
            <a:r>
              <a:rPr lang="en-US" altLang="en-US"/>
              <a:t>incorporates elements of natural language.</a:t>
            </a:r>
          </a:p>
          <a:p>
            <a:r>
              <a:rPr lang="en-US" altLang="en-US"/>
              <a:t>Interactive programming environment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689C6E1-6480-8E43-A951-57E073CD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Turtle Logo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EE1749-72CD-AA43-889E-A3C8B6479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Turtle can move around a grid-based world.</a:t>
            </a:r>
          </a:p>
          <a:p>
            <a:r>
              <a:rPr lang="en-US" altLang="en-US"/>
              <a:t>The turtle is an “object to think with.”</a:t>
            </a:r>
          </a:p>
          <a:p>
            <a:pPr lvl="1"/>
            <a:r>
              <a:rPr lang="en-US" altLang="en-US"/>
              <a:t>body syntonics</a:t>
            </a:r>
          </a:p>
          <a:p>
            <a:r>
              <a:rPr lang="en-US" altLang="en-US"/>
              <a:t>Example Code:</a:t>
            </a:r>
            <a:r>
              <a:rPr lang="en-US" altLang="en-US" sz="2000">
                <a:latin typeface="Courier" pitchFamily="2" charset="0"/>
              </a:rPr>
              <a:t>			</a:t>
            </a:r>
          </a:p>
          <a:p>
            <a:pPr>
              <a:buFontTx/>
              <a:buNone/>
            </a:pPr>
            <a:r>
              <a:rPr lang="en-US" altLang="en-US" sz="2000">
                <a:latin typeface="Courier" pitchFamily="2" charset="0"/>
              </a:rPr>
              <a:t>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		</a:t>
            </a:r>
            <a:r>
              <a:rPr lang="en-US" altLang="en-US" sz="2400" b="1">
                <a:latin typeface="Courier New" panose="02070309020205020404" pitchFamily="49" charset="0"/>
              </a:rPr>
              <a:t>to square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pendown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repeat 4 [forward 10 right 90]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end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A002A422-D9D7-7841-A1C3-3ED7D768D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505200"/>
          <a:ext cx="27432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2959100" imgH="1587500" progId="MS_ClipArt_Gallery">
                  <p:embed/>
                </p:oleObj>
              </mc:Choice>
              <mc:Fallback>
                <p:oleObj r:id="rId3" imgW="2959100" imgH="1587500" progId="MS_ClipArt_Gallery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05200"/>
                        <a:ext cx="27432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E39950D-8467-8D4D-97C1-E3A3E045A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StarLogo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B19AD3B-EC4D-BD44-8E87-74E551AF6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5105400" cy="4114800"/>
          </a:xfrm>
        </p:spPr>
        <p:txBody>
          <a:bodyPr/>
          <a:lstStyle/>
          <a:p>
            <a:r>
              <a:rPr lang="en-US" altLang="en-US" sz="3100"/>
              <a:t>Thousands of turtles instead of just one (</a:t>
            </a:r>
            <a:r>
              <a:rPr lang="en-US" altLang="en-US" sz="3000"/>
              <a:t>can be organized in groups called </a:t>
            </a:r>
            <a:r>
              <a:rPr lang="en-US" altLang="en-US" sz="3100" i="1"/>
              <a:t>breeds</a:t>
            </a:r>
            <a:r>
              <a:rPr lang="en-US" altLang="en-US" sz="3100"/>
              <a:t>).</a:t>
            </a:r>
          </a:p>
          <a:p>
            <a:r>
              <a:rPr lang="en-US" altLang="en-US" sz="3100"/>
              <a:t>Background grid of </a:t>
            </a:r>
            <a:r>
              <a:rPr lang="en-US" altLang="en-US" sz="3100" i="1"/>
              <a:t>patches</a:t>
            </a:r>
            <a:r>
              <a:rPr lang="en-US" altLang="en-US" sz="3100"/>
              <a:t> can run Logo code.</a:t>
            </a:r>
          </a:p>
          <a:p>
            <a:r>
              <a:rPr lang="en-US" altLang="en-US" sz="3100"/>
              <a:t>The user is the </a:t>
            </a:r>
            <a:r>
              <a:rPr lang="en-US" altLang="en-US" sz="3100" i="1"/>
              <a:t>observer</a:t>
            </a:r>
            <a:r>
              <a:rPr lang="en-US" altLang="en-US" sz="3100"/>
              <a:t> and can discover and modify global characteristics of the model.</a:t>
            </a:r>
          </a:p>
        </p:txBody>
      </p:sp>
      <p:grpSp>
        <p:nvGrpSpPr>
          <p:cNvPr id="7313" name="Group 145">
            <a:extLst>
              <a:ext uri="{FF2B5EF4-FFF2-40B4-BE49-F238E27FC236}">
                <a16:creationId xmlns:a16="http://schemas.microsoft.com/office/drawing/2014/main" id="{B15DDF91-0637-434B-8D11-80CD72D6846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667000"/>
            <a:ext cx="2568575" cy="2568575"/>
            <a:chOff x="3600" y="1680"/>
            <a:chExt cx="1618" cy="1618"/>
          </a:xfrm>
        </p:grpSpPr>
        <p:sp>
          <p:nvSpPr>
            <p:cNvPr id="7172" name="Rectangle 4">
              <a:extLst>
                <a:ext uri="{FF2B5EF4-FFF2-40B4-BE49-F238E27FC236}">
                  <a16:creationId xmlns:a16="http://schemas.microsoft.com/office/drawing/2014/main" id="{7E059E91-DC25-124C-95C7-572F255C3C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168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>
              <a:extLst>
                <a:ext uri="{FF2B5EF4-FFF2-40B4-BE49-F238E27FC236}">
                  <a16:creationId xmlns:a16="http://schemas.microsoft.com/office/drawing/2014/main" id="{343168C4-A5A0-1443-ABC8-741A732E59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9" y="1680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Rectangle 6">
              <a:extLst>
                <a:ext uri="{FF2B5EF4-FFF2-40B4-BE49-F238E27FC236}">
                  <a16:creationId xmlns:a16="http://schemas.microsoft.com/office/drawing/2014/main" id="{3173EFA9-5FB6-8340-B3C2-DC962E40FF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58" y="168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Rectangle 7">
              <a:extLst>
                <a:ext uri="{FF2B5EF4-FFF2-40B4-BE49-F238E27FC236}">
                  <a16:creationId xmlns:a16="http://schemas.microsoft.com/office/drawing/2014/main" id="{5BD3C379-218D-F04C-A9C5-2CEB5886F4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" y="168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Rectangle 13">
              <a:extLst>
                <a:ext uri="{FF2B5EF4-FFF2-40B4-BE49-F238E27FC236}">
                  <a16:creationId xmlns:a16="http://schemas.microsoft.com/office/drawing/2014/main" id="{1479860D-E02E-524C-9F15-68F84C2C14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168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Rectangle 14">
              <a:extLst>
                <a:ext uri="{FF2B5EF4-FFF2-40B4-BE49-F238E27FC236}">
                  <a16:creationId xmlns:a16="http://schemas.microsoft.com/office/drawing/2014/main" id="{E13D2A04-A94B-1E47-B84B-5356FBAB1F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1680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5">
              <a:extLst>
                <a:ext uri="{FF2B5EF4-FFF2-40B4-BE49-F238E27FC236}">
                  <a16:creationId xmlns:a16="http://schemas.microsoft.com/office/drawing/2014/main" id="{674F9DDF-6F80-6B46-BC8C-ABA4DCC473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9" y="168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6">
              <a:extLst>
                <a:ext uri="{FF2B5EF4-FFF2-40B4-BE49-F238E27FC236}">
                  <a16:creationId xmlns:a16="http://schemas.microsoft.com/office/drawing/2014/main" id="{47B09C75-7F71-FF4C-9C16-A6ED7DF959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9" y="168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Rectangle 17">
              <a:extLst>
                <a:ext uri="{FF2B5EF4-FFF2-40B4-BE49-F238E27FC236}">
                  <a16:creationId xmlns:a16="http://schemas.microsoft.com/office/drawing/2014/main" id="{8D98515E-400E-0842-AB6E-173F529E6E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168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18">
              <a:extLst>
                <a:ext uri="{FF2B5EF4-FFF2-40B4-BE49-F238E27FC236}">
                  <a16:creationId xmlns:a16="http://schemas.microsoft.com/office/drawing/2014/main" id="{F5075ED3-E103-F84D-86FF-61B0C2A6D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186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9">
              <a:extLst>
                <a:ext uri="{FF2B5EF4-FFF2-40B4-BE49-F238E27FC236}">
                  <a16:creationId xmlns:a16="http://schemas.microsoft.com/office/drawing/2014/main" id="{1B694A43-CB74-A344-A1D6-A4139C2E31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9" y="1860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20">
              <a:extLst>
                <a:ext uri="{FF2B5EF4-FFF2-40B4-BE49-F238E27FC236}">
                  <a16:creationId xmlns:a16="http://schemas.microsoft.com/office/drawing/2014/main" id="{287E230A-5984-2A49-8D9D-56119A92DE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58" y="186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21">
              <a:extLst>
                <a:ext uri="{FF2B5EF4-FFF2-40B4-BE49-F238E27FC236}">
                  <a16:creationId xmlns:a16="http://schemas.microsoft.com/office/drawing/2014/main" id="{ABADD155-0FF1-454F-ABA0-F80FE99B93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" y="186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Rectangle 22">
              <a:extLst>
                <a:ext uri="{FF2B5EF4-FFF2-40B4-BE49-F238E27FC236}">
                  <a16:creationId xmlns:a16="http://schemas.microsoft.com/office/drawing/2014/main" id="{8B568C02-7274-5C4F-A7CE-EC5DB0CC4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186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23">
              <a:extLst>
                <a:ext uri="{FF2B5EF4-FFF2-40B4-BE49-F238E27FC236}">
                  <a16:creationId xmlns:a16="http://schemas.microsoft.com/office/drawing/2014/main" id="{AF80C4EB-9F0A-4E48-9EA0-11ED32954B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1860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24">
              <a:extLst>
                <a:ext uri="{FF2B5EF4-FFF2-40B4-BE49-F238E27FC236}">
                  <a16:creationId xmlns:a16="http://schemas.microsoft.com/office/drawing/2014/main" id="{AC568D39-06F3-5C44-B2D1-B82B75D0A5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9" y="186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Rectangle 25">
              <a:extLst>
                <a:ext uri="{FF2B5EF4-FFF2-40B4-BE49-F238E27FC236}">
                  <a16:creationId xmlns:a16="http://schemas.microsoft.com/office/drawing/2014/main" id="{21577FF2-24A9-3740-AEA8-178002967C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9" y="186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26">
              <a:extLst>
                <a:ext uri="{FF2B5EF4-FFF2-40B4-BE49-F238E27FC236}">
                  <a16:creationId xmlns:a16="http://schemas.microsoft.com/office/drawing/2014/main" id="{32321AE4-A526-1E4C-B7A1-DCE2302B70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1860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27">
              <a:extLst>
                <a:ext uri="{FF2B5EF4-FFF2-40B4-BE49-F238E27FC236}">
                  <a16:creationId xmlns:a16="http://schemas.microsoft.com/office/drawing/2014/main" id="{AA2A7F67-F196-1E48-8F30-38FB41E6C0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040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Rectangle 28">
              <a:extLst>
                <a:ext uri="{FF2B5EF4-FFF2-40B4-BE49-F238E27FC236}">
                  <a16:creationId xmlns:a16="http://schemas.microsoft.com/office/drawing/2014/main" id="{C23DFF70-332D-9047-9848-39654600B3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9" y="2040"/>
              <a:ext cx="179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29">
              <a:extLst>
                <a:ext uri="{FF2B5EF4-FFF2-40B4-BE49-F238E27FC236}">
                  <a16:creationId xmlns:a16="http://schemas.microsoft.com/office/drawing/2014/main" id="{E43FF7C2-D34D-E340-92EA-27B434FFA5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58" y="2040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Rectangle 30">
              <a:extLst>
                <a:ext uri="{FF2B5EF4-FFF2-40B4-BE49-F238E27FC236}">
                  <a16:creationId xmlns:a16="http://schemas.microsoft.com/office/drawing/2014/main" id="{F2F32A6C-CB5E-C243-B58B-81590C8FA4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" y="2040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31">
              <a:extLst>
                <a:ext uri="{FF2B5EF4-FFF2-40B4-BE49-F238E27FC236}">
                  <a16:creationId xmlns:a16="http://schemas.microsoft.com/office/drawing/2014/main" id="{629232EA-E087-9E47-8426-3BB8C71718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2040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Rectangle 32">
              <a:extLst>
                <a:ext uri="{FF2B5EF4-FFF2-40B4-BE49-F238E27FC236}">
                  <a16:creationId xmlns:a16="http://schemas.microsoft.com/office/drawing/2014/main" id="{28C49193-8CAD-234B-89FE-5368A77BC2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2040"/>
              <a:ext cx="179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Rectangle 33">
              <a:extLst>
                <a:ext uri="{FF2B5EF4-FFF2-40B4-BE49-F238E27FC236}">
                  <a16:creationId xmlns:a16="http://schemas.microsoft.com/office/drawing/2014/main" id="{7379DE25-5625-C649-8A85-3449F796DC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9" y="2040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34">
              <a:extLst>
                <a:ext uri="{FF2B5EF4-FFF2-40B4-BE49-F238E27FC236}">
                  <a16:creationId xmlns:a16="http://schemas.microsoft.com/office/drawing/2014/main" id="{C069C02B-376A-C64C-8E54-8471B113A7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9" y="2040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Rectangle 35">
              <a:extLst>
                <a:ext uri="{FF2B5EF4-FFF2-40B4-BE49-F238E27FC236}">
                  <a16:creationId xmlns:a16="http://schemas.microsoft.com/office/drawing/2014/main" id="{9747D9D9-84DB-9746-82B5-A89D2DC56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2040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36">
              <a:extLst>
                <a:ext uri="{FF2B5EF4-FFF2-40B4-BE49-F238E27FC236}">
                  <a16:creationId xmlns:a16="http://schemas.microsoft.com/office/drawing/2014/main" id="{A2EF9165-E2BD-7D41-BC05-2AC5991AA5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21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Rectangle 37">
              <a:extLst>
                <a:ext uri="{FF2B5EF4-FFF2-40B4-BE49-F238E27FC236}">
                  <a16:creationId xmlns:a16="http://schemas.microsoft.com/office/drawing/2014/main" id="{680980A2-4818-1640-A92B-ECF3768000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9" y="2219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Rectangle 38">
              <a:extLst>
                <a:ext uri="{FF2B5EF4-FFF2-40B4-BE49-F238E27FC236}">
                  <a16:creationId xmlns:a16="http://schemas.microsoft.com/office/drawing/2014/main" id="{2F8FDE53-3D21-9A4C-91B7-B323766359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58" y="221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Rectangle 39">
              <a:extLst>
                <a:ext uri="{FF2B5EF4-FFF2-40B4-BE49-F238E27FC236}">
                  <a16:creationId xmlns:a16="http://schemas.microsoft.com/office/drawing/2014/main" id="{5C50A284-CE79-7F4D-BE15-1D8CD1E28B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" y="221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Rectangle 40">
              <a:extLst>
                <a:ext uri="{FF2B5EF4-FFF2-40B4-BE49-F238E27FC236}">
                  <a16:creationId xmlns:a16="http://schemas.microsoft.com/office/drawing/2014/main" id="{41BACAA8-F90B-EA4A-A452-6DDD5BC29C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221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Rectangle 41">
              <a:extLst>
                <a:ext uri="{FF2B5EF4-FFF2-40B4-BE49-F238E27FC236}">
                  <a16:creationId xmlns:a16="http://schemas.microsoft.com/office/drawing/2014/main" id="{AB4722A8-2D4C-C64F-967D-754D13A83B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2219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Rectangle 42">
              <a:extLst>
                <a:ext uri="{FF2B5EF4-FFF2-40B4-BE49-F238E27FC236}">
                  <a16:creationId xmlns:a16="http://schemas.microsoft.com/office/drawing/2014/main" id="{8149072F-666C-CB46-8E83-73A0201D3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9" y="221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Rectangle 43">
              <a:extLst>
                <a:ext uri="{FF2B5EF4-FFF2-40B4-BE49-F238E27FC236}">
                  <a16:creationId xmlns:a16="http://schemas.microsoft.com/office/drawing/2014/main" id="{FF609107-F8EE-7543-BD91-47E56F4D3C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9" y="221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Rectangle 44">
              <a:extLst>
                <a:ext uri="{FF2B5EF4-FFF2-40B4-BE49-F238E27FC236}">
                  <a16:creationId xmlns:a16="http://schemas.microsoft.com/office/drawing/2014/main" id="{83516480-CCA0-FE46-98B8-C1F5B78A08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221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Rectangle 54">
              <a:extLst>
                <a:ext uri="{FF2B5EF4-FFF2-40B4-BE49-F238E27FC236}">
                  <a16:creationId xmlns:a16="http://schemas.microsoft.com/office/drawing/2014/main" id="{D2876436-24E3-9745-9511-49FDF6328A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39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Rectangle 55">
              <a:extLst>
                <a:ext uri="{FF2B5EF4-FFF2-40B4-BE49-F238E27FC236}">
                  <a16:creationId xmlns:a16="http://schemas.microsoft.com/office/drawing/2014/main" id="{BF5B8EA1-730C-7447-BC5E-C947D43436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9" y="2399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Rectangle 56">
              <a:extLst>
                <a:ext uri="{FF2B5EF4-FFF2-40B4-BE49-F238E27FC236}">
                  <a16:creationId xmlns:a16="http://schemas.microsoft.com/office/drawing/2014/main" id="{67542382-EBA2-CE4F-B0A6-43E2A229A9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58" y="239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Rectangle 57">
              <a:extLst>
                <a:ext uri="{FF2B5EF4-FFF2-40B4-BE49-F238E27FC236}">
                  <a16:creationId xmlns:a16="http://schemas.microsoft.com/office/drawing/2014/main" id="{690021E6-1F71-404C-958B-B446A60BD3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" y="239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Rectangle 58">
              <a:extLst>
                <a:ext uri="{FF2B5EF4-FFF2-40B4-BE49-F238E27FC236}">
                  <a16:creationId xmlns:a16="http://schemas.microsoft.com/office/drawing/2014/main" id="{0A533644-DD67-0B41-8484-1A2D1C0D52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239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Rectangle 59">
              <a:extLst>
                <a:ext uri="{FF2B5EF4-FFF2-40B4-BE49-F238E27FC236}">
                  <a16:creationId xmlns:a16="http://schemas.microsoft.com/office/drawing/2014/main" id="{0E1CC62D-775A-B042-A9A4-0458C57059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2399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Rectangle 60">
              <a:extLst>
                <a:ext uri="{FF2B5EF4-FFF2-40B4-BE49-F238E27FC236}">
                  <a16:creationId xmlns:a16="http://schemas.microsoft.com/office/drawing/2014/main" id="{651D52B3-698E-5541-998B-9D1364FBB2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9" y="239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Rectangle 61">
              <a:extLst>
                <a:ext uri="{FF2B5EF4-FFF2-40B4-BE49-F238E27FC236}">
                  <a16:creationId xmlns:a16="http://schemas.microsoft.com/office/drawing/2014/main" id="{23405324-A631-E346-BE60-392084B83B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9" y="239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Rectangle 62">
              <a:extLst>
                <a:ext uri="{FF2B5EF4-FFF2-40B4-BE49-F238E27FC236}">
                  <a16:creationId xmlns:a16="http://schemas.microsoft.com/office/drawing/2014/main" id="{F5AB959C-75C1-EC43-9521-50D12B09C1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239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1" name="Rectangle 63">
              <a:extLst>
                <a:ext uri="{FF2B5EF4-FFF2-40B4-BE49-F238E27FC236}">
                  <a16:creationId xmlns:a16="http://schemas.microsoft.com/office/drawing/2014/main" id="{0AA53823-2E07-A942-AC7C-D548C902BA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57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Rectangle 64">
              <a:extLst>
                <a:ext uri="{FF2B5EF4-FFF2-40B4-BE49-F238E27FC236}">
                  <a16:creationId xmlns:a16="http://schemas.microsoft.com/office/drawing/2014/main" id="{33EEA9D2-759E-B54A-A149-100899A868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9" y="2579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3" name="Rectangle 65">
              <a:extLst>
                <a:ext uri="{FF2B5EF4-FFF2-40B4-BE49-F238E27FC236}">
                  <a16:creationId xmlns:a16="http://schemas.microsoft.com/office/drawing/2014/main" id="{EA94C3A6-BF88-C14F-8BF2-B133223903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58" y="257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Rectangle 66">
              <a:extLst>
                <a:ext uri="{FF2B5EF4-FFF2-40B4-BE49-F238E27FC236}">
                  <a16:creationId xmlns:a16="http://schemas.microsoft.com/office/drawing/2014/main" id="{0FFFD223-9FFE-E747-A6DB-234058BB9B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" y="257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Rectangle 67">
              <a:extLst>
                <a:ext uri="{FF2B5EF4-FFF2-40B4-BE49-F238E27FC236}">
                  <a16:creationId xmlns:a16="http://schemas.microsoft.com/office/drawing/2014/main" id="{9CCB836F-046E-1D41-9197-BEC352E9FF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257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Rectangle 68">
              <a:extLst>
                <a:ext uri="{FF2B5EF4-FFF2-40B4-BE49-F238E27FC236}">
                  <a16:creationId xmlns:a16="http://schemas.microsoft.com/office/drawing/2014/main" id="{D8D75DF9-BD39-B14D-9742-CD6988FC9C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2579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Rectangle 69">
              <a:extLst>
                <a:ext uri="{FF2B5EF4-FFF2-40B4-BE49-F238E27FC236}">
                  <a16:creationId xmlns:a16="http://schemas.microsoft.com/office/drawing/2014/main" id="{435DA230-2812-CD47-AC0A-3E3F264244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9" y="257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Rectangle 70">
              <a:extLst>
                <a:ext uri="{FF2B5EF4-FFF2-40B4-BE49-F238E27FC236}">
                  <a16:creationId xmlns:a16="http://schemas.microsoft.com/office/drawing/2014/main" id="{0CC7FDE7-73D9-3D4C-ABEC-E586E17167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9" y="257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" name="Rectangle 71">
              <a:extLst>
                <a:ext uri="{FF2B5EF4-FFF2-40B4-BE49-F238E27FC236}">
                  <a16:creationId xmlns:a16="http://schemas.microsoft.com/office/drawing/2014/main" id="{88C6D3B4-E476-164A-9B3F-065B1B96AF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2579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" name="Rectangle 72">
              <a:extLst>
                <a:ext uri="{FF2B5EF4-FFF2-40B4-BE49-F238E27FC236}">
                  <a16:creationId xmlns:a16="http://schemas.microsoft.com/office/drawing/2014/main" id="{246CDE97-8C89-7E43-B75D-30CA221316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759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1" name="Rectangle 73">
              <a:extLst>
                <a:ext uri="{FF2B5EF4-FFF2-40B4-BE49-F238E27FC236}">
                  <a16:creationId xmlns:a16="http://schemas.microsoft.com/office/drawing/2014/main" id="{2DB7F0CB-63FA-3E41-8306-F35B51637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9" y="2759"/>
              <a:ext cx="179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Rectangle 74">
              <a:extLst>
                <a:ext uri="{FF2B5EF4-FFF2-40B4-BE49-F238E27FC236}">
                  <a16:creationId xmlns:a16="http://schemas.microsoft.com/office/drawing/2014/main" id="{5602DC33-FB60-8244-9262-EE55CF767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58" y="2759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3" name="Rectangle 75">
              <a:extLst>
                <a:ext uri="{FF2B5EF4-FFF2-40B4-BE49-F238E27FC236}">
                  <a16:creationId xmlns:a16="http://schemas.microsoft.com/office/drawing/2014/main" id="{784835C7-BF14-1E49-A696-6681FB4B4E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" y="2759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4" name="Rectangle 76">
              <a:extLst>
                <a:ext uri="{FF2B5EF4-FFF2-40B4-BE49-F238E27FC236}">
                  <a16:creationId xmlns:a16="http://schemas.microsoft.com/office/drawing/2014/main" id="{1FAF244D-8C3C-694B-A4C0-AC9D6A4B5B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2759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Rectangle 77">
              <a:extLst>
                <a:ext uri="{FF2B5EF4-FFF2-40B4-BE49-F238E27FC236}">
                  <a16:creationId xmlns:a16="http://schemas.microsoft.com/office/drawing/2014/main" id="{65B2AAFE-03D7-9149-AC61-BF22CDBA8B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2759"/>
              <a:ext cx="179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6" name="Rectangle 78">
              <a:extLst>
                <a:ext uri="{FF2B5EF4-FFF2-40B4-BE49-F238E27FC236}">
                  <a16:creationId xmlns:a16="http://schemas.microsoft.com/office/drawing/2014/main" id="{E8305AD3-0ADC-CC46-BC80-C3A86F1456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9" y="2759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7" name="Rectangle 79">
              <a:extLst>
                <a:ext uri="{FF2B5EF4-FFF2-40B4-BE49-F238E27FC236}">
                  <a16:creationId xmlns:a16="http://schemas.microsoft.com/office/drawing/2014/main" id="{43212268-74BF-9142-B367-A02B1618C5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9" y="2759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8" name="Rectangle 80">
              <a:extLst>
                <a:ext uri="{FF2B5EF4-FFF2-40B4-BE49-F238E27FC236}">
                  <a16:creationId xmlns:a16="http://schemas.microsoft.com/office/drawing/2014/main" id="{2FD96A37-E2B2-784A-B60E-19AA3C44BC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2759"/>
              <a:ext cx="180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" name="Rectangle 81">
              <a:extLst>
                <a:ext uri="{FF2B5EF4-FFF2-40B4-BE49-F238E27FC236}">
                  <a16:creationId xmlns:a16="http://schemas.microsoft.com/office/drawing/2014/main" id="{085A923B-80E9-0F4E-B170-66A36DC1EA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93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" name="Rectangle 82">
              <a:extLst>
                <a:ext uri="{FF2B5EF4-FFF2-40B4-BE49-F238E27FC236}">
                  <a16:creationId xmlns:a16="http://schemas.microsoft.com/office/drawing/2014/main" id="{77F7AD40-CE80-F04A-AE29-15844D4ED6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9" y="2938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Rectangle 83">
              <a:extLst>
                <a:ext uri="{FF2B5EF4-FFF2-40B4-BE49-F238E27FC236}">
                  <a16:creationId xmlns:a16="http://schemas.microsoft.com/office/drawing/2014/main" id="{B0160D93-76C3-674F-8381-7AA0226E23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58" y="293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2" name="Rectangle 84">
              <a:extLst>
                <a:ext uri="{FF2B5EF4-FFF2-40B4-BE49-F238E27FC236}">
                  <a16:creationId xmlns:a16="http://schemas.microsoft.com/office/drawing/2014/main" id="{52775511-5F5B-9243-B6F7-AF8286B035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" y="293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Rectangle 85">
              <a:extLst>
                <a:ext uri="{FF2B5EF4-FFF2-40B4-BE49-F238E27FC236}">
                  <a16:creationId xmlns:a16="http://schemas.microsoft.com/office/drawing/2014/main" id="{FEB2BB7A-84D4-D646-B994-6EE4B779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293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4" name="Rectangle 86">
              <a:extLst>
                <a:ext uri="{FF2B5EF4-FFF2-40B4-BE49-F238E27FC236}">
                  <a16:creationId xmlns:a16="http://schemas.microsoft.com/office/drawing/2014/main" id="{F53535A4-FB91-AC43-85C6-768D53AE8E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2938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5" name="Rectangle 87">
              <a:extLst>
                <a:ext uri="{FF2B5EF4-FFF2-40B4-BE49-F238E27FC236}">
                  <a16:creationId xmlns:a16="http://schemas.microsoft.com/office/drawing/2014/main" id="{AD58D5FF-85E0-AB40-BD36-4ED49F754D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9" y="293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6" name="Rectangle 88">
              <a:extLst>
                <a:ext uri="{FF2B5EF4-FFF2-40B4-BE49-F238E27FC236}">
                  <a16:creationId xmlns:a16="http://schemas.microsoft.com/office/drawing/2014/main" id="{DB4BA847-85FA-E049-94BF-20321D75AA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9" y="293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7" name="Rectangle 89">
              <a:extLst>
                <a:ext uri="{FF2B5EF4-FFF2-40B4-BE49-F238E27FC236}">
                  <a16:creationId xmlns:a16="http://schemas.microsoft.com/office/drawing/2014/main" id="{72613EFA-8C5B-A442-BFA7-15320BE87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293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6" name="Group 98">
              <a:extLst>
                <a:ext uri="{FF2B5EF4-FFF2-40B4-BE49-F238E27FC236}">
                  <a16:creationId xmlns:a16="http://schemas.microsoft.com/office/drawing/2014/main" id="{58C6125C-FCD5-5B4D-9F02-E68C878B2C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00000">
              <a:off x="5038" y="1680"/>
              <a:ext cx="153" cy="152"/>
              <a:chOff x="4080" y="1104"/>
              <a:chExt cx="432" cy="432"/>
            </a:xfrm>
          </p:grpSpPr>
          <p:sp>
            <p:nvSpPr>
              <p:cNvPr id="7259" name="Oval 91">
                <a:extLst>
                  <a:ext uri="{FF2B5EF4-FFF2-40B4-BE49-F238E27FC236}">
                    <a16:creationId xmlns:a16="http://schemas.microsoft.com/office/drawing/2014/main" id="{4BB232DC-4F05-0344-AACC-3FB1D0FB6A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0" name="Oval 92">
                <a:extLst>
                  <a:ext uri="{FF2B5EF4-FFF2-40B4-BE49-F238E27FC236}">
                    <a16:creationId xmlns:a16="http://schemas.microsoft.com/office/drawing/2014/main" id="{A0A84647-4551-3142-A3AB-B059E8F947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1" name="Oval 93">
                <a:extLst>
                  <a:ext uri="{FF2B5EF4-FFF2-40B4-BE49-F238E27FC236}">
                    <a16:creationId xmlns:a16="http://schemas.microsoft.com/office/drawing/2014/main" id="{F8BB8F11-56DB-1C43-BAAB-D2F5030409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2" name="Oval 94">
                <a:extLst>
                  <a:ext uri="{FF2B5EF4-FFF2-40B4-BE49-F238E27FC236}">
                    <a16:creationId xmlns:a16="http://schemas.microsoft.com/office/drawing/2014/main" id="{89A5DAC3-CE42-304D-B782-E17E164868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3" name="Oval 95">
                <a:extLst>
                  <a:ext uri="{FF2B5EF4-FFF2-40B4-BE49-F238E27FC236}">
                    <a16:creationId xmlns:a16="http://schemas.microsoft.com/office/drawing/2014/main" id="{FB7A6403-9A75-834A-A9D8-0713BB6FCD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1104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4" name="Oval 96">
                <a:extLst>
                  <a:ext uri="{FF2B5EF4-FFF2-40B4-BE49-F238E27FC236}">
                    <a16:creationId xmlns:a16="http://schemas.microsoft.com/office/drawing/2014/main" id="{50D958C5-3E29-854F-96FB-98274F870A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120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274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67" name="Rectangle 99">
              <a:extLst>
                <a:ext uri="{FF2B5EF4-FFF2-40B4-BE49-F238E27FC236}">
                  <a16:creationId xmlns:a16="http://schemas.microsoft.com/office/drawing/2014/main" id="{F6A55397-530F-8247-BB5C-D83646547E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311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8" name="Rectangle 100">
              <a:extLst>
                <a:ext uri="{FF2B5EF4-FFF2-40B4-BE49-F238E27FC236}">
                  <a16:creationId xmlns:a16="http://schemas.microsoft.com/office/drawing/2014/main" id="{1B01AB8D-19D6-F247-B4EE-D840FC8AD8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9" y="3118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9" name="Rectangle 101">
              <a:extLst>
                <a:ext uri="{FF2B5EF4-FFF2-40B4-BE49-F238E27FC236}">
                  <a16:creationId xmlns:a16="http://schemas.microsoft.com/office/drawing/2014/main" id="{5F21A7E3-85A8-6949-8432-C2AB14FC42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58" y="311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0" name="Rectangle 102">
              <a:extLst>
                <a:ext uri="{FF2B5EF4-FFF2-40B4-BE49-F238E27FC236}">
                  <a16:creationId xmlns:a16="http://schemas.microsoft.com/office/drawing/2014/main" id="{AAAA8271-CC46-974B-B48B-08B6CCA00F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" y="311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" name="Rectangle 103">
              <a:extLst>
                <a:ext uri="{FF2B5EF4-FFF2-40B4-BE49-F238E27FC236}">
                  <a16:creationId xmlns:a16="http://schemas.microsoft.com/office/drawing/2014/main" id="{29DA81EB-5F88-7D4C-A851-89F108DCCB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311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" name="Rectangle 104">
              <a:extLst>
                <a:ext uri="{FF2B5EF4-FFF2-40B4-BE49-F238E27FC236}">
                  <a16:creationId xmlns:a16="http://schemas.microsoft.com/office/drawing/2014/main" id="{2C8A0DED-C2A7-1549-8196-5AC3F0C05A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3118"/>
              <a:ext cx="179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" name="Rectangle 105">
              <a:extLst>
                <a:ext uri="{FF2B5EF4-FFF2-40B4-BE49-F238E27FC236}">
                  <a16:creationId xmlns:a16="http://schemas.microsoft.com/office/drawing/2014/main" id="{D2EE8AB6-5CAD-BC46-89FF-B22FF6BA90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9" y="311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" name="Rectangle 106">
              <a:extLst>
                <a:ext uri="{FF2B5EF4-FFF2-40B4-BE49-F238E27FC236}">
                  <a16:creationId xmlns:a16="http://schemas.microsoft.com/office/drawing/2014/main" id="{236F4A5F-28AD-7B47-8FA1-849568BA72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9" y="311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" name="Rectangle 107">
              <a:extLst>
                <a:ext uri="{FF2B5EF4-FFF2-40B4-BE49-F238E27FC236}">
                  <a16:creationId xmlns:a16="http://schemas.microsoft.com/office/drawing/2014/main" id="{18029FB1-0531-1747-9E3D-94415906B7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3118"/>
              <a:ext cx="180" cy="1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6" name="Group 108">
              <a:extLst>
                <a:ext uri="{FF2B5EF4-FFF2-40B4-BE49-F238E27FC236}">
                  <a16:creationId xmlns:a16="http://schemas.microsoft.com/office/drawing/2014/main" id="{6E8C5923-DEBE-C547-8DFD-1AA3CCFC655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>
              <a:off x="3599" y="2939"/>
              <a:ext cx="153" cy="152"/>
              <a:chOff x="4080" y="1104"/>
              <a:chExt cx="432" cy="432"/>
            </a:xfrm>
          </p:grpSpPr>
          <p:sp>
            <p:nvSpPr>
              <p:cNvPr id="7277" name="Oval 109">
                <a:extLst>
                  <a:ext uri="{FF2B5EF4-FFF2-40B4-BE49-F238E27FC236}">
                    <a16:creationId xmlns:a16="http://schemas.microsoft.com/office/drawing/2014/main" id="{5065BBBF-1973-3543-81EB-19D627434C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" name="Oval 110">
                <a:extLst>
                  <a:ext uri="{FF2B5EF4-FFF2-40B4-BE49-F238E27FC236}">
                    <a16:creationId xmlns:a16="http://schemas.microsoft.com/office/drawing/2014/main" id="{E62EA882-AC4E-934B-A1EB-1EE95CCD11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" name="Oval 111">
                <a:extLst>
                  <a:ext uri="{FF2B5EF4-FFF2-40B4-BE49-F238E27FC236}">
                    <a16:creationId xmlns:a16="http://schemas.microsoft.com/office/drawing/2014/main" id="{FA691AB2-C5B3-1140-8C97-645EDDD496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" name="Oval 112">
                <a:extLst>
                  <a:ext uri="{FF2B5EF4-FFF2-40B4-BE49-F238E27FC236}">
                    <a16:creationId xmlns:a16="http://schemas.microsoft.com/office/drawing/2014/main" id="{7C1D4B9B-C627-D64E-AF21-9BF2BCBBD3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" name="Oval 113">
                <a:extLst>
                  <a:ext uri="{FF2B5EF4-FFF2-40B4-BE49-F238E27FC236}">
                    <a16:creationId xmlns:a16="http://schemas.microsoft.com/office/drawing/2014/main" id="{94DE9718-AC3C-FD4C-A12D-076891F7D7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1104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" name="Oval 114">
                <a:extLst>
                  <a:ext uri="{FF2B5EF4-FFF2-40B4-BE49-F238E27FC236}">
                    <a16:creationId xmlns:a16="http://schemas.microsoft.com/office/drawing/2014/main" id="{77F40301-B24D-1C4E-A575-B7E8982384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120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274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83" name="Group 115">
              <a:extLst>
                <a:ext uri="{FF2B5EF4-FFF2-40B4-BE49-F238E27FC236}">
                  <a16:creationId xmlns:a16="http://schemas.microsoft.com/office/drawing/2014/main" id="{E2B62080-591C-3441-859C-C327FFFF3BE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4679" y="2759"/>
              <a:ext cx="152" cy="152"/>
              <a:chOff x="4080" y="1104"/>
              <a:chExt cx="432" cy="432"/>
            </a:xfrm>
          </p:grpSpPr>
          <p:sp>
            <p:nvSpPr>
              <p:cNvPr id="7284" name="Oval 116">
                <a:extLst>
                  <a:ext uri="{FF2B5EF4-FFF2-40B4-BE49-F238E27FC236}">
                    <a16:creationId xmlns:a16="http://schemas.microsoft.com/office/drawing/2014/main" id="{8A5DF62B-8B23-4047-A9D0-9F47AA6DC8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" name="Oval 117">
                <a:extLst>
                  <a:ext uri="{FF2B5EF4-FFF2-40B4-BE49-F238E27FC236}">
                    <a16:creationId xmlns:a16="http://schemas.microsoft.com/office/drawing/2014/main" id="{0ACD2595-75B7-6E4E-9919-5FAFD4B1C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" name="Oval 118">
                <a:extLst>
                  <a:ext uri="{FF2B5EF4-FFF2-40B4-BE49-F238E27FC236}">
                    <a16:creationId xmlns:a16="http://schemas.microsoft.com/office/drawing/2014/main" id="{FD1C6588-BFC9-A546-800B-BA9F63D274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" name="Oval 119">
                <a:extLst>
                  <a:ext uri="{FF2B5EF4-FFF2-40B4-BE49-F238E27FC236}">
                    <a16:creationId xmlns:a16="http://schemas.microsoft.com/office/drawing/2014/main" id="{B2E50C34-ED5A-A64C-8760-75C0902670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8" name="Oval 120">
                <a:extLst>
                  <a:ext uri="{FF2B5EF4-FFF2-40B4-BE49-F238E27FC236}">
                    <a16:creationId xmlns:a16="http://schemas.microsoft.com/office/drawing/2014/main" id="{88426DC1-514D-E543-998F-E6138C5E75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1104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9" name="Oval 121">
                <a:extLst>
                  <a:ext uri="{FF2B5EF4-FFF2-40B4-BE49-F238E27FC236}">
                    <a16:creationId xmlns:a16="http://schemas.microsoft.com/office/drawing/2014/main" id="{AF6034DC-0D40-ED4F-B673-32CFF76641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120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274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90" name="Group 122">
              <a:extLst>
                <a:ext uri="{FF2B5EF4-FFF2-40B4-BE49-F238E27FC236}">
                  <a16:creationId xmlns:a16="http://schemas.microsoft.com/office/drawing/2014/main" id="{B62D9AB9-EA6E-2241-B75A-9CCE96B7E6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700000">
              <a:off x="3780" y="2040"/>
              <a:ext cx="152" cy="152"/>
              <a:chOff x="4080" y="1104"/>
              <a:chExt cx="432" cy="432"/>
            </a:xfrm>
          </p:grpSpPr>
          <p:sp>
            <p:nvSpPr>
              <p:cNvPr id="7291" name="Oval 123">
                <a:extLst>
                  <a:ext uri="{FF2B5EF4-FFF2-40B4-BE49-F238E27FC236}">
                    <a16:creationId xmlns:a16="http://schemas.microsoft.com/office/drawing/2014/main" id="{EA4044F8-F341-D045-B1DF-799B5A96A3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Oval 124">
                <a:extLst>
                  <a:ext uri="{FF2B5EF4-FFF2-40B4-BE49-F238E27FC236}">
                    <a16:creationId xmlns:a16="http://schemas.microsoft.com/office/drawing/2014/main" id="{399C9A5A-0C48-CD40-914A-D07411E020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Oval 125">
                <a:extLst>
                  <a:ext uri="{FF2B5EF4-FFF2-40B4-BE49-F238E27FC236}">
                    <a16:creationId xmlns:a16="http://schemas.microsoft.com/office/drawing/2014/main" id="{E2A22E86-51EA-8C48-9004-2DAA42C101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4" name="Oval 126">
                <a:extLst>
                  <a:ext uri="{FF2B5EF4-FFF2-40B4-BE49-F238E27FC236}">
                    <a16:creationId xmlns:a16="http://schemas.microsoft.com/office/drawing/2014/main" id="{819E9740-15A0-2249-899B-2E00E5AF52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Oval 127">
                <a:extLst>
                  <a:ext uri="{FF2B5EF4-FFF2-40B4-BE49-F238E27FC236}">
                    <a16:creationId xmlns:a16="http://schemas.microsoft.com/office/drawing/2014/main" id="{CE503E99-D043-B348-9138-B234E040DB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1104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6" name="Oval 128">
                <a:extLst>
                  <a:ext uri="{FF2B5EF4-FFF2-40B4-BE49-F238E27FC236}">
                    <a16:creationId xmlns:a16="http://schemas.microsoft.com/office/drawing/2014/main" id="{41A8380D-C6C4-BA4C-A46D-2E98233204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120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274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97" name="Group 129">
              <a:extLst>
                <a:ext uri="{FF2B5EF4-FFF2-40B4-BE49-F238E27FC236}">
                  <a16:creationId xmlns:a16="http://schemas.microsoft.com/office/drawing/2014/main" id="{68E3CDF2-7167-444F-8231-88A2006E40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499" y="2040"/>
              <a:ext cx="152" cy="152"/>
              <a:chOff x="4080" y="1104"/>
              <a:chExt cx="432" cy="432"/>
            </a:xfrm>
          </p:grpSpPr>
          <p:sp>
            <p:nvSpPr>
              <p:cNvPr id="7298" name="Oval 130">
                <a:extLst>
                  <a:ext uri="{FF2B5EF4-FFF2-40B4-BE49-F238E27FC236}">
                    <a16:creationId xmlns:a16="http://schemas.microsoft.com/office/drawing/2014/main" id="{DAC7BF92-DD91-6F4C-807D-0D0C614409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9" name="Oval 131">
                <a:extLst>
                  <a:ext uri="{FF2B5EF4-FFF2-40B4-BE49-F238E27FC236}">
                    <a16:creationId xmlns:a16="http://schemas.microsoft.com/office/drawing/2014/main" id="{2F5586F2-07EB-364B-B2A0-61D2E7CBE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0" name="Oval 132">
                <a:extLst>
                  <a:ext uri="{FF2B5EF4-FFF2-40B4-BE49-F238E27FC236}">
                    <a16:creationId xmlns:a16="http://schemas.microsoft.com/office/drawing/2014/main" id="{CE52ED34-9131-9C46-BF16-F291CD7B75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" name="Oval 133">
                <a:extLst>
                  <a:ext uri="{FF2B5EF4-FFF2-40B4-BE49-F238E27FC236}">
                    <a16:creationId xmlns:a16="http://schemas.microsoft.com/office/drawing/2014/main" id="{3E978519-1666-D14A-AFDC-62C2D217BC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2" name="Oval 134">
                <a:extLst>
                  <a:ext uri="{FF2B5EF4-FFF2-40B4-BE49-F238E27FC236}">
                    <a16:creationId xmlns:a16="http://schemas.microsoft.com/office/drawing/2014/main" id="{9FCFA5B0-AEE3-8042-B9A0-3FC8CD4A38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1104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3" name="Oval 135">
                <a:extLst>
                  <a:ext uri="{FF2B5EF4-FFF2-40B4-BE49-F238E27FC236}">
                    <a16:creationId xmlns:a16="http://schemas.microsoft.com/office/drawing/2014/main" id="{A1F219BA-D643-7A49-8AB7-166A915B99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120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274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04" name="Group 136">
              <a:extLst>
                <a:ext uri="{FF2B5EF4-FFF2-40B4-BE49-F238E27FC236}">
                  <a16:creationId xmlns:a16="http://schemas.microsoft.com/office/drawing/2014/main" id="{E528AF79-05B9-4440-B8AB-739C9A260C7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60" y="2579"/>
              <a:ext cx="152" cy="152"/>
              <a:chOff x="4080" y="1104"/>
              <a:chExt cx="432" cy="432"/>
            </a:xfrm>
          </p:grpSpPr>
          <p:sp>
            <p:nvSpPr>
              <p:cNvPr id="7305" name="Oval 137">
                <a:extLst>
                  <a:ext uri="{FF2B5EF4-FFF2-40B4-BE49-F238E27FC236}">
                    <a16:creationId xmlns:a16="http://schemas.microsoft.com/office/drawing/2014/main" id="{2983771C-2282-E347-9141-461184C47C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6" name="Oval 138">
                <a:extLst>
                  <a:ext uri="{FF2B5EF4-FFF2-40B4-BE49-F238E27FC236}">
                    <a16:creationId xmlns:a16="http://schemas.microsoft.com/office/drawing/2014/main" id="{BAD58019-AFD0-1243-BCAB-AC8E057302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6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7" name="Oval 139">
                <a:extLst>
                  <a:ext uri="{FF2B5EF4-FFF2-40B4-BE49-F238E27FC236}">
                    <a16:creationId xmlns:a16="http://schemas.microsoft.com/office/drawing/2014/main" id="{33A5BF53-22DB-A440-966D-27A4BE6443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44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8" name="Oval 140">
                <a:extLst>
                  <a:ext uri="{FF2B5EF4-FFF2-40B4-BE49-F238E27FC236}">
                    <a16:creationId xmlns:a16="http://schemas.microsoft.com/office/drawing/2014/main" id="{72EAB4F2-C737-D24F-BE2F-67777AFD12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1200"/>
                <a:ext cx="96" cy="9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9" name="Oval 141">
                <a:extLst>
                  <a:ext uri="{FF2B5EF4-FFF2-40B4-BE49-F238E27FC236}">
                    <a16:creationId xmlns:a16="http://schemas.microsoft.com/office/drawing/2014/main" id="{2E7272CF-6ED4-BC43-9E1B-D4B099BEB7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1104"/>
                <a:ext cx="144" cy="14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0" name="Oval 142">
                <a:extLst>
                  <a:ext uri="{FF2B5EF4-FFF2-40B4-BE49-F238E27FC236}">
                    <a16:creationId xmlns:a16="http://schemas.microsoft.com/office/drawing/2014/main" id="{D3199FBB-E783-E744-B5F1-4EF7F22141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120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6274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2212194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>
            <a:extLst>
              <a:ext uri="{FF2B5EF4-FFF2-40B4-BE49-F238E27FC236}">
                <a16:creationId xmlns:a16="http://schemas.microsoft.com/office/drawing/2014/main" id="{38DAFB2E-8ED2-A742-8364-26B4DE41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7244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DD81D9D1-9E8B-5C4E-B65B-C3F3084FA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362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855" name="Group 159">
            <a:extLst>
              <a:ext uri="{FF2B5EF4-FFF2-40B4-BE49-F238E27FC236}">
                <a16:creationId xmlns:a16="http://schemas.microsoft.com/office/drawing/2014/main" id="{64A04F4C-16D0-E34A-853A-54A77F266C20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447800"/>
            <a:ext cx="685800" cy="685800"/>
            <a:chOff x="1272" y="1056"/>
            <a:chExt cx="432" cy="432"/>
          </a:xfrm>
        </p:grpSpPr>
        <p:sp>
          <p:nvSpPr>
            <p:cNvPr id="29856" name="Oval 160">
              <a:extLst>
                <a:ext uri="{FF2B5EF4-FFF2-40B4-BE49-F238E27FC236}">
                  <a16:creationId xmlns:a16="http://schemas.microsoft.com/office/drawing/2014/main" id="{E524C470-73DD-6B45-9716-82E54096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7" name="Oval 161">
              <a:extLst>
                <a:ext uri="{FF2B5EF4-FFF2-40B4-BE49-F238E27FC236}">
                  <a16:creationId xmlns:a16="http://schemas.microsoft.com/office/drawing/2014/main" id="{91C2C791-D35B-EE4E-8942-2C411E5E5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8" name="Oval 162">
              <a:extLst>
                <a:ext uri="{FF2B5EF4-FFF2-40B4-BE49-F238E27FC236}">
                  <a16:creationId xmlns:a16="http://schemas.microsoft.com/office/drawing/2014/main" id="{AD5D3ADD-ACA9-8846-B3BD-2DD4F8CD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9" name="Oval 163">
              <a:extLst>
                <a:ext uri="{FF2B5EF4-FFF2-40B4-BE49-F238E27FC236}">
                  <a16:creationId xmlns:a16="http://schemas.microsoft.com/office/drawing/2014/main" id="{6AEF0DDB-A066-BA49-98B4-66F9A437A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0" name="Oval 164">
              <a:extLst>
                <a:ext uri="{FF2B5EF4-FFF2-40B4-BE49-F238E27FC236}">
                  <a16:creationId xmlns:a16="http://schemas.microsoft.com/office/drawing/2014/main" id="{CF70E707-F7FA-2E48-9437-E8A4232A5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1" name="Oval 165">
              <a:extLst>
                <a:ext uri="{FF2B5EF4-FFF2-40B4-BE49-F238E27FC236}">
                  <a16:creationId xmlns:a16="http://schemas.microsoft.com/office/drawing/2014/main" id="{A6A104F5-A8C9-2D4E-B75D-D63924A9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2" name="Text Box 166">
              <a:extLst>
                <a:ext uri="{FF2B5EF4-FFF2-40B4-BE49-F238E27FC236}">
                  <a16:creationId xmlns:a16="http://schemas.microsoft.com/office/drawing/2014/main" id="{E4DADF6A-2F4E-0C4D-B808-156EC6BBD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</p:grpSp>
      <p:grpSp>
        <p:nvGrpSpPr>
          <p:cNvPr id="29863" name="Group 167">
            <a:extLst>
              <a:ext uri="{FF2B5EF4-FFF2-40B4-BE49-F238E27FC236}">
                <a16:creationId xmlns:a16="http://schemas.microsoft.com/office/drawing/2014/main" id="{6E0E5AB3-8ABE-D142-B188-1FEC7412B963}"/>
              </a:ext>
            </a:extLst>
          </p:cNvPr>
          <p:cNvGrpSpPr>
            <a:grpSpLocks/>
          </p:cNvGrpSpPr>
          <p:nvPr/>
        </p:nvGrpSpPr>
        <p:grpSpPr bwMode="auto">
          <a:xfrm>
            <a:off x="3317875" y="1447800"/>
            <a:ext cx="685800" cy="685800"/>
            <a:chOff x="2090" y="1056"/>
            <a:chExt cx="432" cy="432"/>
          </a:xfrm>
        </p:grpSpPr>
        <p:sp>
          <p:nvSpPr>
            <p:cNvPr id="29864" name="Oval 168">
              <a:extLst>
                <a:ext uri="{FF2B5EF4-FFF2-40B4-BE49-F238E27FC236}">
                  <a16:creationId xmlns:a16="http://schemas.microsoft.com/office/drawing/2014/main" id="{5C517643-F6AB-D643-BB93-62BCDFDD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5" name="Oval 169">
              <a:extLst>
                <a:ext uri="{FF2B5EF4-FFF2-40B4-BE49-F238E27FC236}">
                  <a16:creationId xmlns:a16="http://schemas.microsoft.com/office/drawing/2014/main" id="{1A2A6776-F391-2745-A370-64332505A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6" name="Oval 170">
              <a:extLst>
                <a:ext uri="{FF2B5EF4-FFF2-40B4-BE49-F238E27FC236}">
                  <a16:creationId xmlns:a16="http://schemas.microsoft.com/office/drawing/2014/main" id="{95BA8B84-B242-364A-BAC5-BFF707E88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7" name="Oval 171">
              <a:extLst>
                <a:ext uri="{FF2B5EF4-FFF2-40B4-BE49-F238E27FC236}">
                  <a16:creationId xmlns:a16="http://schemas.microsoft.com/office/drawing/2014/main" id="{00D04BF8-7BCF-874F-976C-261706057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8" name="Oval 172">
              <a:extLst>
                <a:ext uri="{FF2B5EF4-FFF2-40B4-BE49-F238E27FC236}">
                  <a16:creationId xmlns:a16="http://schemas.microsoft.com/office/drawing/2014/main" id="{ED238FA6-68F4-4E4D-A693-2E0F27E1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9" name="Oval 173">
              <a:extLst>
                <a:ext uri="{FF2B5EF4-FFF2-40B4-BE49-F238E27FC236}">
                  <a16:creationId xmlns:a16="http://schemas.microsoft.com/office/drawing/2014/main" id="{13EBE05F-4F5E-F74B-932B-C94E13D3E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0" name="Text Box 174">
              <a:extLst>
                <a:ext uri="{FF2B5EF4-FFF2-40B4-BE49-F238E27FC236}">
                  <a16:creationId xmlns:a16="http://schemas.microsoft.com/office/drawing/2014/main" id="{EE41FB4D-A01C-694F-912E-C3A5264B9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29871" name="Group 175">
            <a:extLst>
              <a:ext uri="{FF2B5EF4-FFF2-40B4-BE49-F238E27FC236}">
                <a16:creationId xmlns:a16="http://schemas.microsoft.com/office/drawing/2014/main" id="{EEBC49DF-9F91-2C4A-B72C-E37D88376684}"/>
              </a:ext>
            </a:extLst>
          </p:cNvPr>
          <p:cNvGrpSpPr>
            <a:grpSpLocks/>
          </p:cNvGrpSpPr>
          <p:nvPr/>
        </p:nvGrpSpPr>
        <p:grpSpPr bwMode="auto">
          <a:xfrm>
            <a:off x="5840413" y="1447800"/>
            <a:ext cx="685800" cy="685800"/>
            <a:chOff x="3679" y="1056"/>
            <a:chExt cx="432" cy="432"/>
          </a:xfrm>
        </p:grpSpPr>
        <p:sp>
          <p:nvSpPr>
            <p:cNvPr id="29872" name="Oval 176">
              <a:extLst>
                <a:ext uri="{FF2B5EF4-FFF2-40B4-BE49-F238E27FC236}">
                  <a16:creationId xmlns:a16="http://schemas.microsoft.com/office/drawing/2014/main" id="{BB12E678-81A5-6B43-B576-DC9F817D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3" name="Oval 177">
              <a:extLst>
                <a:ext uri="{FF2B5EF4-FFF2-40B4-BE49-F238E27FC236}">
                  <a16:creationId xmlns:a16="http://schemas.microsoft.com/office/drawing/2014/main" id="{97B05D47-BDC5-244F-AC05-151433FF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4" name="Oval 178">
              <a:extLst>
                <a:ext uri="{FF2B5EF4-FFF2-40B4-BE49-F238E27FC236}">
                  <a16:creationId xmlns:a16="http://schemas.microsoft.com/office/drawing/2014/main" id="{65B4C3AB-9E63-7A4B-9009-1E89C782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5" name="Oval 179">
              <a:extLst>
                <a:ext uri="{FF2B5EF4-FFF2-40B4-BE49-F238E27FC236}">
                  <a16:creationId xmlns:a16="http://schemas.microsoft.com/office/drawing/2014/main" id="{5512A7D2-7197-AF49-93D0-598DEB813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6" name="Oval 180">
              <a:extLst>
                <a:ext uri="{FF2B5EF4-FFF2-40B4-BE49-F238E27FC236}">
                  <a16:creationId xmlns:a16="http://schemas.microsoft.com/office/drawing/2014/main" id="{0AD73DC8-2406-D248-8B18-AE052942F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7" name="Oval 181">
              <a:extLst>
                <a:ext uri="{FF2B5EF4-FFF2-40B4-BE49-F238E27FC236}">
                  <a16:creationId xmlns:a16="http://schemas.microsoft.com/office/drawing/2014/main" id="{04993791-B10E-0C45-BDBE-45E6E44FF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8" name="Text Box 182">
              <a:extLst>
                <a:ext uri="{FF2B5EF4-FFF2-40B4-BE49-F238E27FC236}">
                  <a16:creationId xmlns:a16="http://schemas.microsoft.com/office/drawing/2014/main" id="{6ABE0DED-B47C-CC47-9594-1A2AE507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</p:grpSp>
      <p:grpSp>
        <p:nvGrpSpPr>
          <p:cNvPr id="29879" name="Group 183">
            <a:extLst>
              <a:ext uri="{FF2B5EF4-FFF2-40B4-BE49-F238E27FC236}">
                <a16:creationId xmlns:a16="http://schemas.microsoft.com/office/drawing/2014/main" id="{71012E6D-82F3-464C-8E8A-3FBE524AE382}"/>
              </a:ext>
            </a:extLst>
          </p:cNvPr>
          <p:cNvGrpSpPr>
            <a:grpSpLocks/>
          </p:cNvGrpSpPr>
          <p:nvPr/>
        </p:nvGrpSpPr>
        <p:grpSpPr bwMode="auto">
          <a:xfrm>
            <a:off x="4614863" y="1447800"/>
            <a:ext cx="685800" cy="685800"/>
            <a:chOff x="2907" y="1056"/>
            <a:chExt cx="432" cy="432"/>
          </a:xfrm>
        </p:grpSpPr>
        <p:sp>
          <p:nvSpPr>
            <p:cNvPr id="29880" name="Oval 184">
              <a:extLst>
                <a:ext uri="{FF2B5EF4-FFF2-40B4-BE49-F238E27FC236}">
                  <a16:creationId xmlns:a16="http://schemas.microsoft.com/office/drawing/2014/main" id="{EE9076E8-9F5C-4549-9159-96409069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1" name="Oval 185">
              <a:extLst>
                <a:ext uri="{FF2B5EF4-FFF2-40B4-BE49-F238E27FC236}">
                  <a16:creationId xmlns:a16="http://schemas.microsoft.com/office/drawing/2014/main" id="{41EB92D4-36F1-9C4E-92DE-DD07644B4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2" name="Oval 186">
              <a:extLst>
                <a:ext uri="{FF2B5EF4-FFF2-40B4-BE49-F238E27FC236}">
                  <a16:creationId xmlns:a16="http://schemas.microsoft.com/office/drawing/2014/main" id="{80565A9D-DE0F-1045-A251-6527EE1FE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3" name="Oval 187">
              <a:extLst>
                <a:ext uri="{FF2B5EF4-FFF2-40B4-BE49-F238E27FC236}">
                  <a16:creationId xmlns:a16="http://schemas.microsoft.com/office/drawing/2014/main" id="{D4FD3204-280A-B149-928B-578B0D041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4" name="Oval 188">
              <a:extLst>
                <a:ext uri="{FF2B5EF4-FFF2-40B4-BE49-F238E27FC236}">
                  <a16:creationId xmlns:a16="http://schemas.microsoft.com/office/drawing/2014/main" id="{B48048FA-E85E-8A46-A591-BBF32DA4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5" name="Oval 189">
              <a:extLst>
                <a:ext uri="{FF2B5EF4-FFF2-40B4-BE49-F238E27FC236}">
                  <a16:creationId xmlns:a16="http://schemas.microsoft.com/office/drawing/2014/main" id="{8B6486C9-DC98-ED4D-B003-BD83F503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6" name="Text Box 190">
              <a:extLst>
                <a:ext uri="{FF2B5EF4-FFF2-40B4-BE49-F238E27FC236}">
                  <a16:creationId xmlns:a16="http://schemas.microsoft.com/office/drawing/2014/main" id="{5F7F4EBF-C6DB-784D-97DC-1C22F1B9E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</p:grpSp>
      <p:grpSp>
        <p:nvGrpSpPr>
          <p:cNvPr id="29887" name="Group 191">
            <a:extLst>
              <a:ext uri="{FF2B5EF4-FFF2-40B4-BE49-F238E27FC236}">
                <a16:creationId xmlns:a16="http://schemas.microsoft.com/office/drawing/2014/main" id="{3EDC0375-ADD3-B149-BEE5-00C5FA97355A}"/>
              </a:ext>
            </a:extLst>
          </p:cNvPr>
          <p:cNvGrpSpPr>
            <a:grpSpLocks/>
          </p:cNvGrpSpPr>
          <p:nvPr/>
        </p:nvGrpSpPr>
        <p:grpSpPr bwMode="auto">
          <a:xfrm>
            <a:off x="7056438" y="1447800"/>
            <a:ext cx="685800" cy="685800"/>
            <a:chOff x="4445" y="1056"/>
            <a:chExt cx="432" cy="432"/>
          </a:xfrm>
        </p:grpSpPr>
        <p:sp>
          <p:nvSpPr>
            <p:cNvPr id="29888" name="Oval 192">
              <a:extLst>
                <a:ext uri="{FF2B5EF4-FFF2-40B4-BE49-F238E27FC236}">
                  <a16:creationId xmlns:a16="http://schemas.microsoft.com/office/drawing/2014/main" id="{0AFE308F-6F00-1745-88FC-5E4A49420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9" name="Oval 193">
              <a:extLst>
                <a:ext uri="{FF2B5EF4-FFF2-40B4-BE49-F238E27FC236}">
                  <a16:creationId xmlns:a16="http://schemas.microsoft.com/office/drawing/2014/main" id="{36C74126-614F-3641-8F43-B5829F2E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0" name="Oval 194">
              <a:extLst>
                <a:ext uri="{FF2B5EF4-FFF2-40B4-BE49-F238E27FC236}">
                  <a16:creationId xmlns:a16="http://schemas.microsoft.com/office/drawing/2014/main" id="{4E998491-07F4-894A-A9D5-201D491AA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1" name="Oval 195">
              <a:extLst>
                <a:ext uri="{FF2B5EF4-FFF2-40B4-BE49-F238E27FC236}">
                  <a16:creationId xmlns:a16="http://schemas.microsoft.com/office/drawing/2014/main" id="{8B9A5203-2A2A-6046-9EB8-E8E843AD4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2" name="Oval 196">
              <a:extLst>
                <a:ext uri="{FF2B5EF4-FFF2-40B4-BE49-F238E27FC236}">
                  <a16:creationId xmlns:a16="http://schemas.microsoft.com/office/drawing/2014/main" id="{CEE1AEA1-7CE6-A94F-9AF3-BF216881D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3" name="Oval 197">
              <a:extLst>
                <a:ext uri="{FF2B5EF4-FFF2-40B4-BE49-F238E27FC236}">
                  <a16:creationId xmlns:a16="http://schemas.microsoft.com/office/drawing/2014/main" id="{5A4B00B3-0776-D34D-8C4E-F19317E7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4" name="Text Box 198">
              <a:extLst>
                <a:ext uri="{FF2B5EF4-FFF2-40B4-BE49-F238E27FC236}">
                  <a16:creationId xmlns:a16="http://schemas.microsoft.com/office/drawing/2014/main" id="{69C93832-A243-9749-A8B0-9F48A9D9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sp>
        <p:nvSpPr>
          <p:cNvPr id="29895" name="Text Box 199">
            <a:extLst>
              <a:ext uri="{FF2B5EF4-FFF2-40B4-BE49-F238E27FC236}">
                <a16:creationId xmlns:a16="http://schemas.microsoft.com/office/drawing/2014/main" id="{18E268D5-97AD-5B41-BC28-751076742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33400"/>
            <a:ext cx="362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StarLogo Parallelism</a:t>
            </a:r>
            <a:endParaRPr lang="en-US" altLang="en-US" sz="3200"/>
          </a:p>
        </p:txBody>
      </p:sp>
      <p:pic>
        <p:nvPicPr>
          <p:cNvPr id="29898" name="Picture 202">
            <a:extLst>
              <a:ext uri="{FF2B5EF4-FFF2-40B4-BE49-F238E27FC236}">
                <a16:creationId xmlns:a16="http://schemas.microsoft.com/office/drawing/2014/main" id="{2B20412D-353A-3342-9384-DB37CE84C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14255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899" name="Picture 203">
            <a:extLst>
              <a:ext uri="{FF2B5EF4-FFF2-40B4-BE49-F238E27FC236}">
                <a16:creationId xmlns:a16="http://schemas.microsoft.com/office/drawing/2014/main" id="{961258DD-7BD5-9A4A-99F2-09D20D96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10699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00" name="Line 204">
            <a:extLst>
              <a:ext uri="{FF2B5EF4-FFF2-40B4-BE49-F238E27FC236}">
                <a16:creationId xmlns:a16="http://schemas.microsoft.com/office/drawing/2014/main" id="{940FE06E-195B-9941-8F98-3E5172B6B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4384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" name="Line 205">
            <a:extLst>
              <a:ext uri="{FF2B5EF4-FFF2-40B4-BE49-F238E27FC236}">
                <a16:creationId xmlns:a16="http://schemas.microsoft.com/office/drawing/2014/main" id="{57677769-31A3-5544-84EE-5A4131E07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913" name="Group 217">
            <a:extLst>
              <a:ext uri="{FF2B5EF4-FFF2-40B4-BE49-F238E27FC236}">
                <a16:creationId xmlns:a16="http://schemas.microsoft.com/office/drawing/2014/main" id="{44091F2E-E3A1-D34C-99E2-7434056ADD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286000"/>
            <a:ext cx="895350" cy="3200400"/>
            <a:chOff x="1200" y="1440"/>
            <a:chExt cx="564" cy="2016"/>
          </a:xfrm>
        </p:grpSpPr>
        <p:grpSp>
          <p:nvGrpSpPr>
            <p:cNvPr id="29700" name="Group 4">
              <a:extLst>
                <a:ext uri="{FF2B5EF4-FFF2-40B4-BE49-F238E27FC236}">
                  <a16:creationId xmlns:a16="http://schemas.microsoft.com/office/drawing/2014/main" id="{DC817C0A-52F8-3F4B-8FB1-FB4BBD8FF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29701" name="Rectangle 5">
                <a:extLst>
                  <a:ext uri="{FF2B5EF4-FFF2-40B4-BE49-F238E27FC236}">
                    <a16:creationId xmlns:a16="http://schemas.microsoft.com/office/drawing/2014/main" id="{AEBA00B1-0FCA-8F4F-8CDF-32F2CA939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2" name="Rectangle 6">
                <a:extLst>
                  <a:ext uri="{FF2B5EF4-FFF2-40B4-BE49-F238E27FC236}">
                    <a16:creationId xmlns:a16="http://schemas.microsoft.com/office/drawing/2014/main" id="{A3A8687E-473C-3147-97AC-7F11F0C2D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3" name="Rectangle 7">
                <a:extLst>
                  <a:ext uri="{FF2B5EF4-FFF2-40B4-BE49-F238E27FC236}">
                    <a16:creationId xmlns:a16="http://schemas.microsoft.com/office/drawing/2014/main" id="{C7928DAF-5389-8847-BDEB-714AE0F13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4" name="Rectangle 8">
                <a:extLst>
                  <a:ext uri="{FF2B5EF4-FFF2-40B4-BE49-F238E27FC236}">
                    <a16:creationId xmlns:a16="http://schemas.microsoft.com/office/drawing/2014/main" id="{DC99DAED-49FB-A54E-BCFA-D327E7AE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5" name="Rectangle 9">
                <a:extLst>
                  <a:ext uri="{FF2B5EF4-FFF2-40B4-BE49-F238E27FC236}">
                    <a16:creationId xmlns:a16="http://schemas.microsoft.com/office/drawing/2014/main" id="{095E0B26-C6AD-0B4D-BD33-C3F6AB15A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6" name="Rectangle 10">
                <a:extLst>
                  <a:ext uri="{FF2B5EF4-FFF2-40B4-BE49-F238E27FC236}">
                    <a16:creationId xmlns:a16="http://schemas.microsoft.com/office/drawing/2014/main" id="{D4902702-4B2F-7143-A0E5-6611CB9DC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3" name="Text Box 207">
              <a:extLst>
                <a:ext uri="{FF2B5EF4-FFF2-40B4-BE49-F238E27FC236}">
                  <a16:creationId xmlns:a16="http://schemas.microsoft.com/office/drawing/2014/main" id="{E3772E1A-7074-C74B-A6AD-9FAA5D47B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29904" name="Text Box 208">
              <a:extLst>
                <a:ext uri="{FF2B5EF4-FFF2-40B4-BE49-F238E27FC236}">
                  <a16:creationId xmlns:a16="http://schemas.microsoft.com/office/drawing/2014/main" id="{CE6475C0-653E-8C4E-A0BB-D8A60FCBC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29906" name="Text Box 210">
              <a:extLst>
                <a:ext uri="{FF2B5EF4-FFF2-40B4-BE49-F238E27FC236}">
                  <a16:creationId xmlns:a16="http://schemas.microsoft.com/office/drawing/2014/main" id="{B94C245F-A476-9241-9762-E070F0889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29908" name="Text Box 212">
              <a:extLst>
                <a:ext uri="{FF2B5EF4-FFF2-40B4-BE49-F238E27FC236}">
                  <a16:creationId xmlns:a16="http://schemas.microsoft.com/office/drawing/2014/main" id="{5B0DE0BE-6831-3249-B4EC-776A6955F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29910" name="Text Box 214">
              <a:extLst>
                <a:ext uri="{FF2B5EF4-FFF2-40B4-BE49-F238E27FC236}">
                  <a16:creationId xmlns:a16="http://schemas.microsoft.com/office/drawing/2014/main" id="{C66C6152-9120-0841-8B08-419F4CB03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29912" name="Text Box 216">
              <a:extLst>
                <a:ext uri="{FF2B5EF4-FFF2-40B4-BE49-F238E27FC236}">
                  <a16:creationId xmlns:a16="http://schemas.microsoft.com/office/drawing/2014/main" id="{E79839FF-B01A-9A43-AD48-67110A07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046" name="Group 350">
            <a:extLst>
              <a:ext uri="{FF2B5EF4-FFF2-40B4-BE49-F238E27FC236}">
                <a16:creationId xmlns:a16="http://schemas.microsoft.com/office/drawing/2014/main" id="{1AA39071-90FC-7940-AF4B-D2DA64A5855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286000"/>
            <a:ext cx="895350" cy="533400"/>
            <a:chOff x="2304" y="1632"/>
            <a:chExt cx="564" cy="336"/>
          </a:xfrm>
        </p:grpSpPr>
        <p:sp>
          <p:nvSpPr>
            <p:cNvPr id="29766" name="Rectangle 70">
              <a:extLst>
                <a:ext uri="{FF2B5EF4-FFF2-40B4-BE49-F238E27FC236}">
                  <a16:creationId xmlns:a16="http://schemas.microsoft.com/office/drawing/2014/main" id="{6298679E-3141-F44B-B3FC-358F5837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7" name="Text Box 71">
              <a:extLst>
                <a:ext uri="{FF2B5EF4-FFF2-40B4-BE49-F238E27FC236}">
                  <a16:creationId xmlns:a16="http://schemas.microsoft.com/office/drawing/2014/main" id="{C936A94B-46CC-8F48-A0C3-2301C4F0D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045" name="Group 349">
            <a:extLst>
              <a:ext uri="{FF2B5EF4-FFF2-40B4-BE49-F238E27FC236}">
                <a16:creationId xmlns:a16="http://schemas.microsoft.com/office/drawing/2014/main" id="{D184ACB6-69AE-CA4A-AAF2-D91F3FDBA45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19400"/>
            <a:ext cx="895350" cy="533400"/>
            <a:chOff x="2208" y="2160"/>
            <a:chExt cx="564" cy="336"/>
          </a:xfrm>
        </p:grpSpPr>
        <p:sp>
          <p:nvSpPr>
            <p:cNvPr id="29781" name="Rectangle 85">
              <a:extLst>
                <a:ext uri="{FF2B5EF4-FFF2-40B4-BE49-F238E27FC236}">
                  <a16:creationId xmlns:a16="http://schemas.microsoft.com/office/drawing/2014/main" id="{5606D25E-D59E-FD42-8816-A7D84412A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2" name="Text Box 86">
              <a:extLst>
                <a:ext uri="{FF2B5EF4-FFF2-40B4-BE49-F238E27FC236}">
                  <a16:creationId xmlns:a16="http://schemas.microsoft.com/office/drawing/2014/main" id="{F32E8D3D-7D14-0243-9671-62FBF5DEE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30044" name="Group 348">
            <a:extLst>
              <a:ext uri="{FF2B5EF4-FFF2-40B4-BE49-F238E27FC236}">
                <a16:creationId xmlns:a16="http://schemas.microsoft.com/office/drawing/2014/main" id="{55E08001-DAB0-4444-AB1D-55D05274EDD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352800"/>
            <a:ext cx="895350" cy="533400"/>
            <a:chOff x="2208" y="2736"/>
            <a:chExt cx="564" cy="336"/>
          </a:xfrm>
        </p:grpSpPr>
        <p:sp>
          <p:nvSpPr>
            <p:cNvPr id="29793" name="Rectangle 97">
              <a:extLst>
                <a:ext uri="{FF2B5EF4-FFF2-40B4-BE49-F238E27FC236}">
                  <a16:creationId xmlns:a16="http://schemas.microsoft.com/office/drawing/2014/main" id="{BF896D97-7208-D54E-A0EC-41C9F0B2E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4" name="Text Box 98">
              <a:extLst>
                <a:ext uri="{FF2B5EF4-FFF2-40B4-BE49-F238E27FC236}">
                  <a16:creationId xmlns:a16="http://schemas.microsoft.com/office/drawing/2014/main" id="{AD2EFB9E-2057-8844-B34E-657F1AFF9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30048" name="Group 352">
            <a:extLst>
              <a:ext uri="{FF2B5EF4-FFF2-40B4-BE49-F238E27FC236}">
                <a16:creationId xmlns:a16="http://schemas.microsoft.com/office/drawing/2014/main" id="{56EB7CE7-685F-B348-9DED-1E146B79348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895350" cy="533400"/>
            <a:chOff x="1872" y="2832"/>
            <a:chExt cx="564" cy="336"/>
          </a:xfrm>
        </p:grpSpPr>
        <p:sp>
          <p:nvSpPr>
            <p:cNvPr id="29796" name="Rectangle 100">
              <a:extLst>
                <a:ext uri="{FF2B5EF4-FFF2-40B4-BE49-F238E27FC236}">
                  <a16:creationId xmlns:a16="http://schemas.microsoft.com/office/drawing/2014/main" id="{508075C5-29E8-7C48-836D-0D7502378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7" name="Text Box 101">
              <a:extLst>
                <a:ext uri="{FF2B5EF4-FFF2-40B4-BE49-F238E27FC236}">
                  <a16:creationId xmlns:a16="http://schemas.microsoft.com/office/drawing/2014/main" id="{6FA9A1A0-B69B-E948-9714-6D93152D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30049" name="Group 353">
            <a:extLst>
              <a:ext uri="{FF2B5EF4-FFF2-40B4-BE49-F238E27FC236}">
                <a16:creationId xmlns:a16="http://schemas.microsoft.com/office/drawing/2014/main" id="{A52B84EA-1AD8-FD41-8A06-20EB4E5292E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953000"/>
            <a:ext cx="895350" cy="533400"/>
            <a:chOff x="1872" y="3312"/>
            <a:chExt cx="564" cy="336"/>
          </a:xfrm>
        </p:grpSpPr>
        <p:sp>
          <p:nvSpPr>
            <p:cNvPr id="29799" name="Rectangle 103">
              <a:extLst>
                <a:ext uri="{FF2B5EF4-FFF2-40B4-BE49-F238E27FC236}">
                  <a16:creationId xmlns:a16="http://schemas.microsoft.com/office/drawing/2014/main" id="{49A6D92A-9309-1548-B476-AADC5EA2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" name="Text Box 104">
              <a:extLst>
                <a:ext uri="{FF2B5EF4-FFF2-40B4-BE49-F238E27FC236}">
                  <a16:creationId xmlns:a16="http://schemas.microsoft.com/office/drawing/2014/main" id="{865723F8-6371-9043-B687-E43093525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30047" name="Group 351">
            <a:extLst>
              <a:ext uri="{FF2B5EF4-FFF2-40B4-BE49-F238E27FC236}">
                <a16:creationId xmlns:a16="http://schemas.microsoft.com/office/drawing/2014/main" id="{A0F0EEE2-0A95-0C41-8504-B2AE6E2CA29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86200"/>
            <a:ext cx="895350" cy="533400"/>
            <a:chOff x="1872" y="2448"/>
            <a:chExt cx="564" cy="336"/>
          </a:xfrm>
        </p:grpSpPr>
        <p:sp>
          <p:nvSpPr>
            <p:cNvPr id="29790" name="Rectangle 94">
              <a:extLst>
                <a:ext uri="{FF2B5EF4-FFF2-40B4-BE49-F238E27FC236}">
                  <a16:creationId xmlns:a16="http://schemas.microsoft.com/office/drawing/2014/main" id="{9072165E-20DE-2B41-8807-12B0ED68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1" name="Text Box 95">
              <a:extLst>
                <a:ext uri="{FF2B5EF4-FFF2-40B4-BE49-F238E27FC236}">
                  <a16:creationId xmlns:a16="http://schemas.microsoft.com/office/drawing/2014/main" id="{22A31126-A663-F14E-A607-295BC2B97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grpSp>
        <p:nvGrpSpPr>
          <p:cNvPr id="30050" name="Group 354">
            <a:extLst>
              <a:ext uri="{FF2B5EF4-FFF2-40B4-BE49-F238E27FC236}">
                <a16:creationId xmlns:a16="http://schemas.microsoft.com/office/drawing/2014/main" id="{A14C33E1-8D27-D248-A9A0-7D40F8DF615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286000"/>
            <a:ext cx="895350" cy="3200400"/>
            <a:chOff x="1200" y="1440"/>
            <a:chExt cx="564" cy="2016"/>
          </a:xfrm>
        </p:grpSpPr>
        <p:grpSp>
          <p:nvGrpSpPr>
            <p:cNvPr id="30051" name="Group 355">
              <a:extLst>
                <a:ext uri="{FF2B5EF4-FFF2-40B4-BE49-F238E27FC236}">
                  <a16:creationId xmlns:a16="http://schemas.microsoft.com/office/drawing/2014/main" id="{92723C16-BABD-F245-BD13-716C74CCD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30052" name="Rectangle 356">
                <a:extLst>
                  <a:ext uri="{FF2B5EF4-FFF2-40B4-BE49-F238E27FC236}">
                    <a16:creationId xmlns:a16="http://schemas.microsoft.com/office/drawing/2014/main" id="{423E551F-C419-8D45-8EE2-DF4B710D9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53" name="Rectangle 357">
                <a:extLst>
                  <a:ext uri="{FF2B5EF4-FFF2-40B4-BE49-F238E27FC236}">
                    <a16:creationId xmlns:a16="http://schemas.microsoft.com/office/drawing/2014/main" id="{F074B899-737B-DB46-BCBA-1CE82B3C5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54" name="Rectangle 358">
                <a:extLst>
                  <a:ext uri="{FF2B5EF4-FFF2-40B4-BE49-F238E27FC236}">
                    <a16:creationId xmlns:a16="http://schemas.microsoft.com/office/drawing/2014/main" id="{C9F0F265-7156-2847-AC6B-78B599622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55" name="Rectangle 359">
                <a:extLst>
                  <a:ext uri="{FF2B5EF4-FFF2-40B4-BE49-F238E27FC236}">
                    <a16:creationId xmlns:a16="http://schemas.microsoft.com/office/drawing/2014/main" id="{B1B21A3E-02E9-9549-A786-6C5F1DCF6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56" name="Rectangle 360">
                <a:extLst>
                  <a:ext uri="{FF2B5EF4-FFF2-40B4-BE49-F238E27FC236}">
                    <a16:creationId xmlns:a16="http://schemas.microsoft.com/office/drawing/2014/main" id="{7123F869-2CFA-FC4C-9731-3F476B7A0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57" name="Rectangle 361">
                <a:extLst>
                  <a:ext uri="{FF2B5EF4-FFF2-40B4-BE49-F238E27FC236}">
                    <a16:creationId xmlns:a16="http://schemas.microsoft.com/office/drawing/2014/main" id="{FCF228AF-F07D-384D-B977-4BAED39B4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058" name="Text Box 362">
              <a:extLst>
                <a:ext uri="{FF2B5EF4-FFF2-40B4-BE49-F238E27FC236}">
                  <a16:creationId xmlns:a16="http://schemas.microsoft.com/office/drawing/2014/main" id="{412E3B24-8367-8545-AA79-4ED9B5C75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30059" name="Text Box 363">
              <a:extLst>
                <a:ext uri="{FF2B5EF4-FFF2-40B4-BE49-F238E27FC236}">
                  <a16:creationId xmlns:a16="http://schemas.microsoft.com/office/drawing/2014/main" id="{AE411493-4EB4-DA4A-BF8E-64E921AA6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30060" name="Text Box 364">
              <a:extLst>
                <a:ext uri="{FF2B5EF4-FFF2-40B4-BE49-F238E27FC236}">
                  <a16:creationId xmlns:a16="http://schemas.microsoft.com/office/drawing/2014/main" id="{EEB1E6FF-39DD-A249-9A03-3486F394D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30061" name="Text Box 365">
              <a:extLst>
                <a:ext uri="{FF2B5EF4-FFF2-40B4-BE49-F238E27FC236}">
                  <a16:creationId xmlns:a16="http://schemas.microsoft.com/office/drawing/2014/main" id="{45A1C009-5F0B-B34A-BE2A-5BEDDC3AA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30062" name="Text Box 366">
              <a:extLst>
                <a:ext uri="{FF2B5EF4-FFF2-40B4-BE49-F238E27FC236}">
                  <a16:creationId xmlns:a16="http://schemas.microsoft.com/office/drawing/2014/main" id="{00197B68-D4B4-EA45-8749-DCA924235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30063" name="Text Box 367">
              <a:extLst>
                <a:ext uri="{FF2B5EF4-FFF2-40B4-BE49-F238E27FC236}">
                  <a16:creationId xmlns:a16="http://schemas.microsoft.com/office/drawing/2014/main" id="{5C25A6F7-5D61-2447-BE83-76214F6ED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064" name="Group 368">
            <a:extLst>
              <a:ext uri="{FF2B5EF4-FFF2-40B4-BE49-F238E27FC236}">
                <a16:creationId xmlns:a16="http://schemas.microsoft.com/office/drawing/2014/main" id="{429E20C4-8FB3-924E-ACE7-4380CC2A218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286000"/>
            <a:ext cx="895350" cy="533400"/>
            <a:chOff x="2304" y="1632"/>
            <a:chExt cx="564" cy="336"/>
          </a:xfrm>
        </p:grpSpPr>
        <p:sp>
          <p:nvSpPr>
            <p:cNvPr id="30065" name="Rectangle 369">
              <a:extLst>
                <a:ext uri="{FF2B5EF4-FFF2-40B4-BE49-F238E27FC236}">
                  <a16:creationId xmlns:a16="http://schemas.microsoft.com/office/drawing/2014/main" id="{972AF4A3-7E21-B04F-8E63-810611E6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66" name="Text Box 370">
              <a:extLst>
                <a:ext uri="{FF2B5EF4-FFF2-40B4-BE49-F238E27FC236}">
                  <a16:creationId xmlns:a16="http://schemas.microsoft.com/office/drawing/2014/main" id="{25FA50E7-DC87-2A44-8A41-6A1C7DA8A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067" name="Group 371">
            <a:extLst>
              <a:ext uri="{FF2B5EF4-FFF2-40B4-BE49-F238E27FC236}">
                <a16:creationId xmlns:a16="http://schemas.microsoft.com/office/drawing/2014/main" id="{AA5C6AAD-954F-9840-8FD9-426892C640E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819400"/>
            <a:ext cx="895350" cy="533400"/>
            <a:chOff x="2208" y="2160"/>
            <a:chExt cx="564" cy="336"/>
          </a:xfrm>
        </p:grpSpPr>
        <p:sp>
          <p:nvSpPr>
            <p:cNvPr id="30068" name="Rectangle 372">
              <a:extLst>
                <a:ext uri="{FF2B5EF4-FFF2-40B4-BE49-F238E27FC236}">
                  <a16:creationId xmlns:a16="http://schemas.microsoft.com/office/drawing/2014/main" id="{DF80497B-6DA0-6148-8919-ED0490CDD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69" name="Text Box 373">
              <a:extLst>
                <a:ext uri="{FF2B5EF4-FFF2-40B4-BE49-F238E27FC236}">
                  <a16:creationId xmlns:a16="http://schemas.microsoft.com/office/drawing/2014/main" id="{FE6EE5F8-DF9E-554A-9B9B-1CD02871B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30070" name="Group 374">
            <a:extLst>
              <a:ext uri="{FF2B5EF4-FFF2-40B4-BE49-F238E27FC236}">
                <a16:creationId xmlns:a16="http://schemas.microsoft.com/office/drawing/2014/main" id="{BB559D58-B955-9F4F-AB19-8C94981BB2F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95350" cy="533400"/>
            <a:chOff x="2208" y="2736"/>
            <a:chExt cx="564" cy="336"/>
          </a:xfrm>
        </p:grpSpPr>
        <p:sp>
          <p:nvSpPr>
            <p:cNvPr id="30071" name="Rectangle 375">
              <a:extLst>
                <a:ext uri="{FF2B5EF4-FFF2-40B4-BE49-F238E27FC236}">
                  <a16:creationId xmlns:a16="http://schemas.microsoft.com/office/drawing/2014/main" id="{CCC8D44C-B852-6B48-AD6E-27DC6F1B2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72" name="Text Box 376">
              <a:extLst>
                <a:ext uri="{FF2B5EF4-FFF2-40B4-BE49-F238E27FC236}">
                  <a16:creationId xmlns:a16="http://schemas.microsoft.com/office/drawing/2014/main" id="{770475F4-A2E8-B74A-B747-14B3ECB37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30073" name="Group 377">
            <a:extLst>
              <a:ext uri="{FF2B5EF4-FFF2-40B4-BE49-F238E27FC236}">
                <a16:creationId xmlns:a16="http://schemas.microsoft.com/office/drawing/2014/main" id="{FF23D4DA-2C0D-8C4C-BA23-021F486F72E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419600"/>
            <a:ext cx="895350" cy="533400"/>
            <a:chOff x="1872" y="2832"/>
            <a:chExt cx="564" cy="336"/>
          </a:xfrm>
        </p:grpSpPr>
        <p:sp>
          <p:nvSpPr>
            <p:cNvPr id="30074" name="Rectangle 378">
              <a:extLst>
                <a:ext uri="{FF2B5EF4-FFF2-40B4-BE49-F238E27FC236}">
                  <a16:creationId xmlns:a16="http://schemas.microsoft.com/office/drawing/2014/main" id="{E6DC1804-071A-E244-8270-AE5369D4D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75" name="Text Box 379">
              <a:extLst>
                <a:ext uri="{FF2B5EF4-FFF2-40B4-BE49-F238E27FC236}">
                  <a16:creationId xmlns:a16="http://schemas.microsoft.com/office/drawing/2014/main" id="{58DFFE69-17B5-C54B-9B62-C6BA1CBAC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30076" name="Group 380">
            <a:extLst>
              <a:ext uri="{FF2B5EF4-FFF2-40B4-BE49-F238E27FC236}">
                <a16:creationId xmlns:a16="http://schemas.microsoft.com/office/drawing/2014/main" id="{DBCF7D5A-A423-8846-A9A2-BAB27D9EB09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953000"/>
            <a:ext cx="895350" cy="533400"/>
            <a:chOff x="1872" y="3312"/>
            <a:chExt cx="564" cy="336"/>
          </a:xfrm>
        </p:grpSpPr>
        <p:sp>
          <p:nvSpPr>
            <p:cNvPr id="30077" name="Rectangle 381">
              <a:extLst>
                <a:ext uri="{FF2B5EF4-FFF2-40B4-BE49-F238E27FC236}">
                  <a16:creationId xmlns:a16="http://schemas.microsoft.com/office/drawing/2014/main" id="{DFF7A806-16C6-344B-963C-0EF7FA730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78" name="Text Box 382">
              <a:extLst>
                <a:ext uri="{FF2B5EF4-FFF2-40B4-BE49-F238E27FC236}">
                  <a16:creationId xmlns:a16="http://schemas.microsoft.com/office/drawing/2014/main" id="{1B8A096A-D4F5-854E-AF46-83EA7A918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30079" name="Group 383">
            <a:extLst>
              <a:ext uri="{FF2B5EF4-FFF2-40B4-BE49-F238E27FC236}">
                <a16:creationId xmlns:a16="http://schemas.microsoft.com/office/drawing/2014/main" id="{3E7B7805-464C-9640-B343-5AA1466E0A9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886200"/>
            <a:ext cx="895350" cy="533400"/>
            <a:chOff x="1872" y="2448"/>
            <a:chExt cx="564" cy="336"/>
          </a:xfrm>
        </p:grpSpPr>
        <p:sp>
          <p:nvSpPr>
            <p:cNvPr id="30080" name="Rectangle 384">
              <a:extLst>
                <a:ext uri="{FF2B5EF4-FFF2-40B4-BE49-F238E27FC236}">
                  <a16:creationId xmlns:a16="http://schemas.microsoft.com/office/drawing/2014/main" id="{3AEDF332-5082-2642-8889-75429C2F8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81" name="Text Box 385">
              <a:extLst>
                <a:ext uri="{FF2B5EF4-FFF2-40B4-BE49-F238E27FC236}">
                  <a16:creationId xmlns:a16="http://schemas.microsoft.com/office/drawing/2014/main" id="{F31B8291-D5FD-114D-83CE-1700474C3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grpSp>
        <p:nvGrpSpPr>
          <p:cNvPr id="30178" name="Group 482">
            <a:extLst>
              <a:ext uri="{FF2B5EF4-FFF2-40B4-BE49-F238E27FC236}">
                <a16:creationId xmlns:a16="http://schemas.microsoft.com/office/drawing/2014/main" id="{8B3C778D-17E6-A54F-A03D-49124773D90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86000"/>
            <a:ext cx="895350" cy="3200400"/>
            <a:chOff x="1200" y="1440"/>
            <a:chExt cx="564" cy="2016"/>
          </a:xfrm>
        </p:grpSpPr>
        <p:grpSp>
          <p:nvGrpSpPr>
            <p:cNvPr id="30179" name="Group 483">
              <a:extLst>
                <a:ext uri="{FF2B5EF4-FFF2-40B4-BE49-F238E27FC236}">
                  <a16:creationId xmlns:a16="http://schemas.microsoft.com/office/drawing/2014/main" id="{6208DC4B-1B71-B74B-9745-92978D985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30180" name="Rectangle 484">
                <a:extLst>
                  <a:ext uri="{FF2B5EF4-FFF2-40B4-BE49-F238E27FC236}">
                    <a16:creationId xmlns:a16="http://schemas.microsoft.com/office/drawing/2014/main" id="{04F566AC-D4A0-0842-919B-450346D5F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81" name="Rectangle 485">
                <a:extLst>
                  <a:ext uri="{FF2B5EF4-FFF2-40B4-BE49-F238E27FC236}">
                    <a16:creationId xmlns:a16="http://schemas.microsoft.com/office/drawing/2014/main" id="{BC19704A-9A5B-DB45-ACE1-ED0F8D26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82" name="Rectangle 486">
                <a:extLst>
                  <a:ext uri="{FF2B5EF4-FFF2-40B4-BE49-F238E27FC236}">
                    <a16:creationId xmlns:a16="http://schemas.microsoft.com/office/drawing/2014/main" id="{7DE71FE6-C792-A742-AC90-809702F88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83" name="Rectangle 487">
                <a:extLst>
                  <a:ext uri="{FF2B5EF4-FFF2-40B4-BE49-F238E27FC236}">
                    <a16:creationId xmlns:a16="http://schemas.microsoft.com/office/drawing/2014/main" id="{1675B483-03D0-D444-A770-34D9A138E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84" name="Rectangle 488">
                <a:extLst>
                  <a:ext uri="{FF2B5EF4-FFF2-40B4-BE49-F238E27FC236}">
                    <a16:creationId xmlns:a16="http://schemas.microsoft.com/office/drawing/2014/main" id="{03790BE6-61AF-0944-9C8F-CCC1CF496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85" name="Rectangle 489">
                <a:extLst>
                  <a:ext uri="{FF2B5EF4-FFF2-40B4-BE49-F238E27FC236}">
                    <a16:creationId xmlns:a16="http://schemas.microsoft.com/office/drawing/2014/main" id="{E14844FF-171D-8740-B335-DF0A736FF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186" name="Text Box 490">
              <a:extLst>
                <a:ext uri="{FF2B5EF4-FFF2-40B4-BE49-F238E27FC236}">
                  <a16:creationId xmlns:a16="http://schemas.microsoft.com/office/drawing/2014/main" id="{CE8F1C24-A203-5046-930A-DCB0BCCFA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30187" name="Text Box 491">
              <a:extLst>
                <a:ext uri="{FF2B5EF4-FFF2-40B4-BE49-F238E27FC236}">
                  <a16:creationId xmlns:a16="http://schemas.microsoft.com/office/drawing/2014/main" id="{2EBB8D7B-EA39-3B4A-9EEA-89D5063A8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30188" name="Text Box 492">
              <a:extLst>
                <a:ext uri="{FF2B5EF4-FFF2-40B4-BE49-F238E27FC236}">
                  <a16:creationId xmlns:a16="http://schemas.microsoft.com/office/drawing/2014/main" id="{E5541195-51F2-7C43-ABF3-AE3243F7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30189" name="Text Box 493">
              <a:extLst>
                <a:ext uri="{FF2B5EF4-FFF2-40B4-BE49-F238E27FC236}">
                  <a16:creationId xmlns:a16="http://schemas.microsoft.com/office/drawing/2014/main" id="{FF04AC25-2C56-C44B-8082-C5BC4F9D5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30190" name="Text Box 494">
              <a:extLst>
                <a:ext uri="{FF2B5EF4-FFF2-40B4-BE49-F238E27FC236}">
                  <a16:creationId xmlns:a16="http://schemas.microsoft.com/office/drawing/2014/main" id="{9BC38DA6-C784-144C-9CAC-4C8848365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30191" name="Text Box 495">
              <a:extLst>
                <a:ext uri="{FF2B5EF4-FFF2-40B4-BE49-F238E27FC236}">
                  <a16:creationId xmlns:a16="http://schemas.microsoft.com/office/drawing/2014/main" id="{AC602846-9D84-FD48-A273-264F4E484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192" name="Group 496">
            <a:extLst>
              <a:ext uri="{FF2B5EF4-FFF2-40B4-BE49-F238E27FC236}">
                <a16:creationId xmlns:a16="http://schemas.microsoft.com/office/drawing/2014/main" id="{F40D7D1A-40DB-A249-97C4-2E9AB20DAF9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86000"/>
            <a:ext cx="895350" cy="533400"/>
            <a:chOff x="2304" y="1632"/>
            <a:chExt cx="564" cy="336"/>
          </a:xfrm>
        </p:grpSpPr>
        <p:sp>
          <p:nvSpPr>
            <p:cNvPr id="30193" name="Rectangle 497">
              <a:extLst>
                <a:ext uri="{FF2B5EF4-FFF2-40B4-BE49-F238E27FC236}">
                  <a16:creationId xmlns:a16="http://schemas.microsoft.com/office/drawing/2014/main" id="{773A28A8-F868-4749-858B-E0ABA6F35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94" name="Text Box 498">
              <a:extLst>
                <a:ext uri="{FF2B5EF4-FFF2-40B4-BE49-F238E27FC236}">
                  <a16:creationId xmlns:a16="http://schemas.microsoft.com/office/drawing/2014/main" id="{E9915C23-FC61-CB4A-945E-7A888FEDE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195" name="Group 499">
            <a:extLst>
              <a:ext uri="{FF2B5EF4-FFF2-40B4-BE49-F238E27FC236}">
                <a16:creationId xmlns:a16="http://schemas.microsoft.com/office/drawing/2014/main" id="{24757C9D-FC9B-8C45-8B75-AD7CA8052063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819400"/>
            <a:ext cx="895350" cy="533400"/>
            <a:chOff x="2208" y="2160"/>
            <a:chExt cx="564" cy="336"/>
          </a:xfrm>
        </p:grpSpPr>
        <p:sp>
          <p:nvSpPr>
            <p:cNvPr id="30196" name="Rectangle 500">
              <a:extLst>
                <a:ext uri="{FF2B5EF4-FFF2-40B4-BE49-F238E27FC236}">
                  <a16:creationId xmlns:a16="http://schemas.microsoft.com/office/drawing/2014/main" id="{493308CF-481D-3143-9B37-E72D70C94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97" name="Text Box 501">
              <a:extLst>
                <a:ext uri="{FF2B5EF4-FFF2-40B4-BE49-F238E27FC236}">
                  <a16:creationId xmlns:a16="http://schemas.microsoft.com/office/drawing/2014/main" id="{B3FB52CA-992E-D842-90D0-037D56551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30198" name="Group 502">
            <a:extLst>
              <a:ext uri="{FF2B5EF4-FFF2-40B4-BE49-F238E27FC236}">
                <a16:creationId xmlns:a16="http://schemas.microsoft.com/office/drawing/2014/main" id="{F23F2ED4-35CC-154F-8C81-0E932B44BA2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352800"/>
            <a:ext cx="895350" cy="533400"/>
            <a:chOff x="2208" y="2736"/>
            <a:chExt cx="564" cy="336"/>
          </a:xfrm>
        </p:grpSpPr>
        <p:sp>
          <p:nvSpPr>
            <p:cNvPr id="30199" name="Rectangle 503">
              <a:extLst>
                <a:ext uri="{FF2B5EF4-FFF2-40B4-BE49-F238E27FC236}">
                  <a16:creationId xmlns:a16="http://schemas.microsoft.com/office/drawing/2014/main" id="{F4924604-95C7-064F-83E2-D2EF1DE50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0" name="Text Box 504">
              <a:extLst>
                <a:ext uri="{FF2B5EF4-FFF2-40B4-BE49-F238E27FC236}">
                  <a16:creationId xmlns:a16="http://schemas.microsoft.com/office/drawing/2014/main" id="{5A7A5B8E-4094-1748-A11B-90EA9D5AE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30201" name="Group 505">
            <a:extLst>
              <a:ext uri="{FF2B5EF4-FFF2-40B4-BE49-F238E27FC236}">
                <a16:creationId xmlns:a16="http://schemas.microsoft.com/office/drawing/2014/main" id="{29E24367-93FF-9243-BFF3-DF2B30EDF08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19600"/>
            <a:ext cx="895350" cy="533400"/>
            <a:chOff x="1872" y="2832"/>
            <a:chExt cx="564" cy="336"/>
          </a:xfrm>
        </p:grpSpPr>
        <p:sp>
          <p:nvSpPr>
            <p:cNvPr id="30202" name="Rectangle 506">
              <a:extLst>
                <a:ext uri="{FF2B5EF4-FFF2-40B4-BE49-F238E27FC236}">
                  <a16:creationId xmlns:a16="http://schemas.microsoft.com/office/drawing/2014/main" id="{840CC259-4085-AB4E-85C4-7126E9D48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3" name="Text Box 507">
              <a:extLst>
                <a:ext uri="{FF2B5EF4-FFF2-40B4-BE49-F238E27FC236}">
                  <a16:creationId xmlns:a16="http://schemas.microsoft.com/office/drawing/2014/main" id="{D2037FF9-41E3-9C49-B34F-F50B019CB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30204" name="Group 508">
            <a:extLst>
              <a:ext uri="{FF2B5EF4-FFF2-40B4-BE49-F238E27FC236}">
                <a16:creationId xmlns:a16="http://schemas.microsoft.com/office/drawing/2014/main" id="{00265B5B-A5BB-4B46-8523-25988B7D3B4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953000"/>
            <a:ext cx="895350" cy="533400"/>
            <a:chOff x="1872" y="3312"/>
            <a:chExt cx="564" cy="336"/>
          </a:xfrm>
        </p:grpSpPr>
        <p:sp>
          <p:nvSpPr>
            <p:cNvPr id="30205" name="Rectangle 509">
              <a:extLst>
                <a:ext uri="{FF2B5EF4-FFF2-40B4-BE49-F238E27FC236}">
                  <a16:creationId xmlns:a16="http://schemas.microsoft.com/office/drawing/2014/main" id="{13578EAA-CB18-D144-BA11-8A8D1C1A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6" name="Text Box 510">
              <a:extLst>
                <a:ext uri="{FF2B5EF4-FFF2-40B4-BE49-F238E27FC236}">
                  <a16:creationId xmlns:a16="http://schemas.microsoft.com/office/drawing/2014/main" id="{E1C01272-5A6E-CD42-A097-4C3BC610A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30207" name="Group 511">
            <a:extLst>
              <a:ext uri="{FF2B5EF4-FFF2-40B4-BE49-F238E27FC236}">
                <a16:creationId xmlns:a16="http://schemas.microsoft.com/office/drawing/2014/main" id="{788D8147-1798-D148-888E-82A60F9F21B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886200"/>
            <a:ext cx="895350" cy="533400"/>
            <a:chOff x="1872" y="2448"/>
            <a:chExt cx="564" cy="336"/>
          </a:xfrm>
        </p:grpSpPr>
        <p:sp>
          <p:nvSpPr>
            <p:cNvPr id="30208" name="Rectangle 512">
              <a:extLst>
                <a:ext uri="{FF2B5EF4-FFF2-40B4-BE49-F238E27FC236}">
                  <a16:creationId xmlns:a16="http://schemas.microsoft.com/office/drawing/2014/main" id="{1C162025-FBD0-DA43-AF2C-567FAC27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" name="Text Box 513">
              <a:extLst>
                <a:ext uri="{FF2B5EF4-FFF2-40B4-BE49-F238E27FC236}">
                  <a16:creationId xmlns:a16="http://schemas.microsoft.com/office/drawing/2014/main" id="{27AA3C5E-A85A-CE46-BA20-85B3D4925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grpSp>
        <p:nvGrpSpPr>
          <p:cNvPr id="30210" name="Group 514">
            <a:extLst>
              <a:ext uri="{FF2B5EF4-FFF2-40B4-BE49-F238E27FC236}">
                <a16:creationId xmlns:a16="http://schemas.microsoft.com/office/drawing/2014/main" id="{B2F68476-3B7B-604A-9CBC-D0BBA3F630D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86000"/>
            <a:ext cx="895350" cy="3200400"/>
            <a:chOff x="1200" y="1440"/>
            <a:chExt cx="564" cy="2016"/>
          </a:xfrm>
        </p:grpSpPr>
        <p:grpSp>
          <p:nvGrpSpPr>
            <p:cNvPr id="30211" name="Group 515">
              <a:extLst>
                <a:ext uri="{FF2B5EF4-FFF2-40B4-BE49-F238E27FC236}">
                  <a16:creationId xmlns:a16="http://schemas.microsoft.com/office/drawing/2014/main" id="{BA5582BA-F383-7045-AE97-BD9243C0A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30212" name="Rectangle 516">
                <a:extLst>
                  <a:ext uri="{FF2B5EF4-FFF2-40B4-BE49-F238E27FC236}">
                    <a16:creationId xmlns:a16="http://schemas.microsoft.com/office/drawing/2014/main" id="{A01AF3F2-EC9E-1947-9876-98DC66CB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13" name="Rectangle 517">
                <a:extLst>
                  <a:ext uri="{FF2B5EF4-FFF2-40B4-BE49-F238E27FC236}">
                    <a16:creationId xmlns:a16="http://schemas.microsoft.com/office/drawing/2014/main" id="{BB18E12F-D7B1-1A4B-BE25-4B754DEBB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14" name="Rectangle 518">
                <a:extLst>
                  <a:ext uri="{FF2B5EF4-FFF2-40B4-BE49-F238E27FC236}">
                    <a16:creationId xmlns:a16="http://schemas.microsoft.com/office/drawing/2014/main" id="{E7EE77FE-8085-7042-AA4B-6562ABCB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15" name="Rectangle 519">
                <a:extLst>
                  <a:ext uri="{FF2B5EF4-FFF2-40B4-BE49-F238E27FC236}">
                    <a16:creationId xmlns:a16="http://schemas.microsoft.com/office/drawing/2014/main" id="{DE06A030-6D3C-DE4F-B361-B79C61CEE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16" name="Rectangle 520">
                <a:extLst>
                  <a:ext uri="{FF2B5EF4-FFF2-40B4-BE49-F238E27FC236}">
                    <a16:creationId xmlns:a16="http://schemas.microsoft.com/office/drawing/2014/main" id="{537797FA-A879-A24E-8EC2-9CAD06A7A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17" name="Rectangle 521">
                <a:extLst>
                  <a:ext uri="{FF2B5EF4-FFF2-40B4-BE49-F238E27FC236}">
                    <a16:creationId xmlns:a16="http://schemas.microsoft.com/office/drawing/2014/main" id="{6CC90A37-79A2-5A46-B7DF-C5D0E9D8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218" name="Text Box 522">
              <a:extLst>
                <a:ext uri="{FF2B5EF4-FFF2-40B4-BE49-F238E27FC236}">
                  <a16:creationId xmlns:a16="http://schemas.microsoft.com/office/drawing/2014/main" id="{2F8EF73D-C5E6-B64E-B871-883BBAD4B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30219" name="Text Box 523">
              <a:extLst>
                <a:ext uri="{FF2B5EF4-FFF2-40B4-BE49-F238E27FC236}">
                  <a16:creationId xmlns:a16="http://schemas.microsoft.com/office/drawing/2014/main" id="{549BD2B4-396C-D749-89D0-75A095750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30220" name="Text Box 524">
              <a:extLst>
                <a:ext uri="{FF2B5EF4-FFF2-40B4-BE49-F238E27FC236}">
                  <a16:creationId xmlns:a16="http://schemas.microsoft.com/office/drawing/2014/main" id="{A2C367A4-6035-4D47-BFE8-7367EE251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30221" name="Text Box 525">
              <a:extLst>
                <a:ext uri="{FF2B5EF4-FFF2-40B4-BE49-F238E27FC236}">
                  <a16:creationId xmlns:a16="http://schemas.microsoft.com/office/drawing/2014/main" id="{CAD3F0AE-FF23-B34F-BECD-E6175D159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30222" name="Text Box 526">
              <a:extLst>
                <a:ext uri="{FF2B5EF4-FFF2-40B4-BE49-F238E27FC236}">
                  <a16:creationId xmlns:a16="http://schemas.microsoft.com/office/drawing/2014/main" id="{D6F44DE2-2904-CD47-ACC7-1184C0589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30223" name="Text Box 527">
              <a:extLst>
                <a:ext uri="{FF2B5EF4-FFF2-40B4-BE49-F238E27FC236}">
                  <a16:creationId xmlns:a16="http://schemas.microsoft.com/office/drawing/2014/main" id="{C804012F-5A74-7A41-84E4-4A677894D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224" name="Group 528">
            <a:extLst>
              <a:ext uri="{FF2B5EF4-FFF2-40B4-BE49-F238E27FC236}">
                <a16:creationId xmlns:a16="http://schemas.microsoft.com/office/drawing/2014/main" id="{2DF9EFE6-758F-E34D-9125-03B104162C3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86000"/>
            <a:ext cx="895350" cy="533400"/>
            <a:chOff x="2304" y="1632"/>
            <a:chExt cx="564" cy="336"/>
          </a:xfrm>
        </p:grpSpPr>
        <p:sp>
          <p:nvSpPr>
            <p:cNvPr id="30225" name="Rectangle 529">
              <a:extLst>
                <a:ext uri="{FF2B5EF4-FFF2-40B4-BE49-F238E27FC236}">
                  <a16:creationId xmlns:a16="http://schemas.microsoft.com/office/drawing/2014/main" id="{B899B4BB-8E42-4A43-BE90-A84CF1B95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26" name="Text Box 530">
              <a:extLst>
                <a:ext uri="{FF2B5EF4-FFF2-40B4-BE49-F238E27FC236}">
                  <a16:creationId xmlns:a16="http://schemas.microsoft.com/office/drawing/2014/main" id="{45C0DA35-AB03-9D40-B0F7-1F9CED468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227" name="Group 531">
            <a:extLst>
              <a:ext uri="{FF2B5EF4-FFF2-40B4-BE49-F238E27FC236}">
                <a16:creationId xmlns:a16="http://schemas.microsoft.com/office/drawing/2014/main" id="{CA26F07E-13D5-4744-94FE-D89329DA43A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819400"/>
            <a:ext cx="895350" cy="533400"/>
            <a:chOff x="2208" y="2160"/>
            <a:chExt cx="564" cy="336"/>
          </a:xfrm>
        </p:grpSpPr>
        <p:sp>
          <p:nvSpPr>
            <p:cNvPr id="30228" name="Rectangle 532">
              <a:extLst>
                <a:ext uri="{FF2B5EF4-FFF2-40B4-BE49-F238E27FC236}">
                  <a16:creationId xmlns:a16="http://schemas.microsoft.com/office/drawing/2014/main" id="{2AA42BFD-0D3E-7D4F-B749-D72E41C90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29" name="Text Box 533">
              <a:extLst>
                <a:ext uri="{FF2B5EF4-FFF2-40B4-BE49-F238E27FC236}">
                  <a16:creationId xmlns:a16="http://schemas.microsoft.com/office/drawing/2014/main" id="{8631AEED-1158-9246-82B0-B6C3532BE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30230" name="Group 534">
            <a:extLst>
              <a:ext uri="{FF2B5EF4-FFF2-40B4-BE49-F238E27FC236}">
                <a16:creationId xmlns:a16="http://schemas.microsoft.com/office/drawing/2014/main" id="{920F40DE-3CA4-0147-8C05-DFA91C35EC8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352800"/>
            <a:ext cx="895350" cy="533400"/>
            <a:chOff x="2208" y="2736"/>
            <a:chExt cx="564" cy="336"/>
          </a:xfrm>
        </p:grpSpPr>
        <p:sp>
          <p:nvSpPr>
            <p:cNvPr id="30231" name="Rectangle 535">
              <a:extLst>
                <a:ext uri="{FF2B5EF4-FFF2-40B4-BE49-F238E27FC236}">
                  <a16:creationId xmlns:a16="http://schemas.microsoft.com/office/drawing/2014/main" id="{DB03AD33-D018-074A-9660-853468635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32" name="Text Box 536">
              <a:extLst>
                <a:ext uri="{FF2B5EF4-FFF2-40B4-BE49-F238E27FC236}">
                  <a16:creationId xmlns:a16="http://schemas.microsoft.com/office/drawing/2014/main" id="{3459E928-4E85-B74C-9753-4D7C16E38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30233" name="Group 537">
            <a:extLst>
              <a:ext uri="{FF2B5EF4-FFF2-40B4-BE49-F238E27FC236}">
                <a16:creationId xmlns:a16="http://schemas.microsoft.com/office/drawing/2014/main" id="{0989633F-F8A3-7B44-B804-39664257FF1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419600"/>
            <a:ext cx="895350" cy="533400"/>
            <a:chOff x="1872" y="2832"/>
            <a:chExt cx="564" cy="336"/>
          </a:xfrm>
        </p:grpSpPr>
        <p:sp>
          <p:nvSpPr>
            <p:cNvPr id="30234" name="Rectangle 538">
              <a:extLst>
                <a:ext uri="{FF2B5EF4-FFF2-40B4-BE49-F238E27FC236}">
                  <a16:creationId xmlns:a16="http://schemas.microsoft.com/office/drawing/2014/main" id="{6006B333-ECB5-6443-B6D6-73724FA5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35" name="Text Box 539">
              <a:extLst>
                <a:ext uri="{FF2B5EF4-FFF2-40B4-BE49-F238E27FC236}">
                  <a16:creationId xmlns:a16="http://schemas.microsoft.com/office/drawing/2014/main" id="{68B96D52-7ACA-984F-9ED7-F42268B8D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30236" name="Group 540">
            <a:extLst>
              <a:ext uri="{FF2B5EF4-FFF2-40B4-BE49-F238E27FC236}">
                <a16:creationId xmlns:a16="http://schemas.microsoft.com/office/drawing/2014/main" id="{FB0BF543-49AA-1940-9829-E354E3EEE46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953000"/>
            <a:ext cx="895350" cy="533400"/>
            <a:chOff x="1872" y="3312"/>
            <a:chExt cx="564" cy="336"/>
          </a:xfrm>
        </p:grpSpPr>
        <p:sp>
          <p:nvSpPr>
            <p:cNvPr id="30237" name="Rectangle 541">
              <a:extLst>
                <a:ext uri="{FF2B5EF4-FFF2-40B4-BE49-F238E27FC236}">
                  <a16:creationId xmlns:a16="http://schemas.microsoft.com/office/drawing/2014/main" id="{51F3555D-1A27-1248-972B-D80A0CC99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38" name="Text Box 542">
              <a:extLst>
                <a:ext uri="{FF2B5EF4-FFF2-40B4-BE49-F238E27FC236}">
                  <a16:creationId xmlns:a16="http://schemas.microsoft.com/office/drawing/2014/main" id="{F4CC1189-DF81-864B-8A3C-533053813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30239" name="Group 543">
            <a:extLst>
              <a:ext uri="{FF2B5EF4-FFF2-40B4-BE49-F238E27FC236}">
                <a16:creationId xmlns:a16="http://schemas.microsoft.com/office/drawing/2014/main" id="{B03EF864-15B5-9040-9464-9CDBD7F5DDDF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886200"/>
            <a:ext cx="895350" cy="533400"/>
            <a:chOff x="1872" y="2448"/>
            <a:chExt cx="564" cy="336"/>
          </a:xfrm>
        </p:grpSpPr>
        <p:sp>
          <p:nvSpPr>
            <p:cNvPr id="30240" name="Rectangle 544">
              <a:extLst>
                <a:ext uri="{FF2B5EF4-FFF2-40B4-BE49-F238E27FC236}">
                  <a16:creationId xmlns:a16="http://schemas.microsoft.com/office/drawing/2014/main" id="{51D8C015-D622-CD4D-B4F1-86161C40C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41" name="Text Box 545">
              <a:extLst>
                <a:ext uri="{FF2B5EF4-FFF2-40B4-BE49-F238E27FC236}">
                  <a16:creationId xmlns:a16="http://schemas.microsoft.com/office/drawing/2014/main" id="{848E2612-A848-D14D-8006-FBC0FC557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grpSp>
        <p:nvGrpSpPr>
          <p:cNvPr id="30242" name="Group 546">
            <a:extLst>
              <a:ext uri="{FF2B5EF4-FFF2-40B4-BE49-F238E27FC236}">
                <a16:creationId xmlns:a16="http://schemas.microsoft.com/office/drawing/2014/main" id="{778FF54A-AC42-C446-B496-8A6D5A85A58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286000"/>
            <a:ext cx="895350" cy="3200400"/>
            <a:chOff x="1200" y="1440"/>
            <a:chExt cx="564" cy="2016"/>
          </a:xfrm>
        </p:grpSpPr>
        <p:grpSp>
          <p:nvGrpSpPr>
            <p:cNvPr id="30243" name="Group 547">
              <a:extLst>
                <a:ext uri="{FF2B5EF4-FFF2-40B4-BE49-F238E27FC236}">
                  <a16:creationId xmlns:a16="http://schemas.microsoft.com/office/drawing/2014/main" id="{52056DD7-3C31-D646-917E-CC468AF3A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30244" name="Rectangle 548">
                <a:extLst>
                  <a:ext uri="{FF2B5EF4-FFF2-40B4-BE49-F238E27FC236}">
                    <a16:creationId xmlns:a16="http://schemas.microsoft.com/office/drawing/2014/main" id="{EEA8A2A7-A107-2246-8263-233F8537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45" name="Rectangle 549">
                <a:extLst>
                  <a:ext uri="{FF2B5EF4-FFF2-40B4-BE49-F238E27FC236}">
                    <a16:creationId xmlns:a16="http://schemas.microsoft.com/office/drawing/2014/main" id="{418973C5-A0AE-234B-8111-33F76CD96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46" name="Rectangle 550">
                <a:extLst>
                  <a:ext uri="{FF2B5EF4-FFF2-40B4-BE49-F238E27FC236}">
                    <a16:creationId xmlns:a16="http://schemas.microsoft.com/office/drawing/2014/main" id="{E37A6727-9D65-9B48-AAA8-60BF478C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47" name="Rectangle 551">
                <a:extLst>
                  <a:ext uri="{FF2B5EF4-FFF2-40B4-BE49-F238E27FC236}">
                    <a16:creationId xmlns:a16="http://schemas.microsoft.com/office/drawing/2014/main" id="{390A0053-CEEE-E14A-A2F2-C7151314E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48" name="Rectangle 552">
                <a:extLst>
                  <a:ext uri="{FF2B5EF4-FFF2-40B4-BE49-F238E27FC236}">
                    <a16:creationId xmlns:a16="http://schemas.microsoft.com/office/drawing/2014/main" id="{505920C2-37A5-404E-B0EE-DF4ACC1B8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49" name="Rectangle 553">
                <a:extLst>
                  <a:ext uri="{FF2B5EF4-FFF2-40B4-BE49-F238E27FC236}">
                    <a16:creationId xmlns:a16="http://schemas.microsoft.com/office/drawing/2014/main" id="{8217FF9E-FD63-6E40-A77A-6B2A237C4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250" name="Text Box 554">
              <a:extLst>
                <a:ext uri="{FF2B5EF4-FFF2-40B4-BE49-F238E27FC236}">
                  <a16:creationId xmlns:a16="http://schemas.microsoft.com/office/drawing/2014/main" id="{9E43A8D2-F69E-794A-A21C-C61B505B4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30251" name="Text Box 555">
              <a:extLst>
                <a:ext uri="{FF2B5EF4-FFF2-40B4-BE49-F238E27FC236}">
                  <a16:creationId xmlns:a16="http://schemas.microsoft.com/office/drawing/2014/main" id="{FBEB708F-F057-9543-A98D-BFF829380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30252" name="Text Box 556">
              <a:extLst>
                <a:ext uri="{FF2B5EF4-FFF2-40B4-BE49-F238E27FC236}">
                  <a16:creationId xmlns:a16="http://schemas.microsoft.com/office/drawing/2014/main" id="{8AE2E8B2-9349-2244-B432-BC1A12F8B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30253" name="Text Box 557">
              <a:extLst>
                <a:ext uri="{FF2B5EF4-FFF2-40B4-BE49-F238E27FC236}">
                  <a16:creationId xmlns:a16="http://schemas.microsoft.com/office/drawing/2014/main" id="{B171E417-C8A5-0848-B723-D63CEDCC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30254" name="Text Box 558">
              <a:extLst>
                <a:ext uri="{FF2B5EF4-FFF2-40B4-BE49-F238E27FC236}">
                  <a16:creationId xmlns:a16="http://schemas.microsoft.com/office/drawing/2014/main" id="{4D62A7B8-3BDF-7540-9B80-FC58EE415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30255" name="Text Box 559">
              <a:extLst>
                <a:ext uri="{FF2B5EF4-FFF2-40B4-BE49-F238E27FC236}">
                  <a16:creationId xmlns:a16="http://schemas.microsoft.com/office/drawing/2014/main" id="{C915A044-4EC7-BE42-9A4F-28B7EFB72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256" name="Group 560">
            <a:extLst>
              <a:ext uri="{FF2B5EF4-FFF2-40B4-BE49-F238E27FC236}">
                <a16:creationId xmlns:a16="http://schemas.microsoft.com/office/drawing/2014/main" id="{6A43433C-117A-0E44-B86F-66E78A36DAC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286000"/>
            <a:ext cx="895350" cy="533400"/>
            <a:chOff x="2304" y="1632"/>
            <a:chExt cx="564" cy="336"/>
          </a:xfrm>
        </p:grpSpPr>
        <p:sp>
          <p:nvSpPr>
            <p:cNvPr id="30257" name="Rectangle 561">
              <a:extLst>
                <a:ext uri="{FF2B5EF4-FFF2-40B4-BE49-F238E27FC236}">
                  <a16:creationId xmlns:a16="http://schemas.microsoft.com/office/drawing/2014/main" id="{E58D4595-AEFF-EA49-B801-71B2A359D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58" name="Text Box 562">
              <a:extLst>
                <a:ext uri="{FF2B5EF4-FFF2-40B4-BE49-F238E27FC236}">
                  <a16:creationId xmlns:a16="http://schemas.microsoft.com/office/drawing/2014/main" id="{41EEB198-286B-FE42-B1B9-DB29E8651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259" name="Group 563">
            <a:extLst>
              <a:ext uri="{FF2B5EF4-FFF2-40B4-BE49-F238E27FC236}">
                <a16:creationId xmlns:a16="http://schemas.microsoft.com/office/drawing/2014/main" id="{108CBB08-AE23-A940-803D-2C146E5B319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819400"/>
            <a:ext cx="895350" cy="533400"/>
            <a:chOff x="2208" y="2160"/>
            <a:chExt cx="564" cy="336"/>
          </a:xfrm>
        </p:grpSpPr>
        <p:sp>
          <p:nvSpPr>
            <p:cNvPr id="30260" name="Rectangle 564">
              <a:extLst>
                <a:ext uri="{FF2B5EF4-FFF2-40B4-BE49-F238E27FC236}">
                  <a16:creationId xmlns:a16="http://schemas.microsoft.com/office/drawing/2014/main" id="{503FF573-2358-4544-9F3C-9BE1A0EBA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61" name="Text Box 565">
              <a:extLst>
                <a:ext uri="{FF2B5EF4-FFF2-40B4-BE49-F238E27FC236}">
                  <a16:creationId xmlns:a16="http://schemas.microsoft.com/office/drawing/2014/main" id="{91B85B33-FA6A-BF46-BC37-919EE4C90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</p:grpSp>
      <p:grpSp>
        <p:nvGrpSpPr>
          <p:cNvPr id="30262" name="Group 566">
            <a:extLst>
              <a:ext uri="{FF2B5EF4-FFF2-40B4-BE49-F238E27FC236}">
                <a16:creationId xmlns:a16="http://schemas.microsoft.com/office/drawing/2014/main" id="{AA45B771-7A86-C04A-9519-283779B2EBF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352800"/>
            <a:ext cx="895350" cy="533400"/>
            <a:chOff x="2208" y="2736"/>
            <a:chExt cx="564" cy="336"/>
          </a:xfrm>
        </p:grpSpPr>
        <p:sp>
          <p:nvSpPr>
            <p:cNvPr id="30263" name="Rectangle 567">
              <a:extLst>
                <a:ext uri="{FF2B5EF4-FFF2-40B4-BE49-F238E27FC236}">
                  <a16:creationId xmlns:a16="http://schemas.microsoft.com/office/drawing/2014/main" id="{69ADB268-B57D-1745-87E4-84336AB9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64" name="Text Box 568">
              <a:extLst>
                <a:ext uri="{FF2B5EF4-FFF2-40B4-BE49-F238E27FC236}">
                  <a16:creationId xmlns:a16="http://schemas.microsoft.com/office/drawing/2014/main" id="{350DD1C8-F823-6B4E-86DD-38B2F8896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</p:grpSp>
      <p:grpSp>
        <p:nvGrpSpPr>
          <p:cNvPr id="30265" name="Group 569">
            <a:extLst>
              <a:ext uri="{FF2B5EF4-FFF2-40B4-BE49-F238E27FC236}">
                <a16:creationId xmlns:a16="http://schemas.microsoft.com/office/drawing/2014/main" id="{70280BCD-6C4C-9046-A5A4-174DC55B037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419600"/>
            <a:ext cx="895350" cy="533400"/>
            <a:chOff x="1872" y="2832"/>
            <a:chExt cx="564" cy="336"/>
          </a:xfrm>
        </p:grpSpPr>
        <p:sp>
          <p:nvSpPr>
            <p:cNvPr id="30266" name="Rectangle 570">
              <a:extLst>
                <a:ext uri="{FF2B5EF4-FFF2-40B4-BE49-F238E27FC236}">
                  <a16:creationId xmlns:a16="http://schemas.microsoft.com/office/drawing/2014/main" id="{FECE2CC6-BBEB-3948-963D-59A6239A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67" name="Text Box 571">
              <a:extLst>
                <a:ext uri="{FF2B5EF4-FFF2-40B4-BE49-F238E27FC236}">
                  <a16:creationId xmlns:a16="http://schemas.microsoft.com/office/drawing/2014/main" id="{6D7DE014-F467-8941-8377-43E114445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</p:grpSp>
      <p:grpSp>
        <p:nvGrpSpPr>
          <p:cNvPr id="30268" name="Group 572">
            <a:extLst>
              <a:ext uri="{FF2B5EF4-FFF2-40B4-BE49-F238E27FC236}">
                <a16:creationId xmlns:a16="http://schemas.microsoft.com/office/drawing/2014/main" id="{A0063FE5-8565-BA4A-815C-B380A707CB3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953000"/>
            <a:ext cx="895350" cy="533400"/>
            <a:chOff x="1872" y="3312"/>
            <a:chExt cx="564" cy="336"/>
          </a:xfrm>
        </p:grpSpPr>
        <p:sp>
          <p:nvSpPr>
            <p:cNvPr id="30269" name="Rectangle 573">
              <a:extLst>
                <a:ext uri="{FF2B5EF4-FFF2-40B4-BE49-F238E27FC236}">
                  <a16:creationId xmlns:a16="http://schemas.microsoft.com/office/drawing/2014/main" id="{CF885966-C3BF-C444-97EF-913C5FA26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70" name="Text Box 574">
              <a:extLst>
                <a:ext uri="{FF2B5EF4-FFF2-40B4-BE49-F238E27FC236}">
                  <a16:creationId xmlns:a16="http://schemas.microsoft.com/office/drawing/2014/main" id="{D55B7275-853D-F84A-88DB-5DFEB8F2A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</p:grpSp>
      <p:grpSp>
        <p:nvGrpSpPr>
          <p:cNvPr id="30271" name="Group 575">
            <a:extLst>
              <a:ext uri="{FF2B5EF4-FFF2-40B4-BE49-F238E27FC236}">
                <a16:creationId xmlns:a16="http://schemas.microsoft.com/office/drawing/2014/main" id="{3698ADA0-6A1F-A34D-977B-FC43CF18163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886200"/>
            <a:ext cx="895350" cy="533400"/>
            <a:chOff x="1872" y="2448"/>
            <a:chExt cx="564" cy="336"/>
          </a:xfrm>
        </p:grpSpPr>
        <p:sp>
          <p:nvSpPr>
            <p:cNvPr id="30272" name="Rectangle 576">
              <a:extLst>
                <a:ext uri="{FF2B5EF4-FFF2-40B4-BE49-F238E27FC236}">
                  <a16:creationId xmlns:a16="http://schemas.microsoft.com/office/drawing/2014/main" id="{F8D4478C-E821-E14C-ABF2-DC1F362DB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480" cy="3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73" name="Text Box 577">
              <a:extLst>
                <a:ext uri="{FF2B5EF4-FFF2-40B4-BE49-F238E27FC236}">
                  <a16:creationId xmlns:a16="http://schemas.microsoft.com/office/drawing/2014/main" id="{73F76FD1-AF1A-AB43-B22A-42CF01C7E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</p:grpSp>
      <p:sp>
        <p:nvSpPr>
          <p:cNvPr id="30277" name="WordArt 581">
            <a:extLst>
              <a:ext uri="{FF2B5EF4-FFF2-40B4-BE49-F238E27FC236}">
                <a16:creationId xmlns:a16="http://schemas.microsoft.com/office/drawing/2014/main" id="{AFFB7F5D-1403-2A48-AE56-2473679ABF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2438400"/>
            <a:ext cx="152400" cy="1295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30278" name="WordArt 582">
            <a:extLst>
              <a:ext uri="{FF2B5EF4-FFF2-40B4-BE49-F238E27FC236}">
                <a16:creationId xmlns:a16="http://schemas.microsoft.com/office/drawing/2014/main" id="{C3F2CF99-0C17-564E-9804-A0AD0701B6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4038600"/>
            <a:ext cx="152400" cy="1295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30280" name="Text Box 584">
            <a:extLst>
              <a:ext uri="{FF2B5EF4-FFF2-40B4-BE49-F238E27FC236}">
                <a16:creationId xmlns:a16="http://schemas.microsoft.com/office/drawing/2014/main" id="{6430250D-8A78-4D47-B229-466135BCB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Job #2</a:t>
            </a:r>
          </a:p>
        </p:txBody>
      </p:sp>
      <p:sp>
        <p:nvSpPr>
          <p:cNvPr id="30281" name="Text Box 585">
            <a:extLst>
              <a:ext uri="{FF2B5EF4-FFF2-40B4-BE49-F238E27FC236}">
                <a16:creationId xmlns:a16="http://schemas.microsoft.com/office/drawing/2014/main" id="{370944A2-9DD6-FE4E-B99D-E70810256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Job #1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79" name="Group 159">
            <a:extLst>
              <a:ext uri="{FF2B5EF4-FFF2-40B4-BE49-F238E27FC236}">
                <a16:creationId xmlns:a16="http://schemas.microsoft.com/office/drawing/2014/main" id="{9357FBD7-304D-6C4B-8C49-752AE5B1783A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447800"/>
            <a:ext cx="685800" cy="685800"/>
            <a:chOff x="1272" y="1056"/>
            <a:chExt cx="432" cy="432"/>
          </a:xfrm>
        </p:grpSpPr>
        <p:sp>
          <p:nvSpPr>
            <p:cNvPr id="30880" name="Oval 160">
              <a:extLst>
                <a:ext uri="{FF2B5EF4-FFF2-40B4-BE49-F238E27FC236}">
                  <a16:creationId xmlns:a16="http://schemas.microsoft.com/office/drawing/2014/main" id="{A915B0A5-8FB4-4E4F-A817-3A0288EED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1" name="Oval 161">
              <a:extLst>
                <a:ext uri="{FF2B5EF4-FFF2-40B4-BE49-F238E27FC236}">
                  <a16:creationId xmlns:a16="http://schemas.microsoft.com/office/drawing/2014/main" id="{E421DD63-B2B5-4B4E-B55E-9F1CFC0C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2" name="Oval 162">
              <a:extLst>
                <a:ext uri="{FF2B5EF4-FFF2-40B4-BE49-F238E27FC236}">
                  <a16:creationId xmlns:a16="http://schemas.microsoft.com/office/drawing/2014/main" id="{4D0AFA9E-0F9C-AA40-B91E-110C451D5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3" name="Oval 163">
              <a:extLst>
                <a:ext uri="{FF2B5EF4-FFF2-40B4-BE49-F238E27FC236}">
                  <a16:creationId xmlns:a16="http://schemas.microsoft.com/office/drawing/2014/main" id="{340F298E-20DA-3842-BBE4-35D08FB9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4" name="Oval 164">
              <a:extLst>
                <a:ext uri="{FF2B5EF4-FFF2-40B4-BE49-F238E27FC236}">
                  <a16:creationId xmlns:a16="http://schemas.microsoft.com/office/drawing/2014/main" id="{A6BC12AD-5092-E143-91AE-53A01DB40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5" name="Oval 165">
              <a:extLst>
                <a:ext uri="{FF2B5EF4-FFF2-40B4-BE49-F238E27FC236}">
                  <a16:creationId xmlns:a16="http://schemas.microsoft.com/office/drawing/2014/main" id="{69A3A860-5D26-654A-9C0F-5336AFF6B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6" name="Text Box 166">
              <a:extLst>
                <a:ext uri="{FF2B5EF4-FFF2-40B4-BE49-F238E27FC236}">
                  <a16:creationId xmlns:a16="http://schemas.microsoft.com/office/drawing/2014/main" id="{FB34BB45-1565-6640-BA9D-C65AD6A3B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</p:grpSp>
      <p:grpSp>
        <p:nvGrpSpPr>
          <p:cNvPr id="30887" name="Group 167">
            <a:extLst>
              <a:ext uri="{FF2B5EF4-FFF2-40B4-BE49-F238E27FC236}">
                <a16:creationId xmlns:a16="http://schemas.microsoft.com/office/drawing/2014/main" id="{1E001D8A-70E7-104A-9BBD-6FBE9A46F02E}"/>
              </a:ext>
            </a:extLst>
          </p:cNvPr>
          <p:cNvGrpSpPr>
            <a:grpSpLocks/>
          </p:cNvGrpSpPr>
          <p:nvPr/>
        </p:nvGrpSpPr>
        <p:grpSpPr bwMode="auto">
          <a:xfrm>
            <a:off x="3317875" y="1447800"/>
            <a:ext cx="685800" cy="685800"/>
            <a:chOff x="2090" y="1056"/>
            <a:chExt cx="432" cy="432"/>
          </a:xfrm>
        </p:grpSpPr>
        <p:sp>
          <p:nvSpPr>
            <p:cNvPr id="30888" name="Oval 168">
              <a:extLst>
                <a:ext uri="{FF2B5EF4-FFF2-40B4-BE49-F238E27FC236}">
                  <a16:creationId xmlns:a16="http://schemas.microsoft.com/office/drawing/2014/main" id="{9D664D4B-D855-F841-8DF0-50F3C51C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9" name="Oval 169">
              <a:extLst>
                <a:ext uri="{FF2B5EF4-FFF2-40B4-BE49-F238E27FC236}">
                  <a16:creationId xmlns:a16="http://schemas.microsoft.com/office/drawing/2014/main" id="{B936B879-A984-674D-A73E-EB3AD7E33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0" name="Oval 170">
              <a:extLst>
                <a:ext uri="{FF2B5EF4-FFF2-40B4-BE49-F238E27FC236}">
                  <a16:creationId xmlns:a16="http://schemas.microsoft.com/office/drawing/2014/main" id="{1C191C4F-6409-E24D-9F48-BCED5CE9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1" name="Oval 171">
              <a:extLst>
                <a:ext uri="{FF2B5EF4-FFF2-40B4-BE49-F238E27FC236}">
                  <a16:creationId xmlns:a16="http://schemas.microsoft.com/office/drawing/2014/main" id="{073665C8-A7A7-994F-AC57-870F6774C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2" name="Oval 172">
              <a:extLst>
                <a:ext uri="{FF2B5EF4-FFF2-40B4-BE49-F238E27FC236}">
                  <a16:creationId xmlns:a16="http://schemas.microsoft.com/office/drawing/2014/main" id="{77866033-D7BE-494A-B667-B0A6997D8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3" name="Oval 173">
              <a:extLst>
                <a:ext uri="{FF2B5EF4-FFF2-40B4-BE49-F238E27FC236}">
                  <a16:creationId xmlns:a16="http://schemas.microsoft.com/office/drawing/2014/main" id="{EFAD3918-BFA0-794F-ACC7-53097940E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4" name="Text Box 174">
              <a:extLst>
                <a:ext uri="{FF2B5EF4-FFF2-40B4-BE49-F238E27FC236}">
                  <a16:creationId xmlns:a16="http://schemas.microsoft.com/office/drawing/2014/main" id="{D0D400B4-8BB5-0742-A158-8C142BF5B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30895" name="Group 175">
            <a:extLst>
              <a:ext uri="{FF2B5EF4-FFF2-40B4-BE49-F238E27FC236}">
                <a16:creationId xmlns:a16="http://schemas.microsoft.com/office/drawing/2014/main" id="{50344F45-B0EA-AD43-98E6-8ED5DD00B86D}"/>
              </a:ext>
            </a:extLst>
          </p:cNvPr>
          <p:cNvGrpSpPr>
            <a:grpSpLocks/>
          </p:cNvGrpSpPr>
          <p:nvPr/>
        </p:nvGrpSpPr>
        <p:grpSpPr bwMode="auto">
          <a:xfrm>
            <a:off x="5840413" y="1447800"/>
            <a:ext cx="685800" cy="685800"/>
            <a:chOff x="3679" y="1056"/>
            <a:chExt cx="432" cy="432"/>
          </a:xfrm>
        </p:grpSpPr>
        <p:sp>
          <p:nvSpPr>
            <p:cNvPr id="30896" name="Oval 176">
              <a:extLst>
                <a:ext uri="{FF2B5EF4-FFF2-40B4-BE49-F238E27FC236}">
                  <a16:creationId xmlns:a16="http://schemas.microsoft.com/office/drawing/2014/main" id="{3EC9341E-5980-D844-B504-F5E07CEA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7" name="Oval 177">
              <a:extLst>
                <a:ext uri="{FF2B5EF4-FFF2-40B4-BE49-F238E27FC236}">
                  <a16:creationId xmlns:a16="http://schemas.microsoft.com/office/drawing/2014/main" id="{D03A71F7-DAC3-6941-9BE6-A4CB23C5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8" name="Oval 178">
              <a:extLst>
                <a:ext uri="{FF2B5EF4-FFF2-40B4-BE49-F238E27FC236}">
                  <a16:creationId xmlns:a16="http://schemas.microsoft.com/office/drawing/2014/main" id="{09CB997A-29F7-E449-9A0A-8B62DA444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9" name="Oval 179">
              <a:extLst>
                <a:ext uri="{FF2B5EF4-FFF2-40B4-BE49-F238E27FC236}">
                  <a16:creationId xmlns:a16="http://schemas.microsoft.com/office/drawing/2014/main" id="{4B0C2A8E-5B4D-6B49-9CE1-86DEC156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0" name="Oval 180">
              <a:extLst>
                <a:ext uri="{FF2B5EF4-FFF2-40B4-BE49-F238E27FC236}">
                  <a16:creationId xmlns:a16="http://schemas.microsoft.com/office/drawing/2014/main" id="{82EFC6EC-9B39-5D46-AA34-55BAF8449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1" name="Oval 181">
              <a:extLst>
                <a:ext uri="{FF2B5EF4-FFF2-40B4-BE49-F238E27FC236}">
                  <a16:creationId xmlns:a16="http://schemas.microsoft.com/office/drawing/2014/main" id="{FC0F637A-23BA-D44B-9057-EB8C4073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2" name="Text Box 182">
              <a:extLst>
                <a:ext uri="{FF2B5EF4-FFF2-40B4-BE49-F238E27FC236}">
                  <a16:creationId xmlns:a16="http://schemas.microsoft.com/office/drawing/2014/main" id="{86A49F44-573A-A84D-83D3-185EC768C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</p:grpSp>
      <p:grpSp>
        <p:nvGrpSpPr>
          <p:cNvPr id="30903" name="Group 183">
            <a:extLst>
              <a:ext uri="{FF2B5EF4-FFF2-40B4-BE49-F238E27FC236}">
                <a16:creationId xmlns:a16="http://schemas.microsoft.com/office/drawing/2014/main" id="{B5E96BE0-3991-034D-AB39-3D410B6E03BB}"/>
              </a:ext>
            </a:extLst>
          </p:cNvPr>
          <p:cNvGrpSpPr>
            <a:grpSpLocks/>
          </p:cNvGrpSpPr>
          <p:nvPr/>
        </p:nvGrpSpPr>
        <p:grpSpPr bwMode="auto">
          <a:xfrm>
            <a:off x="4614863" y="1447800"/>
            <a:ext cx="685800" cy="685800"/>
            <a:chOff x="2907" y="1056"/>
            <a:chExt cx="432" cy="432"/>
          </a:xfrm>
        </p:grpSpPr>
        <p:sp>
          <p:nvSpPr>
            <p:cNvPr id="30904" name="Oval 184">
              <a:extLst>
                <a:ext uri="{FF2B5EF4-FFF2-40B4-BE49-F238E27FC236}">
                  <a16:creationId xmlns:a16="http://schemas.microsoft.com/office/drawing/2014/main" id="{D3F771D1-D3F1-8348-977A-CC68DEC6F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5" name="Oval 185">
              <a:extLst>
                <a:ext uri="{FF2B5EF4-FFF2-40B4-BE49-F238E27FC236}">
                  <a16:creationId xmlns:a16="http://schemas.microsoft.com/office/drawing/2014/main" id="{C272DEFA-41CD-CD4A-9517-BC8CCAA01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6" name="Oval 186">
              <a:extLst>
                <a:ext uri="{FF2B5EF4-FFF2-40B4-BE49-F238E27FC236}">
                  <a16:creationId xmlns:a16="http://schemas.microsoft.com/office/drawing/2014/main" id="{3FD9A8FD-DFBF-5D49-AA3F-33D5902AE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7" name="Oval 187">
              <a:extLst>
                <a:ext uri="{FF2B5EF4-FFF2-40B4-BE49-F238E27FC236}">
                  <a16:creationId xmlns:a16="http://schemas.microsoft.com/office/drawing/2014/main" id="{5395BD9E-A053-7D46-9A3B-CE6011DC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8" name="Oval 188">
              <a:extLst>
                <a:ext uri="{FF2B5EF4-FFF2-40B4-BE49-F238E27FC236}">
                  <a16:creationId xmlns:a16="http://schemas.microsoft.com/office/drawing/2014/main" id="{3F25D565-7F45-BB43-B4E1-F0939BA89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9" name="Oval 189">
              <a:extLst>
                <a:ext uri="{FF2B5EF4-FFF2-40B4-BE49-F238E27FC236}">
                  <a16:creationId xmlns:a16="http://schemas.microsoft.com/office/drawing/2014/main" id="{1391EAA1-1875-0146-976D-CE9BC957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0" name="Text Box 190">
              <a:extLst>
                <a:ext uri="{FF2B5EF4-FFF2-40B4-BE49-F238E27FC236}">
                  <a16:creationId xmlns:a16="http://schemas.microsoft.com/office/drawing/2014/main" id="{0799D5DF-612C-8942-88A8-5522B0C41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</p:grpSp>
      <p:grpSp>
        <p:nvGrpSpPr>
          <p:cNvPr id="30911" name="Group 191">
            <a:extLst>
              <a:ext uri="{FF2B5EF4-FFF2-40B4-BE49-F238E27FC236}">
                <a16:creationId xmlns:a16="http://schemas.microsoft.com/office/drawing/2014/main" id="{7BED35F9-BC65-9E4F-B133-F738495F3EF4}"/>
              </a:ext>
            </a:extLst>
          </p:cNvPr>
          <p:cNvGrpSpPr>
            <a:grpSpLocks/>
          </p:cNvGrpSpPr>
          <p:nvPr/>
        </p:nvGrpSpPr>
        <p:grpSpPr bwMode="auto">
          <a:xfrm>
            <a:off x="7056438" y="1447800"/>
            <a:ext cx="685800" cy="685800"/>
            <a:chOff x="4445" y="1056"/>
            <a:chExt cx="432" cy="432"/>
          </a:xfrm>
        </p:grpSpPr>
        <p:sp>
          <p:nvSpPr>
            <p:cNvPr id="30912" name="Oval 192">
              <a:extLst>
                <a:ext uri="{FF2B5EF4-FFF2-40B4-BE49-F238E27FC236}">
                  <a16:creationId xmlns:a16="http://schemas.microsoft.com/office/drawing/2014/main" id="{D9A6A17F-5992-674A-B4A4-E48B78F2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3" name="Oval 193">
              <a:extLst>
                <a:ext uri="{FF2B5EF4-FFF2-40B4-BE49-F238E27FC236}">
                  <a16:creationId xmlns:a16="http://schemas.microsoft.com/office/drawing/2014/main" id="{0E02E351-D022-C745-9B3D-55960F29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4" name="Oval 194">
              <a:extLst>
                <a:ext uri="{FF2B5EF4-FFF2-40B4-BE49-F238E27FC236}">
                  <a16:creationId xmlns:a16="http://schemas.microsoft.com/office/drawing/2014/main" id="{849AEA09-5885-D048-9699-7E0355992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39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5" name="Oval 195">
              <a:extLst>
                <a:ext uri="{FF2B5EF4-FFF2-40B4-BE49-F238E27FC236}">
                  <a16:creationId xmlns:a16="http://schemas.microsoft.com/office/drawing/2014/main" id="{F4077CDE-2243-7541-AB4E-9FB819C12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152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6" name="Oval 196">
              <a:extLst>
                <a:ext uri="{FF2B5EF4-FFF2-40B4-BE49-F238E27FC236}">
                  <a16:creationId xmlns:a16="http://schemas.microsoft.com/office/drawing/2014/main" id="{E3335C23-B21C-1945-A1CE-931A122DE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1056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7" name="Oval 197">
              <a:extLst>
                <a:ext uri="{FF2B5EF4-FFF2-40B4-BE49-F238E27FC236}">
                  <a16:creationId xmlns:a16="http://schemas.microsoft.com/office/drawing/2014/main" id="{ACBE452A-1FD5-7C42-8539-A37232A6B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9966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8" name="Text Box 198">
              <a:extLst>
                <a:ext uri="{FF2B5EF4-FFF2-40B4-BE49-F238E27FC236}">
                  <a16:creationId xmlns:a16="http://schemas.microsoft.com/office/drawing/2014/main" id="{B607E979-5AA4-1648-AE0E-023982295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sp>
        <p:nvSpPr>
          <p:cNvPr id="30919" name="Text Box 199">
            <a:extLst>
              <a:ext uri="{FF2B5EF4-FFF2-40B4-BE49-F238E27FC236}">
                <a16:creationId xmlns:a16="http://schemas.microsoft.com/office/drawing/2014/main" id="{8071501C-CE62-3A46-A31A-F8C5FC95D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57200"/>
            <a:ext cx="616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>
                <a:solidFill>
                  <a:schemeClr val="accent2"/>
                </a:solidFill>
              </a:rPr>
              <a:t>CM2 *Logo Parallelism (SIMD)</a:t>
            </a:r>
          </a:p>
        </p:txBody>
      </p:sp>
      <p:sp>
        <p:nvSpPr>
          <p:cNvPr id="30920" name="Text Box 200">
            <a:extLst>
              <a:ext uri="{FF2B5EF4-FFF2-40B4-BE49-F238E27FC236}">
                <a16:creationId xmlns:a16="http://schemas.microsoft.com/office/drawing/2014/main" id="{3A26DE8B-42FE-6B40-AB24-0C2581606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5791200"/>
            <a:ext cx="4403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Turtles run commands in lockstep.</a:t>
            </a:r>
          </a:p>
          <a:p>
            <a:pPr algn="ctr"/>
            <a:r>
              <a:rPr lang="en-US" altLang="en-US"/>
              <a:t>Each job executes in series.</a:t>
            </a:r>
          </a:p>
        </p:txBody>
      </p:sp>
      <p:grpSp>
        <p:nvGrpSpPr>
          <p:cNvPr id="30927" name="Group 207">
            <a:extLst>
              <a:ext uri="{FF2B5EF4-FFF2-40B4-BE49-F238E27FC236}">
                <a16:creationId xmlns:a16="http://schemas.microsoft.com/office/drawing/2014/main" id="{20A787F7-362F-6441-8654-384A5D8383B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895350" cy="3200400"/>
            <a:chOff x="1200" y="1440"/>
            <a:chExt cx="564" cy="2016"/>
          </a:xfrm>
        </p:grpSpPr>
        <p:grpSp>
          <p:nvGrpSpPr>
            <p:cNvPr id="30928" name="Group 208">
              <a:extLst>
                <a:ext uri="{FF2B5EF4-FFF2-40B4-BE49-F238E27FC236}">
                  <a16:creationId xmlns:a16="http://schemas.microsoft.com/office/drawing/2014/main" id="{CD1E5A97-9133-7A49-BA43-8C1653C67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30929" name="Rectangle 209">
                <a:extLst>
                  <a:ext uri="{FF2B5EF4-FFF2-40B4-BE49-F238E27FC236}">
                    <a16:creationId xmlns:a16="http://schemas.microsoft.com/office/drawing/2014/main" id="{3885F6D6-709F-D147-AD50-036979018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0" name="Rectangle 210">
                <a:extLst>
                  <a:ext uri="{FF2B5EF4-FFF2-40B4-BE49-F238E27FC236}">
                    <a16:creationId xmlns:a16="http://schemas.microsoft.com/office/drawing/2014/main" id="{94F18274-CE76-A343-95D3-8B8FD01F0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1" name="Rectangle 211">
                <a:extLst>
                  <a:ext uri="{FF2B5EF4-FFF2-40B4-BE49-F238E27FC236}">
                    <a16:creationId xmlns:a16="http://schemas.microsoft.com/office/drawing/2014/main" id="{D036D2E7-F7BB-094B-BF85-699B432FD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2" name="Rectangle 212">
                <a:extLst>
                  <a:ext uri="{FF2B5EF4-FFF2-40B4-BE49-F238E27FC236}">
                    <a16:creationId xmlns:a16="http://schemas.microsoft.com/office/drawing/2014/main" id="{3E4A7CD9-424F-9E4F-ACB2-B455D7BA8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3" name="Rectangle 213">
                <a:extLst>
                  <a:ext uri="{FF2B5EF4-FFF2-40B4-BE49-F238E27FC236}">
                    <a16:creationId xmlns:a16="http://schemas.microsoft.com/office/drawing/2014/main" id="{EE58D4F3-6323-BE44-A02B-AB14B1A78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4" name="Rectangle 214">
                <a:extLst>
                  <a:ext uri="{FF2B5EF4-FFF2-40B4-BE49-F238E27FC236}">
                    <a16:creationId xmlns:a16="http://schemas.microsoft.com/office/drawing/2014/main" id="{62D00FB4-C032-0B46-B408-56FC5029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35" name="Text Box 215">
              <a:extLst>
                <a:ext uri="{FF2B5EF4-FFF2-40B4-BE49-F238E27FC236}">
                  <a16:creationId xmlns:a16="http://schemas.microsoft.com/office/drawing/2014/main" id="{D8CAF7F2-3C3A-F148-A33C-1F84A52D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30936" name="Text Box 216">
              <a:extLst>
                <a:ext uri="{FF2B5EF4-FFF2-40B4-BE49-F238E27FC236}">
                  <a16:creationId xmlns:a16="http://schemas.microsoft.com/office/drawing/2014/main" id="{53D4315E-A78D-B846-B2FF-80BE5448B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30937" name="Text Box 217">
              <a:extLst>
                <a:ext uri="{FF2B5EF4-FFF2-40B4-BE49-F238E27FC236}">
                  <a16:creationId xmlns:a16="http://schemas.microsoft.com/office/drawing/2014/main" id="{6B7F7B53-C260-5D49-A739-3967E57A7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30938" name="Text Box 218">
              <a:extLst>
                <a:ext uri="{FF2B5EF4-FFF2-40B4-BE49-F238E27FC236}">
                  <a16:creationId xmlns:a16="http://schemas.microsoft.com/office/drawing/2014/main" id="{2DA90E49-E8E7-3947-87F4-B117E14A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30939" name="Text Box 219">
              <a:extLst>
                <a:ext uri="{FF2B5EF4-FFF2-40B4-BE49-F238E27FC236}">
                  <a16:creationId xmlns:a16="http://schemas.microsoft.com/office/drawing/2014/main" id="{34506925-98AA-954E-A1CB-376579738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30940" name="Text Box 220">
              <a:extLst>
                <a:ext uri="{FF2B5EF4-FFF2-40B4-BE49-F238E27FC236}">
                  <a16:creationId xmlns:a16="http://schemas.microsoft.com/office/drawing/2014/main" id="{0D1B8018-3C32-B34E-9F64-1E02F45BF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959" name="Group 239">
            <a:extLst>
              <a:ext uri="{FF2B5EF4-FFF2-40B4-BE49-F238E27FC236}">
                <a16:creationId xmlns:a16="http://schemas.microsoft.com/office/drawing/2014/main" id="{64A9262F-A4D8-0144-8980-CC59831DEE4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362200"/>
            <a:ext cx="895350" cy="3200400"/>
            <a:chOff x="1200" y="1440"/>
            <a:chExt cx="564" cy="2016"/>
          </a:xfrm>
        </p:grpSpPr>
        <p:grpSp>
          <p:nvGrpSpPr>
            <p:cNvPr id="30960" name="Group 240">
              <a:extLst>
                <a:ext uri="{FF2B5EF4-FFF2-40B4-BE49-F238E27FC236}">
                  <a16:creationId xmlns:a16="http://schemas.microsoft.com/office/drawing/2014/main" id="{E4981A78-608F-064C-A08B-4CBED81D6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30961" name="Rectangle 241">
                <a:extLst>
                  <a:ext uri="{FF2B5EF4-FFF2-40B4-BE49-F238E27FC236}">
                    <a16:creationId xmlns:a16="http://schemas.microsoft.com/office/drawing/2014/main" id="{19615BD4-0C50-C14F-8865-7C3AA4E2B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2" name="Rectangle 242">
                <a:extLst>
                  <a:ext uri="{FF2B5EF4-FFF2-40B4-BE49-F238E27FC236}">
                    <a16:creationId xmlns:a16="http://schemas.microsoft.com/office/drawing/2014/main" id="{82DAB451-CFAD-C149-B518-C4C582A9B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3" name="Rectangle 243">
                <a:extLst>
                  <a:ext uri="{FF2B5EF4-FFF2-40B4-BE49-F238E27FC236}">
                    <a16:creationId xmlns:a16="http://schemas.microsoft.com/office/drawing/2014/main" id="{62B2BE07-C54B-E448-B2C9-0340866B6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4" name="Rectangle 244">
                <a:extLst>
                  <a:ext uri="{FF2B5EF4-FFF2-40B4-BE49-F238E27FC236}">
                    <a16:creationId xmlns:a16="http://schemas.microsoft.com/office/drawing/2014/main" id="{182E9CCF-AA5B-5D42-A8CD-E1DFBCAC6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5" name="Rectangle 245">
                <a:extLst>
                  <a:ext uri="{FF2B5EF4-FFF2-40B4-BE49-F238E27FC236}">
                    <a16:creationId xmlns:a16="http://schemas.microsoft.com/office/drawing/2014/main" id="{854F93C3-4079-1441-80A8-0EB73A04C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6" name="Rectangle 246">
                <a:extLst>
                  <a:ext uri="{FF2B5EF4-FFF2-40B4-BE49-F238E27FC236}">
                    <a16:creationId xmlns:a16="http://schemas.microsoft.com/office/drawing/2014/main" id="{80B71A79-7235-EA43-8FB3-2DA119C50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67" name="Text Box 247">
              <a:extLst>
                <a:ext uri="{FF2B5EF4-FFF2-40B4-BE49-F238E27FC236}">
                  <a16:creationId xmlns:a16="http://schemas.microsoft.com/office/drawing/2014/main" id="{A1783093-446F-9849-B3E9-02D5CD435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30968" name="Text Box 248">
              <a:extLst>
                <a:ext uri="{FF2B5EF4-FFF2-40B4-BE49-F238E27FC236}">
                  <a16:creationId xmlns:a16="http://schemas.microsoft.com/office/drawing/2014/main" id="{A80607DF-F613-7648-9A1E-D4522BBB0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30969" name="Text Box 249">
              <a:extLst>
                <a:ext uri="{FF2B5EF4-FFF2-40B4-BE49-F238E27FC236}">
                  <a16:creationId xmlns:a16="http://schemas.microsoft.com/office/drawing/2014/main" id="{C36F3300-BA33-C445-B9A0-E00CB97A2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30970" name="Text Box 250">
              <a:extLst>
                <a:ext uri="{FF2B5EF4-FFF2-40B4-BE49-F238E27FC236}">
                  <a16:creationId xmlns:a16="http://schemas.microsoft.com/office/drawing/2014/main" id="{FB767954-93D4-9549-A46F-291501D12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30971" name="Text Box 251">
              <a:extLst>
                <a:ext uri="{FF2B5EF4-FFF2-40B4-BE49-F238E27FC236}">
                  <a16:creationId xmlns:a16="http://schemas.microsoft.com/office/drawing/2014/main" id="{5FFDBDA1-7C96-0842-96B8-559F08853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30972" name="Text Box 252">
              <a:extLst>
                <a:ext uri="{FF2B5EF4-FFF2-40B4-BE49-F238E27FC236}">
                  <a16:creationId xmlns:a16="http://schemas.microsoft.com/office/drawing/2014/main" id="{AE99A671-2005-334F-986B-930407A1A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0991" name="Group 271">
            <a:extLst>
              <a:ext uri="{FF2B5EF4-FFF2-40B4-BE49-F238E27FC236}">
                <a16:creationId xmlns:a16="http://schemas.microsoft.com/office/drawing/2014/main" id="{D18CF686-11DB-4E4C-8BFE-C69D33922D6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362200"/>
            <a:ext cx="895350" cy="3200400"/>
            <a:chOff x="1200" y="1440"/>
            <a:chExt cx="564" cy="2016"/>
          </a:xfrm>
        </p:grpSpPr>
        <p:grpSp>
          <p:nvGrpSpPr>
            <p:cNvPr id="30992" name="Group 272">
              <a:extLst>
                <a:ext uri="{FF2B5EF4-FFF2-40B4-BE49-F238E27FC236}">
                  <a16:creationId xmlns:a16="http://schemas.microsoft.com/office/drawing/2014/main" id="{F9AB7B73-B806-AF4F-B6E4-2AB56BB61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30993" name="Rectangle 273">
                <a:extLst>
                  <a:ext uri="{FF2B5EF4-FFF2-40B4-BE49-F238E27FC236}">
                    <a16:creationId xmlns:a16="http://schemas.microsoft.com/office/drawing/2014/main" id="{A0C9F63A-141A-B34C-99F5-8FF293D9D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4" name="Rectangle 274">
                <a:extLst>
                  <a:ext uri="{FF2B5EF4-FFF2-40B4-BE49-F238E27FC236}">
                    <a16:creationId xmlns:a16="http://schemas.microsoft.com/office/drawing/2014/main" id="{8AEC8033-D307-334C-B604-CEC007CCA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5" name="Rectangle 275">
                <a:extLst>
                  <a:ext uri="{FF2B5EF4-FFF2-40B4-BE49-F238E27FC236}">
                    <a16:creationId xmlns:a16="http://schemas.microsoft.com/office/drawing/2014/main" id="{3254210A-9AB4-6048-9EBA-BE889DEA2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6" name="Rectangle 276">
                <a:extLst>
                  <a:ext uri="{FF2B5EF4-FFF2-40B4-BE49-F238E27FC236}">
                    <a16:creationId xmlns:a16="http://schemas.microsoft.com/office/drawing/2014/main" id="{060EC0A3-7ED7-004D-971A-EC3F4CDC4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7" name="Rectangle 277">
                <a:extLst>
                  <a:ext uri="{FF2B5EF4-FFF2-40B4-BE49-F238E27FC236}">
                    <a16:creationId xmlns:a16="http://schemas.microsoft.com/office/drawing/2014/main" id="{AA359F32-D742-4948-AF61-989E3FE50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8" name="Rectangle 278">
                <a:extLst>
                  <a:ext uri="{FF2B5EF4-FFF2-40B4-BE49-F238E27FC236}">
                    <a16:creationId xmlns:a16="http://schemas.microsoft.com/office/drawing/2014/main" id="{338D46DD-3FDB-BA44-9768-22E475A37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99" name="Text Box 279">
              <a:extLst>
                <a:ext uri="{FF2B5EF4-FFF2-40B4-BE49-F238E27FC236}">
                  <a16:creationId xmlns:a16="http://schemas.microsoft.com/office/drawing/2014/main" id="{E81BD30A-C70E-5D49-9A97-F503BA2A5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31000" name="Text Box 280">
              <a:extLst>
                <a:ext uri="{FF2B5EF4-FFF2-40B4-BE49-F238E27FC236}">
                  <a16:creationId xmlns:a16="http://schemas.microsoft.com/office/drawing/2014/main" id="{6558B94D-BAD0-1D4C-A5E5-1EB54D036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31001" name="Text Box 281">
              <a:extLst>
                <a:ext uri="{FF2B5EF4-FFF2-40B4-BE49-F238E27FC236}">
                  <a16:creationId xmlns:a16="http://schemas.microsoft.com/office/drawing/2014/main" id="{A7B50746-23EA-C24C-A91A-B47C883FA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31002" name="Text Box 282">
              <a:extLst>
                <a:ext uri="{FF2B5EF4-FFF2-40B4-BE49-F238E27FC236}">
                  <a16:creationId xmlns:a16="http://schemas.microsoft.com/office/drawing/2014/main" id="{076D812D-DB6A-0A47-90D2-B32DB2978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31003" name="Text Box 283">
              <a:extLst>
                <a:ext uri="{FF2B5EF4-FFF2-40B4-BE49-F238E27FC236}">
                  <a16:creationId xmlns:a16="http://schemas.microsoft.com/office/drawing/2014/main" id="{A34CA488-DCFC-DA40-8720-7121022DE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31004" name="Text Box 284">
              <a:extLst>
                <a:ext uri="{FF2B5EF4-FFF2-40B4-BE49-F238E27FC236}">
                  <a16:creationId xmlns:a16="http://schemas.microsoft.com/office/drawing/2014/main" id="{D7AF8970-890B-1B4B-9358-0D14E8B7E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1023" name="Group 303">
            <a:extLst>
              <a:ext uri="{FF2B5EF4-FFF2-40B4-BE49-F238E27FC236}">
                <a16:creationId xmlns:a16="http://schemas.microsoft.com/office/drawing/2014/main" id="{0B07F3A6-FCBB-D745-AC3D-4C2BBD6FD05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362200"/>
            <a:ext cx="895350" cy="3200400"/>
            <a:chOff x="1200" y="1440"/>
            <a:chExt cx="564" cy="2016"/>
          </a:xfrm>
        </p:grpSpPr>
        <p:grpSp>
          <p:nvGrpSpPr>
            <p:cNvPr id="31024" name="Group 304">
              <a:extLst>
                <a:ext uri="{FF2B5EF4-FFF2-40B4-BE49-F238E27FC236}">
                  <a16:creationId xmlns:a16="http://schemas.microsoft.com/office/drawing/2014/main" id="{355511BE-978A-4E43-95A8-FD7D2FE5A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31025" name="Rectangle 305">
                <a:extLst>
                  <a:ext uri="{FF2B5EF4-FFF2-40B4-BE49-F238E27FC236}">
                    <a16:creationId xmlns:a16="http://schemas.microsoft.com/office/drawing/2014/main" id="{10702D78-CCF6-9441-9566-051135A5C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6" name="Rectangle 306">
                <a:extLst>
                  <a:ext uri="{FF2B5EF4-FFF2-40B4-BE49-F238E27FC236}">
                    <a16:creationId xmlns:a16="http://schemas.microsoft.com/office/drawing/2014/main" id="{D0BFC346-7263-D448-8FD3-10DE0B04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7" name="Rectangle 307">
                <a:extLst>
                  <a:ext uri="{FF2B5EF4-FFF2-40B4-BE49-F238E27FC236}">
                    <a16:creationId xmlns:a16="http://schemas.microsoft.com/office/drawing/2014/main" id="{7943BDF4-9F98-7C49-9C02-0EFC04552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8" name="Rectangle 308">
                <a:extLst>
                  <a:ext uri="{FF2B5EF4-FFF2-40B4-BE49-F238E27FC236}">
                    <a16:creationId xmlns:a16="http://schemas.microsoft.com/office/drawing/2014/main" id="{7945D7AD-2057-7342-B1D9-AAD9D27C6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9" name="Rectangle 309">
                <a:extLst>
                  <a:ext uri="{FF2B5EF4-FFF2-40B4-BE49-F238E27FC236}">
                    <a16:creationId xmlns:a16="http://schemas.microsoft.com/office/drawing/2014/main" id="{4EEA4A28-F429-434C-95A1-6722E400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30" name="Rectangle 310">
                <a:extLst>
                  <a:ext uri="{FF2B5EF4-FFF2-40B4-BE49-F238E27FC236}">
                    <a16:creationId xmlns:a16="http://schemas.microsoft.com/office/drawing/2014/main" id="{F9232174-8E66-8F49-80D2-8D20763A8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31" name="Text Box 311">
              <a:extLst>
                <a:ext uri="{FF2B5EF4-FFF2-40B4-BE49-F238E27FC236}">
                  <a16:creationId xmlns:a16="http://schemas.microsoft.com/office/drawing/2014/main" id="{D40C376B-621C-5E4C-A192-31D58A9BB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31032" name="Text Box 312">
              <a:extLst>
                <a:ext uri="{FF2B5EF4-FFF2-40B4-BE49-F238E27FC236}">
                  <a16:creationId xmlns:a16="http://schemas.microsoft.com/office/drawing/2014/main" id="{96D580ED-D6C4-864A-960A-9A011AE11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31033" name="Text Box 313">
              <a:extLst>
                <a:ext uri="{FF2B5EF4-FFF2-40B4-BE49-F238E27FC236}">
                  <a16:creationId xmlns:a16="http://schemas.microsoft.com/office/drawing/2014/main" id="{EE66CA64-02D8-B04E-9BCB-AC34CDF9B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31034" name="Text Box 314">
              <a:extLst>
                <a:ext uri="{FF2B5EF4-FFF2-40B4-BE49-F238E27FC236}">
                  <a16:creationId xmlns:a16="http://schemas.microsoft.com/office/drawing/2014/main" id="{50B74A42-BDAC-294D-A813-E18493ACA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31035" name="Text Box 315">
              <a:extLst>
                <a:ext uri="{FF2B5EF4-FFF2-40B4-BE49-F238E27FC236}">
                  <a16:creationId xmlns:a16="http://schemas.microsoft.com/office/drawing/2014/main" id="{3798CCFD-E295-A44D-8CFB-C7AEDBB0D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31036" name="Text Box 316">
              <a:extLst>
                <a:ext uri="{FF2B5EF4-FFF2-40B4-BE49-F238E27FC236}">
                  <a16:creationId xmlns:a16="http://schemas.microsoft.com/office/drawing/2014/main" id="{F0F08C64-99B3-F048-82D5-D5FE27993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1055" name="Group 335">
            <a:extLst>
              <a:ext uri="{FF2B5EF4-FFF2-40B4-BE49-F238E27FC236}">
                <a16:creationId xmlns:a16="http://schemas.microsoft.com/office/drawing/2014/main" id="{B15756FA-B99F-DD4A-B8CD-6540D267F02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362200"/>
            <a:ext cx="895350" cy="3200400"/>
            <a:chOff x="1200" y="1440"/>
            <a:chExt cx="564" cy="2016"/>
          </a:xfrm>
        </p:grpSpPr>
        <p:grpSp>
          <p:nvGrpSpPr>
            <p:cNvPr id="31056" name="Group 336">
              <a:extLst>
                <a:ext uri="{FF2B5EF4-FFF2-40B4-BE49-F238E27FC236}">
                  <a16:creationId xmlns:a16="http://schemas.microsoft.com/office/drawing/2014/main" id="{2761FB20-13AB-A240-8BA0-9A5883536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480" cy="2016"/>
              <a:chOff x="1248" y="1392"/>
              <a:chExt cx="480" cy="2016"/>
            </a:xfrm>
          </p:grpSpPr>
          <p:sp>
            <p:nvSpPr>
              <p:cNvPr id="31057" name="Rectangle 337">
                <a:extLst>
                  <a:ext uri="{FF2B5EF4-FFF2-40B4-BE49-F238E27FC236}">
                    <a16:creationId xmlns:a16="http://schemas.microsoft.com/office/drawing/2014/main" id="{B80670BE-BF9A-574B-8923-F3F70766D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58" name="Rectangle 338">
                <a:extLst>
                  <a:ext uri="{FF2B5EF4-FFF2-40B4-BE49-F238E27FC236}">
                    <a16:creationId xmlns:a16="http://schemas.microsoft.com/office/drawing/2014/main" id="{0303D808-A8B6-5448-B953-8C210BE9A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59" name="Rectangle 339">
                <a:extLst>
                  <a:ext uri="{FF2B5EF4-FFF2-40B4-BE49-F238E27FC236}">
                    <a16:creationId xmlns:a16="http://schemas.microsoft.com/office/drawing/2014/main" id="{994D10C3-4117-5D4F-92D2-32E741FD6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60" name="Rectangle 340">
                <a:extLst>
                  <a:ext uri="{FF2B5EF4-FFF2-40B4-BE49-F238E27FC236}">
                    <a16:creationId xmlns:a16="http://schemas.microsoft.com/office/drawing/2014/main" id="{C9171402-E289-0540-9E7D-090611FC8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61" name="Rectangle 341">
                <a:extLst>
                  <a:ext uri="{FF2B5EF4-FFF2-40B4-BE49-F238E27FC236}">
                    <a16:creationId xmlns:a16="http://schemas.microsoft.com/office/drawing/2014/main" id="{34A10B51-6591-954A-A669-35D961B1F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62" name="Rectangle 342">
                <a:extLst>
                  <a:ext uri="{FF2B5EF4-FFF2-40B4-BE49-F238E27FC236}">
                    <a16:creationId xmlns:a16="http://schemas.microsoft.com/office/drawing/2014/main" id="{A72E5628-EFF0-594A-800C-4D9639D5E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480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63" name="Text Box 343">
              <a:extLst>
                <a:ext uri="{FF2B5EF4-FFF2-40B4-BE49-F238E27FC236}">
                  <a16:creationId xmlns:a16="http://schemas.microsoft.com/office/drawing/2014/main" id="{26585A5C-0AF5-4F4C-A487-0DAAA1C2C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#6</a:t>
              </a:r>
              <a:endParaRPr lang="en-US" altLang="en-US"/>
            </a:p>
          </p:txBody>
        </p:sp>
        <p:sp>
          <p:nvSpPr>
            <p:cNvPr id="31064" name="Text Box 344">
              <a:extLst>
                <a:ext uri="{FF2B5EF4-FFF2-40B4-BE49-F238E27FC236}">
                  <a16:creationId xmlns:a16="http://schemas.microsoft.com/office/drawing/2014/main" id="{3C8B52D8-2583-CF40-A126-7BE2A6F3A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#5</a:t>
              </a:r>
              <a:endParaRPr lang="en-US" altLang="en-US"/>
            </a:p>
          </p:txBody>
        </p:sp>
        <p:sp>
          <p:nvSpPr>
            <p:cNvPr id="31065" name="Text Box 345">
              <a:extLst>
                <a:ext uri="{FF2B5EF4-FFF2-40B4-BE49-F238E27FC236}">
                  <a16:creationId xmlns:a16="http://schemas.microsoft.com/office/drawing/2014/main" id="{268F729C-6F2D-DF4B-8CB4-3176D44AB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#4</a:t>
              </a:r>
              <a:endParaRPr lang="en-US" altLang="en-US"/>
            </a:p>
          </p:txBody>
        </p:sp>
        <p:sp>
          <p:nvSpPr>
            <p:cNvPr id="31066" name="Text Box 346">
              <a:extLst>
                <a:ext uri="{FF2B5EF4-FFF2-40B4-BE49-F238E27FC236}">
                  <a16:creationId xmlns:a16="http://schemas.microsoft.com/office/drawing/2014/main" id="{1A911BE7-7340-A74F-804B-BC1FBF1A3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#3</a:t>
              </a:r>
              <a:endParaRPr lang="en-US" altLang="en-US"/>
            </a:p>
          </p:txBody>
        </p:sp>
        <p:sp>
          <p:nvSpPr>
            <p:cNvPr id="31067" name="Text Box 347">
              <a:extLst>
                <a:ext uri="{FF2B5EF4-FFF2-40B4-BE49-F238E27FC236}">
                  <a16:creationId xmlns:a16="http://schemas.microsoft.com/office/drawing/2014/main" id="{A26E3E7F-B228-5440-AF57-C6AD29D3C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#2</a:t>
              </a:r>
              <a:endParaRPr lang="en-US" altLang="en-US"/>
            </a:p>
          </p:txBody>
        </p:sp>
        <p:sp>
          <p:nvSpPr>
            <p:cNvPr id="31068" name="Text Box 348">
              <a:extLst>
                <a:ext uri="{FF2B5EF4-FFF2-40B4-BE49-F238E27FC236}">
                  <a16:creationId xmlns:a16="http://schemas.microsoft.com/office/drawing/2014/main" id="{8E43C6FB-DF27-1245-9D67-993179092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Cmd #1</a:t>
              </a:r>
              <a:endParaRPr lang="en-US" altLang="en-US" sz="1600"/>
            </a:p>
          </p:txBody>
        </p:sp>
      </p:grpSp>
      <p:grpSp>
        <p:nvGrpSpPr>
          <p:cNvPr id="31088" name="Group 368">
            <a:extLst>
              <a:ext uri="{FF2B5EF4-FFF2-40B4-BE49-F238E27FC236}">
                <a16:creationId xmlns:a16="http://schemas.microsoft.com/office/drawing/2014/main" id="{F79C2872-EC91-AF47-B51A-53A7BEEEFEB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5924550" cy="533400"/>
            <a:chOff x="1200" y="1488"/>
            <a:chExt cx="3732" cy="336"/>
          </a:xfrm>
        </p:grpSpPr>
        <p:grpSp>
          <p:nvGrpSpPr>
            <p:cNvPr id="30941" name="Group 221">
              <a:extLst>
                <a:ext uri="{FF2B5EF4-FFF2-40B4-BE49-F238E27FC236}">
                  <a16:creationId xmlns:a16="http://schemas.microsoft.com/office/drawing/2014/main" id="{5BCDC5DF-B0C7-C74D-ADC9-DE4E3848A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488"/>
              <a:ext cx="564" cy="336"/>
              <a:chOff x="2304" y="1632"/>
              <a:chExt cx="564" cy="336"/>
            </a:xfrm>
          </p:grpSpPr>
          <p:sp>
            <p:nvSpPr>
              <p:cNvPr id="30942" name="Rectangle 222">
                <a:extLst>
                  <a:ext uri="{FF2B5EF4-FFF2-40B4-BE49-F238E27FC236}">
                    <a16:creationId xmlns:a16="http://schemas.microsoft.com/office/drawing/2014/main" id="{BCB33EE5-E2F1-A746-ADCC-BE91B27E0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16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3" name="Text Box 223">
                <a:extLst>
                  <a:ext uri="{FF2B5EF4-FFF2-40B4-BE49-F238E27FC236}">
                    <a16:creationId xmlns:a16="http://schemas.microsoft.com/office/drawing/2014/main" id="{F62D1A2E-CC25-604B-BFCC-862C39FFC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#1</a:t>
                </a:r>
                <a:endParaRPr lang="en-US" altLang="en-US" sz="1600"/>
              </a:p>
            </p:txBody>
          </p:sp>
        </p:grpSp>
        <p:grpSp>
          <p:nvGrpSpPr>
            <p:cNvPr id="30973" name="Group 253">
              <a:extLst>
                <a:ext uri="{FF2B5EF4-FFF2-40B4-BE49-F238E27FC236}">
                  <a16:creationId xmlns:a16="http://schemas.microsoft.com/office/drawing/2014/main" id="{8A13D511-F4D8-FA47-B3AC-2EBE1CCD9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488"/>
              <a:ext cx="564" cy="336"/>
              <a:chOff x="2304" y="1632"/>
              <a:chExt cx="564" cy="336"/>
            </a:xfrm>
          </p:grpSpPr>
          <p:sp>
            <p:nvSpPr>
              <p:cNvPr id="30974" name="Rectangle 254">
                <a:extLst>
                  <a:ext uri="{FF2B5EF4-FFF2-40B4-BE49-F238E27FC236}">
                    <a16:creationId xmlns:a16="http://schemas.microsoft.com/office/drawing/2014/main" id="{F62229E2-6D68-D84C-AFAC-D973A466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16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5" name="Text Box 255">
                <a:extLst>
                  <a:ext uri="{FF2B5EF4-FFF2-40B4-BE49-F238E27FC236}">
                    <a16:creationId xmlns:a16="http://schemas.microsoft.com/office/drawing/2014/main" id="{D8874123-AA93-7542-8CB4-D5AA1A8DC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#1</a:t>
                </a:r>
                <a:endParaRPr lang="en-US" altLang="en-US" sz="1600"/>
              </a:p>
            </p:txBody>
          </p:sp>
        </p:grpSp>
        <p:grpSp>
          <p:nvGrpSpPr>
            <p:cNvPr id="31005" name="Group 285">
              <a:extLst>
                <a:ext uri="{FF2B5EF4-FFF2-40B4-BE49-F238E27FC236}">
                  <a16:creationId xmlns:a16="http://schemas.microsoft.com/office/drawing/2014/main" id="{6455FBDC-A777-A347-B218-59DC2A9E7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488"/>
              <a:ext cx="564" cy="336"/>
              <a:chOff x="2304" y="1632"/>
              <a:chExt cx="564" cy="336"/>
            </a:xfrm>
          </p:grpSpPr>
          <p:sp>
            <p:nvSpPr>
              <p:cNvPr id="31006" name="Rectangle 286">
                <a:extLst>
                  <a:ext uri="{FF2B5EF4-FFF2-40B4-BE49-F238E27FC236}">
                    <a16:creationId xmlns:a16="http://schemas.microsoft.com/office/drawing/2014/main" id="{15AF0AA9-6780-A74C-8191-2B1223A14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16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07" name="Text Box 287">
                <a:extLst>
                  <a:ext uri="{FF2B5EF4-FFF2-40B4-BE49-F238E27FC236}">
                    <a16:creationId xmlns:a16="http://schemas.microsoft.com/office/drawing/2014/main" id="{7DA383B2-3B1E-7241-8AF2-EF722D233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#1</a:t>
                </a:r>
                <a:endParaRPr lang="en-US" altLang="en-US" sz="1600"/>
              </a:p>
            </p:txBody>
          </p:sp>
        </p:grpSp>
        <p:grpSp>
          <p:nvGrpSpPr>
            <p:cNvPr id="31037" name="Group 317">
              <a:extLst>
                <a:ext uri="{FF2B5EF4-FFF2-40B4-BE49-F238E27FC236}">
                  <a16:creationId xmlns:a16="http://schemas.microsoft.com/office/drawing/2014/main" id="{9821D134-F037-C84A-80A8-8F87B8661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488"/>
              <a:ext cx="564" cy="336"/>
              <a:chOff x="2304" y="1632"/>
              <a:chExt cx="564" cy="336"/>
            </a:xfrm>
          </p:grpSpPr>
          <p:sp>
            <p:nvSpPr>
              <p:cNvPr id="31038" name="Rectangle 318">
                <a:extLst>
                  <a:ext uri="{FF2B5EF4-FFF2-40B4-BE49-F238E27FC236}">
                    <a16:creationId xmlns:a16="http://schemas.microsoft.com/office/drawing/2014/main" id="{435E4348-5C57-6E44-B7A2-48C71E329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16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39" name="Text Box 319">
                <a:extLst>
                  <a:ext uri="{FF2B5EF4-FFF2-40B4-BE49-F238E27FC236}">
                    <a16:creationId xmlns:a16="http://schemas.microsoft.com/office/drawing/2014/main" id="{10FDE4C9-E41A-414B-9B45-270013A2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#1</a:t>
                </a:r>
                <a:endParaRPr lang="en-US" altLang="en-US" sz="1600"/>
              </a:p>
            </p:txBody>
          </p:sp>
        </p:grpSp>
        <p:grpSp>
          <p:nvGrpSpPr>
            <p:cNvPr id="31069" name="Group 349">
              <a:extLst>
                <a:ext uri="{FF2B5EF4-FFF2-40B4-BE49-F238E27FC236}">
                  <a16:creationId xmlns:a16="http://schemas.microsoft.com/office/drawing/2014/main" id="{0AD4E272-6F98-1F47-9E4D-6B447E212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488"/>
              <a:ext cx="564" cy="336"/>
              <a:chOff x="2304" y="1632"/>
              <a:chExt cx="564" cy="336"/>
            </a:xfrm>
          </p:grpSpPr>
          <p:sp>
            <p:nvSpPr>
              <p:cNvPr id="31070" name="Rectangle 350">
                <a:extLst>
                  <a:ext uri="{FF2B5EF4-FFF2-40B4-BE49-F238E27FC236}">
                    <a16:creationId xmlns:a16="http://schemas.microsoft.com/office/drawing/2014/main" id="{A216ED67-1155-0446-8BA2-5C4C2F930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16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71" name="Text Box 351">
                <a:extLst>
                  <a:ext uri="{FF2B5EF4-FFF2-40B4-BE49-F238E27FC236}">
                    <a16:creationId xmlns:a16="http://schemas.microsoft.com/office/drawing/2014/main" id="{460FFE89-EB37-A448-95BF-773EB0E0F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#1</a:t>
                </a:r>
                <a:endParaRPr lang="en-US" altLang="en-US" sz="1600"/>
              </a:p>
            </p:txBody>
          </p:sp>
        </p:grpSp>
      </p:grpSp>
      <p:grpSp>
        <p:nvGrpSpPr>
          <p:cNvPr id="31089" name="Group 369">
            <a:extLst>
              <a:ext uri="{FF2B5EF4-FFF2-40B4-BE49-F238E27FC236}">
                <a16:creationId xmlns:a16="http://schemas.microsoft.com/office/drawing/2014/main" id="{806BFDDF-C148-3446-B97E-7EF9FDB94D0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95600"/>
            <a:ext cx="5924550" cy="533400"/>
            <a:chOff x="1200" y="1824"/>
            <a:chExt cx="3732" cy="336"/>
          </a:xfrm>
        </p:grpSpPr>
        <p:grpSp>
          <p:nvGrpSpPr>
            <p:cNvPr id="30944" name="Group 224">
              <a:extLst>
                <a:ext uri="{FF2B5EF4-FFF2-40B4-BE49-F238E27FC236}">
                  <a16:creationId xmlns:a16="http://schemas.microsoft.com/office/drawing/2014/main" id="{BF8343CD-6FA5-F340-B50A-D9A9925AD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824"/>
              <a:ext cx="564" cy="336"/>
              <a:chOff x="2208" y="2160"/>
              <a:chExt cx="564" cy="336"/>
            </a:xfrm>
          </p:grpSpPr>
          <p:sp>
            <p:nvSpPr>
              <p:cNvPr id="30945" name="Rectangle 225">
                <a:extLst>
                  <a:ext uri="{FF2B5EF4-FFF2-40B4-BE49-F238E27FC236}">
                    <a16:creationId xmlns:a16="http://schemas.microsoft.com/office/drawing/2014/main" id="{B4F284B2-3345-CD45-86DE-1947B842F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160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6" name="Text Box 226">
                <a:extLst>
                  <a:ext uri="{FF2B5EF4-FFF2-40B4-BE49-F238E27FC236}">
                    <a16:creationId xmlns:a16="http://schemas.microsoft.com/office/drawing/2014/main" id="{74A4D094-94E1-614F-9864-579FE910F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208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#2</a:t>
                </a:r>
                <a:endParaRPr lang="en-US" altLang="en-US"/>
              </a:p>
            </p:txBody>
          </p:sp>
        </p:grpSp>
        <p:grpSp>
          <p:nvGrpSpPr>
            <p:cNvPr id="30976" name="Group 256">
              <a:extLst>
                <a:ext uri="{FF2B5EF4-FFF2-40B4-BE49-F238E27FC236}">
                  <a16:creationId xmlns:a16="http://schemas.microsoft.com/office/drawing/2014/main" id="{9106C37E-6B43-7741-BFE1-87F73F7BE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24"/>
              <a:ext cx="564" cy="336"/>
              <a:chOff x="2208" y="2160"/>
              <a:chExt cx="564" cy="336"/>
            </a:xfrm>
          </p:grpSpPr>
          <p:sp>
            <p:nvSpPr>
              <p:cNvPr id="30977" name="Rectangle 257">
                <a:extLst>
                  <a:ext uri="{FF2B5EF4-FFF2-40B4-BE49-F238E27FC236}">
                    <a16:creationId xmlns:a16="http://schemas.microsoft.com/office/drawing/2014/main" id="{3CBA53AE-14FF-2B40-A62E-C4CDBD758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160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8" name="Text Box 258">
                <a:extLst>
                  <a:ext uri="{FF2B5EF4-FFF2-40B4-BE49-F238E27FC236}">
                    <a16:creationId xmlns:a16="http://schemas.microsoft.com/office/drawing/2014/main" id="{F8CC15A1-1D47-2342-9B6A-140364E31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208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#2</a:t>
                </a:r>
                <a:endParaRPr lang="en-US" altLang="en-US"/>
              </a:p>
            </p:txBody>
          </p:sp>
        </p:grpSp>
        <p:grpSp>
          <p:nvGrpSpPr>
            <p:cNvPr id="31008" name="Group 288">
              <a:extLst>
                <a:ext uri="{FF2B5EF4-FFF2-40B4-BE49-F238E27FC236}">
                  <a16:creationId xmlns:a16="http://schemas.microsoft.com/office/drawing/2014/main" id="{C2E6156C-A0CF-0E48-918E-9FAE38382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824"/>
              <a:ext cx="564" cy="336"/>
              <a:chOff x="2208" y="2160"/>
              <a:chExt cx="564" cy="336"/>
            </a:xfrm>
          </p:grpSpPr>
          <p:sp>
            <p:nvSpPr>
              <p:cNvPr id="31009" name="Rectangle 289">
                <a:extLst>
                  <a:ext uri="{FF2B5EF4-FFF2-40B4-BE49-F238E27FC236}">
                    <a16:creationId xmlns:a16="http://schemas.microsoft.com/office/drawing/2014/main" id="{508C08F4-D829-5943-8E7B-584FFE0B5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160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10" name="Text Box 290">
                <a:extLst>
                  <a:ext uri="{FF2B5EF4-FFF2-40B4-BE49-F238E27FC236}">
                    <a16:creationId xmlns:a16="http://schemas.microsoft.com/office/drawing/2014/main" id="{FEB08B3C-E85C-8442-B7C3-4C27D128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208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#2</a:t>
                </a:r>
                <a:endParaRPr lang="en-US" altLang="en-US"/>
              </a:p>
            </p:txBody>
          </p:sp>
        </p:grpSp>
        <p:grpSp>
          <p:nvGrpSpPr>
            <p:cNvPr id="31040" name="Group 320">
              <a:extLst>
                <a:ext uri="{FF2B5EF4-FFF2-40B4-BE49-F238E27FC236}">
                  <a16:creationId xmlns:a16="http://schemas.microsoft.com/office/drawing/2014/main" id="{6267A361-1465-DC46-9DFF-B73BB2B70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824"/>
              <a:ext cx="564" cy="336"/>
              <a:chOff x="2208" y="2160"/>
              <a:chExt cx="564" cy="336"/>
            </a:xfrm>
          </p:grpSpPr>
          <p:sp>
            <p:nvSpPr>
              <p:cNvPr id="31041" name="Rectangle 321">
                <a:extLst>
                  <a:ext uri="{FF2B5EF4-FFF2-40B4-BE49-F238E27FC236}">
                    <a16:creationId xmlns:a16="http://schemas.microsoft.com/office/drawing/2014/main" id="{47241135-D576-FE45-B0B1-AD9BC465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160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42" name="Text Box 322">
                <a:extLst>
                  <a:ext uri="{FF2B5EF4-FFF2-40B4-BE49-F238E27FC236}">
                    <a16:creationId xmlns:a16="http://schemas.microsoft.com/office/drawing/2014/main" id="{9E7EAC3A-CF3D-404D-8721-7057312D39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208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#2</a:t>
                </a:r>
                <a:endParaRPr lang="en-US" altLang="en-US"/>
              </a:p>
            </p:txBody>
          </p:sp>
        </p:grpSp>
        <p:grpSp>
          <p:nvGrpSpPr>
            <p:cNvPr id="31072" name="Group 352">
              <a:extLst>
                <a:ext uri="{FF2B5EF4-FFF2-40B4-BE49-F238E27FC236}">
                  <a16:creationId xmlns:a16="http://schemas.microsoft.com/office/drawing/2014/main" id="{924B0570-7318-DD4F-B59D-040EC91D0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824"/>
              <a:ext cx="564" cy="336"/>
              <a:chOff x="2208" y="2160"/>
              <a:chExt cx="564" cy="336"/>
            </a:xfrm>
          </p:grpSpPr>
          <p:sp>
            <p:nvSpPr>
              <p:cNvPr id="31073" name="Rectangle 353">
                <a:extLst>
                  <a:ext uri="{FF2B5EF4-FFF2-40B4-BE49-F238E27FC236}">
                    <a16:creationId xmlns:a16="http://schemas.microsoft.com/office/drawing/2014/main" id="{33F7B804-2C10-2F49-86B1-3F1E1EBF0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160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74" name="Text Box 354">
                <a:extLst>
                  <a:ext uri="{FF2B5EF4-FFF2-40B4-BE49-F238E27FC236}">
                    <a16:creationId xmlns:a16="http://schemas.microsoft.com/office/drawing/2014/main" id="{9AD5052E-FEB5-2641-857E-CD12AB6F9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208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#2</a:t>
                </a:r>
                <a:endParaRPr lang="en-US" altLang="en-US"/>
              </a:p>
            </p:txBody>
          </p:sp>
        </p:grpSp>
      </p:grpSp>
      <p:grpSp>
        <p:nvGrpSpPr>
          <p:cNvPr id="31090" name="Group 370">
            <a:extLst>
              <a:ext uri="{FF2B5EF4-FFF2-40B4-BE49-F238E27FC236}">
                <a16:creationId xmlns:a16="http://schemas.microsoft.com/office/drawing/2014/main" id="{C522F97B-E140-7B48-92E5-140C03A238F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429000"/>
            <a:ext cx="5924550" cy="533400"/>
            <a:chOff x="1200" y="2160"/>
            <a:chExt cx="3732" cy="336"/>
          </a:xfrm>
        </p:grpSpPr>
        <p:grpSp>
          <p:nvGrpSpPr>
            <p:cNvPr id="30947" name="Group 227">
              <a:extLst>
                <a:ext uri="{FF2B5EF4-FFF2-40B4-BE49-F238E27FC236}">
                  <a16:creationId xmlns:a16="http://schemas.microsoft.com/office/drawing/2014/main" id="{7B38933A-EB57-BB41-B37E-732B0EBE9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160"/>
              <a:ext cx="564" cy="336"/>
              <a:chOff x="2208" y="2736"/>
              <a:chExt cx="564" cy="336"/>
            </a:xfrm>
          </p:grpSpPr>
          <p:sp>
            <p:nvSpPr>
              <p:cNvPr id="30948" name="Rectangle 228">
                <a:extLst>
                  <a:ext uri="{FF2B5EF4-FFF2-40B4-BE49-F238E27FC236}">
                    <a16:creationId xmlns:a16="http://schemas.microsoft.com/office/drawing/2014/main" id="{A59B8357-908C-B14F-82D3-53749A8C6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9" name="Text Box 229">
                <a:extLst>
                  <a:ext uri="{FF2B5EF4-FFF2-40B4-BE49-F238E27FC236}">
                    <a16:creationId xmlns:a16="http://schemas.microsoft.com/office/drawing/2014/main" id="{FEB4CC00-D106-D24F-B65A-D3A1F6FC9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784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#3</a:t>
                </a:r>
                <a:endParaRPr lang="en-US" altLang="en-US"/>
              </a:p>
            </p:txBody>
          </p:sp>
        </p:grpSp>
        <p:grpSp>
          <p:nvGrpSpPr>
            <p:cNvPr id="30979" name="Group 259">
              <a:extLst>
                <a:ext uri="{FF2B5EF4-FFF2-40B4-BE49-F238E27FC236}">
                  <a16:creationId xmlns:a16="http://schemas.microsoft.com/office/drawing/2014/main" id="{871F96A6-AF8E-644C-A22A-8483E0D40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160"/>
              <a:ext cx="564" cy="336"/>
              <a:chOff x="2208" y="2736"/>
              <a:chExt cx="564" cy="336"/>
            </a:xfrm>
          </p:grpSpPr>
          <p:sp>
            <p:nvSpPr>
              <p:cNvPr id="30980" name="Rectangle 260">
                <a:extLst>
                  <a:ext uri="{FF2B5EF4-FFF2-40B4-BE49-F238E27FC236}">
                    <a16:creationId xmlns:a16="http://schemas.microsoft.com/office/drawing/2014/main" id="{0748D3A2-B665-CB45-915E-16EB885FB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1" name="Text Box 261">
                <a:extLst>
                  <a:ext uri="{FF2B5EF4-FFF2-40B4-BE49-F238E27FC236}">
                    <a16:creationId xmlns:a16="http://schemas.microsoft.com/office/drawing/2014/main" id="{BBF97E97-6629-4849-A192-D25B48BED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784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#3</a:t>
                </a:r>
                <a:endParaRPr lang="en-US" altLang="en-US"/>
              </a:p>
            </p:txBody>
          </p:sp>
        </p:grpSp>
        <p:grpSp>
          <p:nvGrpSpPr>
            <p:cNvPr id="31011" name="Group 291">
              <a:extLst>
                <a:ext uri="{FF2B5EF4-FFF2-40B4-BE49-F238E27FC236}">
                  <a16:creationId xmlns:a16="http://schemas.microsoft.com/office/drawing/2014/main" id="{99601736-72EE-7A4F-AA54-5CBAC7C372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160"/>
              <a:ext cx="564" cy="336"/>
              <a:chOff x="2208" y="2736"/>
              <a:chExt cx="564" cy="336"/>
            </a:xfrm>
          </p:grpSpPr>
          <p:sp>
            <p:nvSpPr>
              <p:cNvPr id="31012" name="Rectangle 292">
                <a:extLst>
                  <a:ext uri="{FF2B5EF4-FFF2-40B4-BE49-F238E27FC236}">
                    <a16:creationId xmlns:a16="http://schemas.microsoft.com/office/drawing/2014/main" id="{92DB8F76-F9D7-B748-97E8-FB65D3AB5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13" name="Text Box 293">
                <a:extLst>
                  <a:ext uri="{FF2B5EF4-FFF2-40B4-BE49-F238E27FC236}">
                    <a16:creationId xmlns:a16="http://schemas.microsoft.com/office/drawing/2014/main" id="{E1B02868-1A9E-334A-85B0-051EA191A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784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#3</a:t>
                </a:r>
                <a:endParaRPr lang="en-US" altLang="en-US"/>
              </a:p>
            </p:txBody>
          </p:sp>
        </p:grpSp>
        <p:grpSp>
          <p:nvGrpSpPr>
            <p:cNvPr id="31043" name="Group 323">
              <a:extLst>
                <a:ext uri="{FF2B5EF4-FFF2-40B4-BE49-F238E27FC236}">
                  <a16:creationId xmlns:a16="http://schemas.microsoft.com/office/drawing/2014/main" id="{AC9ABFF5-FE9D-354D-91A6-D8FA97E68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160"/>
              <a:ext cx="564" cy="336"/>
              <a:chOff x="2208" y="2736"/>
              <a:chExt cx="564" cy="336"/>
            </a:xfrm>
          </p:grpSpPr>
          <p:sp>
            <p:nvSpPr>
              <p:cNvPr id="31044" name="Rectangle 324">
                <a:extLst>
                  <a:ext uri="{FF2B5EF4-FFF2-40B4-BE49-F238E27FC236}">
                    <a16:creationId xmlns:a16="http://schemas.microsoft.com/office/drawing/2014/main" id="{6524BC26-204B-214A-A39D-853EA2BE7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45" name="Text Box 325">
                <a:extLst>
                  <a:ext uri="{FF2B5EF4-FFF2-40B4-BE49-F238E27FC236}">
                    <a16:creationId xmlns:a16="http://schemas.microsoft.com/office/drawing/2014/main" id="{F2E1BC95-D502-3445-A1E6-DA68E7718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784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#3</a:t>
                </a:r>
                <a:endParaRPr lang="en-US" altLang="en-US"/>
              </a:p>
            </p:txBody>
          </p:sp>
        </p:grpSp>
        <p:grpSp>
          <p:nvGrpSpPr>
            <p:cNvPr id="31075" name="Group 355">
              <a:extLst>
                <a:ext uri="{FF2B5EF4-FFF2-40B4-BE49-F238E27FC236}">
                  <a16:creationId xmlns:a16="http://schemas.microsoft.com/office/drawing/2014/main" id="{7F19D71D-844A-614C-ACA0-3CEE9C97B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160"/>
              <a:ext cx="564" cy="336"/>
              <a:chOff x="2208" y="2736"/>
              <a:chExt cx="564" cy="336"/>
            </a:xfrm>
          </p:grpSpPr>
          <p:sp>
            <p:nvSpPr>
              <p:cNvPr id="31076" name="Rectangle 356">
                <a:extLst>
                  <a:ext uri="{FF2B5EF4-FFF2-40B4-BE49-F238E27FC236}">
                    <a16:creationId xmlns:a16="http://schemas.microsoft.com/office/drawing/2014/main" id="{E17B4E00-74C7-D44B-A32F-198BC22AC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77" name="Text Box 357">
                <a:extLst>
                  <a:ext uri="{FF2B5EF4-FFF2-40B4-BE49-F238E27FC236}">
                    <a16:creationId xmlns:a16="http://schemas.microsoft.com/office/drawing/2014/main" id="{D4EA4BA8-5C36-0D42-93E9-3917E3991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784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#3</a:t>
                </a:r>
                <a:endParaRPr lang="en-US" altLang="en-US"/>
              </a:p>
            </p:txBody>
          </p:sp>
        </p:grpSp>
      </p:grpSp>
      <p:grpSp>
        <p:nvGrpSpPr>
          <p:cNvPr id="31092" name="Group 372">
            <a:extLst>
              <a:ext uri="{FF2B5EF4-FFF2-40B4-BE49-F238E27FC236}">
                <a16:creationId xmlns:a16="http://schemas.microsoft.com/office/drawing/2014/main" id="{393E88A1-8708-F046-88DE-22938CE8965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95800"/>
            <a:ext cx="5924550" cy="533400"/>
            <a:chOff x="1200" y="2832"/>
            <a:chExt cx="3732" cy="336"/>
          </a:xfrm>
        </p:grpSpPr>
        <p:grpSp>
          <p:nvGrpSpPr>
            <p:cNvPr id="30950" name="Group 230">
              <a:extLst>
                <a:ext uri="{FF2B5EF4-FFF2-40B4-BE49-F238E27FC236}">
                  <a16:creationId xmlns:a16="http://schemas.microsoft.com/office/drawing/2014/main" id="{BE0B12D6-8D82-0640-8B61-7AE14C6E6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32"/>
              <a:ext cx="564" cy="336"/>
              <a:chOff x="1872" y="2832"/>
              <a:chExt cx="564" cy="336"/>
            </a:xfrm>
          </p:grpSpPr>
          <p:sp>
            <p:nvSpPr>
              <p:cNvPr id="30951" name="Rectangle 231">
                <a:extLst>
                  <a:ext uri="{FF2B5EF4-FFF2-40B4-BE49-F238E27FC236}">
                    <a16:creationId xmlns:a16="http://schemas.microsoft.com/office/drawing/2014/main" id="{EEB4CC93-6B24-7547-B76B-2E2A1B5C1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2" name="Text Box 232">
                <a:extLst>
                  <a:ext uri="{FF2B5EF4-FFF2-40B4-BE49-F238E27FC236}">
                    <a16:creationId xmlns:a16="http://schemas.microsoft.com/office/drawing/2014/main" id="{7BE8469A-1E6C-6B46-B3B2-3E8073287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8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#5</a:t>
                </a:r>
                <a:endParaRPr lang="en-US" altLang="en-US"/>
              </a:p>
            </p:txBody>
          </p:sp>
        </p:grpSp>
        <p:grpSp>
          <p:nvGrpSpPr>
            <p:cNvPr id="30982" name="Group 262">
              <a:extLst>
                <a:ext uri="{FF2B5EF4-FFF2-40B4-BE49-F238E27FC236}">
                  <a16:creationId xmlns:a16="http://schemas.microsoft.com/office/drawing/2014/main" id="{D4BEB41B-8E34-5649-B070-2AF4A7381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832"/>
              <a:ext cx="564" cy="336"/>
              <a:chOff x="1872" y="2832"/>
              <a:chExt cx="564" cy="336"/>
            </a:xfrm>
          </p:grpSpPr>
          <p:sp>
            <p:nvSpPr>
              <p:cNvPr id="30983" name="Rectangle 263">
                <a:extLst>
                  <a:ext uri="{FF2B5EF4-FFF2-40B4-BE49-F238E27FC236}">
                    <a16:creationId xmlns:a16="http://schemas.microsoft.com/office/drawing/2014/main" id="{6570BCCF-20A3-5A45-A84C-35DB6DAFB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4" name="Text Box 264">
                <a:extLst>
                  <a:ext uri="{FF2B5EF4-FFF2-40B4-BE49-F238E27FC236}">
                    <a16:creationId xmlns:a16="http://schemas.microsoft.com/office/drawing/2014/main" id="{80EF8E9B-CAB1-6A48-9F42-FC0FD0864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8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#5</a:t>
                </a:r>
                <a:endParaRPr lang="en-US" altLang="en-US"/>
              </a:p>
            </p:txBody>
          </p:sp>
        </p:grpSp>
        <p:grpSp>
          <p:nvGrpSpPr>
            <p:cNvPr id="31014" name="Group 294">
              <a:extLst>
                <a:ext uri="{FF2B5EF4-FFF2-40B4-BE49-F238E27FC236}">
                  <a16:creationId xmlns:a16="http://schemas.microsoft.com/office/drawing/2014/main" id="{A5275732-EF0F-C644-9837-F34F75461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832"/>
              <a:ext cx="564" cy="336"/>
              <a:chOff x="1872" y="2832"/>
              <a:chExt cx="564" cy="336"/>
            </a:xfrm>
          </p:grpSpPr>
          <p:sp>
            <p:nvSpPr>
              <p:cNvPr id="31015" name="Rectangle 295">
                <a:extLst>
                  <a:ext uri="{FF2B5EF4-FFF2-40B4-BE49-F238E27FC236}">
                    <a16:creationId xmlns:a16="http://schemas.microsoft.com/office/drawing/2014/main" id="{35C09852-DCB4-E548-9689-B6D9A1E42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16" name="Text Box 296">
                <a:extLst>
                  <a:ext uri="{FF2B5EF4-FFF2-40B4-BE49-F238E27FC236}">
                    <a16:creationId xmlns:a16="http://schemas.microsoft.com/office/drawing/2014/main" id="{9E8CA96C-3D1D-4242-A497-401F9FDC4A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8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#5</a:t>
                </a:r>
                <a:endParaRPr lang="en-US" altLang="en-US"/>
              </a:p>
            </p:txBody>
          </p:sp>
        </p:grpSp>
        <p:grpSp>
          <p:nvGrpSpPr>
            <p:cNvPr id="31046" name="Group 326">
              <a:extLst>
                <a:ext uri="{FF2B5EF4-FFF2-40B4-BE49-F238E27FC236}">
                  <a16:creationId xmlns:a16="http://schemas.microsoft.com/office/drawing/2014/main" id="{31CBA0CB-C77A-A849-AEC8-CD70E0706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832"/>
              <a:ext cx="564" cy="336"/>
              <a:chOff x="1872" y="2832"/>
              <a:chExt cx="564" cy="336"/>
            </a:xfrm>
          </p:grpSpPr>
          <p:sp>
            <p:nvSpPr>
              <p:cNvPr id="31047" name="Rectangle 327">
                <a:extLst>
                  <a:ext uri="{FF2B5EF4-FFF2-40B4-BE49-F238E27FC236}">
                    <a16:creationId xmlns:a16="http://schemas.microsoft.com/office/drawing/2014/main" id="{7571A46E-0F52-0A44-BDBF-7C7CE2E5D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48" name="Text Box 328">
                <a:extLst>
                  <a:ext uri="{FF2B5EF4-FFF2-40B4-BE49-F238E27FC236}">
                    <a16:creationId xmlns:a16="http://schemas.microsoft.com/office/drawing/2014/main" id="{37B28C76-0910-2542-880B-1EDD45A3F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8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#5</a:t>
                </a:r>
                <a:endParaRPr lang="en-US" altLang="en-US"/>
              </a:p>
            </p:txBody>
          </p:sp>
        </p:grpSp>
        <p:grpSp>
          <p:nvGrpSpPr>
            <p:cNvPr id="31078" name="Group 358">
              <a:extLst>
                <a:ext uri="{FF2B5EF4-FFF2-40B4-BE49-F238E27FC236}">
                  <a16:creationId xmlns:a16="http://schemas.microsoft.com/office/drawing/2014/main" id="{F11CB94B-3422-9649-86B6-C1744074C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832"/>
              <a:ext cx="564" cy="336"/>
              <a:chOff x="1872" y="2832"/>
              <a:chExt cx="564" cy="336"/>
            </a:xfrm>
          </p:grpSpPr>
          <p:sp>
            <p:nvSpPr>
              <p:cNvPr id="31079" name="Rectangle 359">
                <a:extLst>
                  <a:ext uri="{FF2B5EF4-FFF2-40B4-BE49-F238E27FC236}">
                    <a16:creationId xmlns:a16="http://schemas.microsoft.com/office/drawing/2014/main" id="{BEDFA029-E283-6745-B65E-6875F25EF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80" name="Text Box 360">
                <a:extLst>
                  <a:ext uri="{FF2B5EF4-FFF2-40B4-BE49-F238E27FC236}">
                    <a16:creationId xmlns:a16="http://schemas.microsoft.com/office/drawing/2014/main" id="{A43E233C-C8CA-FB4C-AEDF-6898A7E7A2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8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#5</a:t>
                </a:r>
                <a:endParaRPr lang="en-US" altLang="en-US"/>
              </a:p>
            </p:txBody>
          </p:sp>
        </p:grpSp>
      </p:grpSp>
      <p:grpSp>
        <p:nvGrpSpPr>
          <p:cNvPr id="31093" name="Group 373">
            <a:extLst>
              <a:ext uri="{FF2B5EF4-FFF2-40B4-BE49-F238E27FC236}">
                <a16:creationId xmlns:a16="http://schemas.microsoft.com/office/drawing/2014/main" id="{35A43A49-3C26-894B-B18C-455A2C1C92B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029200"/>
            <a:ext cx="5924550" cy="533400"/>
            <a:chOff x="1200" y="3168"/>
            <a:chExt cx="3732" cy="336"/>
          </a:xfrm>
        </p:grpSpPr>
        <p:grpSp>
          <p:nvGrpSpPr>
            <p:cNvPr id="30953" name="Group 233">
              <a:extLst>
                <a:ext uri="{FF2B5EF4-FFF2-40B4-BE49-F238E27FC236}">
                  <a16:creationId xmlns:a16="http://schemas.microsoft.com/office/drawing/2014/main" id="{BC3E6717-3D95-6C4B-AA5C-4D4B8BDDD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168"/>
              <a:ext cx="564" cy="336"/>
              <a:chOff x="1872" y="3312"/>
              <a:chExt cx="564" cy="336"/>
            </a:xfrm>
          </p:grpSpPr>
          <p:sp>
            <p:nvSpPr>
              <p:cNvPr id="30954" name="Rectangle 234">
                <a:extLst>
                  <a:ext uri="{FF2B5EF4-FFF2-40B4-BE49-F238E27FC236}">
                    <a16:creationId xmlns:a16="http://schemas.microsoft.com/office/drawing/2014/main" id="{4ED8EB66-EFFB-5A45-B0B6-96D89AED8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5" name="Text Box 235">
                <a:extLst>
                  <a:ext uri="{FF2B5EF4-FFF2-40B4-BE49-F238E27FC236}">
                    <a16:creationId xmlns:a16="http://schemas.microsoft.com/office/drawing/2014/main" id="{EF78A9F4-7D1A-4945-8CEF-0E4B0FDDC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36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#6</a:t>
                </a:r>
                <a:endParaRPr lang="en-US" altLang="en-US"/>
              </a:p>
            </p:txBody>
          </p:sp>
        </p:grpSp>
        <p:grpSp>
          <p:nvGrpSpPr>
            <p:cNvPr id="30985" name="Group 265">
              <a:extLst>
                <a:ext uri="{FF2B5EF4-FFF2-40B4-BE49-F238E27FC236}">
                  <a16:creationId xmlns:a16="http://schemas.microsoft.com/office/drawing/2014/main" id="{799ABF62-E148-C34F-BEF5-A7D424CA6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68"/>
              <a:ext cx="564" cy="336"/>
              <a:chOff x="1872" y="3312"/>
              <a:chExt cx="564" cy="336"/>
            </a:xfrm>
          </p:grpSpPr>
          <p:sp>
            <p:nvSpPr>
              <p:cNvPr id="30986" name="Rectangle 266">
                <a:extLst>
                  <a:ext uri="{FF2B5EF4-FFF2-40B4-BE49-F238E27FC236}">
                    <a16:creationId xmlns:a16="http://schemas.microsoft.com/office/drawing/2014/main" id="{E3D9FAA9-5565-964D-BE42-03B6F54A8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7" name="Text Box 267">
                <a:extLst>
                  <a:ext uri="{FF2B5EF4-FFF2-40B4-BE49-F238E27FC236}">
                    <a16:creationId xmlns:a16="http://schemas.microsoft.com/office/drawing/2014/main" id="{E75D0A52-ACE6-2942-B616-21E05B49C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36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#6</a:t>
                </a:r>
                <a:endParaRPr lang="en-US" altLang="en-US"/>
              </a:p>
            </p:txBody>
          </p:sp>
        </p:grpSp>
        <p:grpSp>
          <p:nvGrpSpPr>
            <p:cNvPr id="31017" name="Group 297">
              <a:extLst>
                <a:ext uri="{FF2B5EF4-FFF2-40B4-BE49-F238E27FC236}">
                  <a16:creationId xmlns:a16="http://schemas.microsoft.com/office/drawing/2014/main" id="{96CE63E7-19CD-6241-BCD4-EA2FAE677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3168"/>
              <a:ext cx="564" cy="336"/>
              <a:chOff x="1872" y="3312"/>
              <a:chExt cx="564" cy="336"/>
            </a:xfrm>
          </p:grpSpPr>
          <p:sp>
            <p:nvSpPr>
              <p:cNvPr id="31018" name="Rectangle 298">
                <a:extLst>
                  <a:ext uri="{FF2B5EF4-FFF2-40B4-BE49-F238E27FC236}">
                    <a16:creationId xmlns:a16="http://schemas.microsoft.com/office/drawing/2014/main" id="{A73D39C1-1496-B040-AECA-2C83E9DA4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19" name="Text Box 299">
                <a:extLst>
                  <a:ext uri="{FF2B5EF4-FFF2-40B4-BE49-F238E27FC236}">
                    <a16:creationId xmlns:a16="http://schemas.microsoft.com/office/drawing/2014/main" id="{C0B3C69B-57CA-9142-9F8E-66290A74C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36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#6</a:t>
                </a:r>
                <a:endParaRPr lang="en-US" altLang="en-US"/>
              </a:p>
            </p:txBody>
          </p:sp>
        </p:grpSp>
        <p:grpSp>
          <p:nvGrpSpPr>
            <p:cNvPr id="31049" name="Group 329">
              <a:extLst>
                <a:ext uri="{FF2B5EF4-FFF2-40B4-BE49-F238E27FC236}">
                  <a16:creationId xmlns:a16="http://schemas.microsoft.com/office/drawing/2014/main" id="{B3D98BD4-8D18-1643-A0AE-7D29D48B3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168"/>
              <a:ext cx="564" cy="336"/>
              <a:chOff x="1872" y="3312"/>
              <a:chExt cx="564" cy="336"/>
            </a:xfrm>
          </p:grpSpPr>
          <p:sp>
            <p:nvSpPr>
              <p:cNvPr id="31050" name="Rectangle 330">
                <a:extLst>
                  <a:ext uri="{FF2B5EF4-FFF2-40B4-BE49-F238E27FC236}">
                    <a16:creationId xmlns:a16="http://schemas.microsoft.com/office/drawing/2014/main" id="{B0849E8C-27BD-4742-9BA7-F9E4F2438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51" name="Text Box 331">
                <a:extLst>
                  <a:ext uri="{FF2B5EF4-FFF2-40B4-BE49-F238E27FC236}">
                    <a16:creationId xmlns:a16="http://schemas.microsoft.com/office/drawing/2014/main" id="{E72FA218-02B4-4641-A713-A0302CFDA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36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#6</a:t>
                </a:r>
                <a:endParaRPr lang="en-US" altLang="en-US"/>
              </a:p>
            </p:txBody>
          </p:sp>
        </p:grpSp>
        <p:grpSp>
          <p:nvGrpSpPr>
            <p:cNvPr id="31081" name="Group 361">
              <a:extLst>
                <a:ext uri="{FF2B5EF4-FFF2-40B4-BE49-F238E27FC236}">
                  <a16:creationId xmlns:a16="http://schemas.microsoft.com/office/drawing/2014/main" id="{D37889A7-2C43-144A-A89E-AED2A7AC8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168"/>
              <a:ext cx="564" cy="336"/>
              <a:chOff x="1872" y="3312"/>
              <a:chExt cx="564" cy="336"/>
            </a:xfrm>
          </p:grpSpPr>
          <p:sp>
            <p:nvSpPr>
              <p:cNvPr id="31082" name="Rectangle 362">
                <a:extLst>
                  <a:ext uri="{FF2B5EF4-FFF2-40B4-BE49-F238E27FC236}">
                    <a16:creationId xmlns:a16="http://schemas.microsoft.com/office/drawing/2014/main" id="{DA8E8F3C-7C6B-F942-8D7E-24198E6F1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83" name="Text Box 363">
                <a:extLst>
                  <a:ext uri="{FF2B5EF4-FFF2-40B4-BE49-F238E27FC236}">
                    <a16:creationId xmlns:a16="http://schemas.microsoft.com/office/drawing/2014/main" id="{37168015-7D2E-7B45-BF81-93D137258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36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#6</a:t>
                </a:r>
                <a:endParaRPr lang="en-US" altLang="en-US"/>
              </a:p>
            </p:txBody>
          </p:sp>
        </p:grpSp>
      </p:grpSp>
      <p:grpSp>
        <p:nvGrpSpPr>
          <p:cNvPr id="31091" name="Group 371">
            <a:extLst>
              <a:ext uri="{FF2B5EF4-FFF2-40B4-BE49-F238E27FC236}">
                <a16:creationId xmlns:a16="http://schemas.microsoft.com/office/drawing/2014/main" id="{B05957FB-BDB2-8249-8565-36FB514F9BE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962400"/>
            <a:ext cx="5924550" cy="533400"/>
            <a:chOff x="1200" y="2496"/>
            <a:chExt cx="3732" cy="336"/>
          </a:xfrm>
        </p:grpSpPr>
        <p:grpSp>
          <p:nvGrpSpPr>
            <p:cNvPr id="30956" name="Group 236">
              <a:extLst>
                <a:ext uri="{FF2B5EF4-FFF2-40B4-BE49-F238E27FC236}">
                  <a16:creationId xmlns:a16="http://schemas.microsoft.com/office/drawing/2014/main" id="{9FAB9086-AF95-F542-9CA1-C3EE1A40E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96"/>
              <a:ext cx="564" cy="336"/>
              <a:chOff x="1872" y="2448"/>
              <a:chExt cx="564" cy="336"/>
            </a:xfrm>
          </p:grpSpPr>
          <p:sp>
            <p:nvSpPr>
              <p:cNvPr id="30957" name="Rectangle 237">
                <a:extLst>
                  <a:ext uri="{FF2B5EF4-FFF2-40B4-BE49-F238E27FC236}">
                    <a16:creationId xmlns:a16="http://schemas.microsoft.com/office/drawing/2014/main" id="{2E031595-AE09-D340-8E3C-C3FA5CBC3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8" name="Text Box 238">
                <a:extLst>
                  <a:ext uri="{FF2B5EF4-FFF2-40B4-BE49-F238E27FC236}">
                    <a16:creationId xmlns:a16="http://schemas.microsoft.com/office/drawing/2014/main" id="{90956545-0E2C-114F-A250-F07012668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#4</a:t>
                </a:r>
                <a:endParaRPr lang="en-US" altLang="en-US"/>
              </a:p>
            </p:txBody>
          </p:sp>
        </p:grpSp>
        <p:grpSp>
          <p:nvGrpSpPr>
            <p:cNvPr id="30988" name="Group 268">
              <a:extLst>
                <a:ext uri="{FF2B5EF4-FFF2-40B4-BE49-F238E27FC236}">
                  <a16:creationId xmlns:a16="http://schemas.microsoft.com/office/drawing/2014/main" id="{47E14B3C-297B-7546-B12C-7FE88DB35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496"/>
              <a:ext cx="564" cy="336"/>
              <a:chOff x="1872" y="2448"/>
              <a:chExt cx="564" cy="336"/>
            </a:xfrm>
          </p:grpSpPr>
          <p:sp>
            <p:nvSpPr>
              <p:cNvPr id="30989" name="Rectangle 269">
                <a:extLst>
                  <a:ext uri="{FF2B5EF4-FFF2-40B4-BE49-F238E27FC236}">
                    <a16:creationId xmlns:a16="http://schemas.microsoft.com/office/drawing/2014/main" id="{DC080F12-0734-E34B-9D2F-5449968EC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0" name="Text Box 270">
                <a:extLst>
                  <a:ext uri="{FF2B5EF4-FFF2-40B4-BE49-F238E27FC236}">
                    <a16:creationId xmlns:a16="http://schemas.microsoft.com/office/drawing/2014/main" id="{80082F9A-123B-4649-B261-05388A1E1D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#4</a:t>
                </a:r>
                <a:endParaRPr lang="en-US" altLang="en-US"/>
              </a:p>
            </p:txBody>
          </p:sp>
        </p:grpSp>
        <p:grpSp>
          <p:nvGrpSpPr>
            <p:cNvPr id="31020" name="Group 300">
              <a:extLst>
                <a:ext uri="{FF2B5EF4-FFF2-40B4-BE49-F238E27FC236}">
                  <a16:creationId xmlns:a16="http://schemas.microsoft.com/office/drawing/2014/main" id="{FDDF9A53-934D-C041-A01B-92C7BDCC9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496"/>
              <a:ext cx="564" cy="336"/>
              <a:chOff x="1872" y="2448"/>
              <a:chExt cx="564" cy="336"/>
            </a:xfrm>
          </p:grpSpPr>
          <p:sp>
            <p:nvSpPr>
              <p:cNvPr id="31021" name="Rectangle 301">
                <a:extLst>
                  <a:ext uri="{FF2B5EF4-FFF2-40B4-BE49-F238E27FC236}">
                    <a16:creationId xmlns:a16="http://schemas.microsoft.com/office/drawing/2014/main" id="{AD92562C-A843-B646-A7C3-665A0B310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2" name="Text Box 302">
                <a:extLst>
                  <a:ext uri="{FF2B5EF4-FFF2-40B4-BE49-F238E27FC236}">
                    <a16:creationId xmlns:a16="http://schemas.microsoft.com/office/drawing/2014/main" id="{6BC96170-D940-DA41-BFC5-654C0C136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#4</a:t>
                </a:r>
                <a:endParaRPr lang="en-US" altLang="en-US"/>
              </a:p>
            </p:txBody>
          </p:sp>
        </p:grpSp>
        <p:grpSp>
          <p:nvGrpSpPr>
            <p:cNvPr id="31052" name="Group 332">
              <a:extLst>
                <a:ext uri="{FF2B5EF4-FFF2-40B4-BE49-F238E27FC236}">
                  <a16:creationId xmlns:a16="http://schemas.microsoft.com/office/drawing/2014/main" id="{FEA0F4BC-1E63-574D-913C-6E338E4F4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96"/>
              <a:ext cx="564" cy="336"/>
              <a:chOff x="1872" y="2448"/>
              <a:chExt cx="564" cy="336"/>
            </a:xfrm>
          </p:grpSpPr>
          <p:sp>
            <p:nvSpPr>
              <p:cNvPr id="31053" name="Rectangle 333">
                <a:extLst>
                  <a:ext uri="{FF2B5EF4-FFF2-40B4-BE49-F238E27FC236}">
                    <a16:creationId xmlns:a16="http://schemas.microsoft.com/office/drawing/2014/main" id="{2619820E-6115-C742-940D-410F464F3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54" name="Text Box 334">
                <a:extLst>
                  <a:ext uri="{FF2B5EF4-FFF2-40B4-BE49-F238E27FC236}">
                    <a16:creationId xmlns:a16="http://schemas.microsoft.com/office/drawing/2014/main" id="{6AFC16C6-60A1-E948-82EC-A3C449C7C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#4</a:t>
                </a:r>
                <a:endParaRPr lang="en-US" altLang="en-US"/>
              </a:p>
            </p:txBody>
          </p:sp>
        </p:grpSp>
        <p:grpSp>
          <p:nvGrpSpPr>
            <p:cNvPr id="31084" name="Group 364">
              <a:extLst>
                <a:ext uri="{FF2B5EF4-FFF2-40B4-BE49-F238E27FC236}">
                  <a16:creationId xmlns:a16="http://schemas.microsoft.com/office/drawing/2014/main" id="{B96C5E03-BF69-5F45-9753-4C32E556C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496"/>
              <a:ext cx="564" cy="336"/>
              <a:chOff x="1872" y="2448"/>
              <a:chExt cx="564" cy="336"/>
            </a:xfrm>
          </p:grpSpPr>
          <p:sp>
            <p:nvSpPr>
              <p:cNvPr id="31085" name="Rectangle 365">
                <a:extLst>
                  <a:ext uri="{FF2B5EF4-FFF2-40B4-BE49-F238E27FC236}">
                    <a16:creationId xmlns:a16="http://schemas.microsoft.com/office/drawing/2014/main" id="{00AFC2FD-5771-BA46-ACAD-2B8FC6D0D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480" cy="336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86" name="Text Box 366">
                <a:extLst>
                  <a:ext uri="{FF2B5EF4-FFF2-40B4-BE49-F238E27FC236}">
                    <a16:creationId xmlns:a16="http://schemas.microsoft.com/office/drawing/2014/main" id="{80869724-9AB5-684A-BBE8-E34AB011F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solidFill>
                      <a:schemeClr val="bg1"/>
                    </a:solidFill>
                    <a:latin typeface="Arial" panose="020B0604020202020204" pitchFamily="34" charset="0"/>
                  </a:rPr>
                  <a:t>Cmd #4</a:t>
                </a:r>
                <a:endParaRPr lang="en-US" altLang="en-US"/>
              </a:p>
            </p:txBody>
          </p:sp>
        </p:grpSp>
      </p:grpSp>
      <p:sp>
        <p:nvSpPr>
          <p:cNvPr id="31094" name="Text Box 374">
            <a:extLst>
              <a:ext uri="{FF2B5EF4-FFF2-40B4-BE49-F238E27FC236}">
                <a16:creationId xmlns:a16="http://schemas.microsoft.com/office/drawing/2014/main" id="{FE777149-F5A4-3B41-A76B-A8062F36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7244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  <p:sp>
        <p:nvSpPr>
          <p:cNvPr id="31095" name="Line 375">
            <a:extLst>
              <a:ext uri="{FF2B5EF4-FFF2-40B4-BE49-F238E27FC236}">
                <a16:creationId xmlns:a16="http://schemas.microsoft.com/office/drawing/2014/main" id="{E0C63285-2274-E349-BBE3-7FF343011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362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096" name="Picture 376">
            <a:extLst>
              <a:ext uri="{FF2B5EF4-FFF2-40B4-BE49-F238E27FC236}">
                <a16:creationId xmlns:a16="http://schemas.microsoft.com/office/drawing/2014/main" id="{9A6DD8F7-9370-9F4F-A0F6-592308FA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14255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97" name="Picture 377">
            <a:extLst>
              <a:ext uri="{FF2B5EF4-FFF2-40B4-BE49-F238E27FC236}">
                <a16:creationId xmlns:a16="http://schemas.microsoft.com/office/drawing/2014/main" id="{367665A5-EEC5-8744-BF6E-63A42FA9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10699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00" name="WordArt 380">
            <a:extLst>
              <a:ext uri="{FF2B5EF4-FFF2-40B4-BE49-F238E27FC236}">
                <a16:creationId xmlns:a16="http://schemas.microsoft.com/office/drawing/2014/main" id="{4DF4FEAF-89F9-0A4C-8378-2135008F73D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2438400"/>
            <a:ext cx="152400" cy="1295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31101" name="WordArt 381">
            <a:extLst>
              <a:ext uri="{FF2B5EF4-FFF2-40B4-BE49-F238E27FC236}">
                <a16:creationId xmlns:a16="http://schemas.microsoft.com/office/drawing/2014/main" id="{91FE687A-F094-0B4E-A103-A1E023B80A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4038600"/>
            <a:ext cx="152400" cy="1295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31102" name="Line 382">
            <a:extLst>
              <a:ext uri="{FF2B5EF4-FFF2-40B4-BE49-F238E27FC236}">
                <a16:creationId xmlns:a16="http://schemas.microsoft.com/office/drawing/2014/main" id="{6A073CDA-D5C3-8047-8976-96D9FDE33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4384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03" name="Line 383">
            <a:extLst>
              <a:ext uri="{FF2B5EF4-FFF2-40B4-BE49-F238E27FC236}">
                <a16:creationId xmlns:a16="http://schemas.microsoft.com/office/drawing/2014/main" id="{30ED93F4-B3EB-8744-B051-D234A2745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04" name="Text Box 384">
            <a:extLst>
              <a:ext uri="{FF2B5EF4-FFF2-40B4-BE49-F238E27FC236}">
                <a16:creationId xmlns:a16="http://schemas.microsoft.com/office/drawing/2014/main" id="{D0B9CBD1-8F24-EC45-9C5E-ABC46737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Job #2</a:t>
            </a:r>
          </a:p>
        </p:txBody>
      </p:sp>
      <p:sp>
        <p:nvSpPr>
          <p:cNvPr id="31105" name="Text Box 385">
            <a:extLst>
              <a:ext uri="{FF2B5EF4-FFF2-40B4-BE49-F238E27FC236}">
                <a16:creationId xmlns:a16="http://schemas.microsoft.com/office/drawing/2014/main" id="{0913CCE2-2FA3-7442-AC84-E328F051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Job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2509</Words>
  <Application>Microsoft Macintosh PowerPoint</Application>
  <PresentationFormat>On-screen Show (4:3)</PresentationFormat>
  <Paragraphs>558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Times</vt:lpstr>
      <vt:lpstr>Courier</vt:lpstr>
      <vt:lpstr>Courier New</vt:lpstr>
      <vt:lpstr>Arial</vt:lpstr>
      <vt:lpstr>Wingdings</vt:lpstr>
      <vt:lpstr>Default Design</vt:lpstr>
      <vt:lpstr>Microsoft Clip Gallery</vt:lpstr>
      <vt:lpstr>StarLogo</vt:lpstr>
      <vt:lpstr>Big Ideas</vt:lpstr>
      <vt:lpstr>Talk Outline</vt:lpstr>
      <vt:lpstr>History</vt:lpstr>
      <vt:lpstr>Logo</vt:lpstr>
      <vt:lpstr>Turtle Logo</vt:lpstr>
      <vt:lpstr>StarLogo</vt:lpstr>
      <vt:lpstr>PowerPoint Presentation</vt:lpstr>
      <vt:lpstr>PowerPoint Presentation</vt:lpstr>
      <vt:lpstr>Simulating Parallelism</vt:lpstr>
      <vt:lpstr>PowerPoint Presentation</vt:lpstr>
      <vt:lpstr>PowerPoint Presentation</vt:lpstr>
      <vt:lpstr>Patch Parallelism</vt:lpstr>
      <vt:lpstr>Observer Execution</vt:lpstr>
      <vt:lpstr>Putting It All Together</vt:lpstr>
      <vt:lpstr>Putting It All Together (2)</vt:lpstr>
      <vt:lpstr>Model Timing</vt:lpstr>
      <vt:lpstr>Parallel Communication</vt:lpstr>
      <vt:lpstr>Communicating Through Globals</vt:lpstr>
      <vt:lpstr>PowerPoint Presentation</vt:lpstr>
      <vt:lpstr>Communicating Through Patches</vt:lpstr>
      <vt:lpstr>PowerPoint Presentation</vt:lpstr>
      <vt:lpstr>Communication via Turtles</vt:lpstr>
      <vt:lpstr>Turtle-Turtle Communication Issues</vt:lpstr>
      <vt:lpstr>Example: Turtle Mating</vt:lpstr>
      <vt:lpstr>Example: Turtle Mating (2)</vt:lpstr>
      <vt:lpstr>Grab!</vt:lpstr>
      <vt:lpstr>Parallel Debugging</vt:lpstr>
      <vt:lpstr>Parallel Debugging (2)</vt:lpstr>
      <vt:lpstr>StarLogo for Java: New Features</vt:lpstr>
      <vt:lpstr>Workshops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StarLogo</dc:title>
  <dc:creator>Andrew Begel</dc:creator>
  <cp:lastModifiedBy>Andrew Begel</cp:lastModifiedBy>
  <cp:revision>60</cp:revision>
  <cp:lastPrinted>1999-10-13T01:47:14Z</cp:lastPrinted>
  <dcterms:created xsi:type="dcterms:W3CDTF">1999-10-09T23:02:34Z</dcterms:created>
  <dcterms:modified xsi:type="dcterms:W3CDTF">2020-08-18T15:43:12Z</dcterms:modified>
</cp:coreProperties>
</file>