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75" r:id="rId3"/>
    <p:sldId id="281" r:id="rId4"/>
    <p:sldId id="282" r:id="rId5"/>
    <p:sldId id="284" r:id="rId6"/>
    <p:sldId id="290" r:id="rId7"/>
    <p:sldId id="286" r:id="rId8"/>
    <p:sldId id="288" r:id="rId9"/>
    <p:sldId id="285" r:id="rId10"/>
    <p:sldId id="283" r:id="rId11"/>
    <p:sldId id="287" r:id="rId12"/>
    <p:sldId id="28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015"/>
    <a:srgbClr val="469FEF"/>
    <a:srgbClr val="7DB801"/>
    <a:srgbClr val="5B9BD5"/>
    <a:srgbClr val="054263"/>
    <a:srgbClr val="A3D3DD"/>
    <a:srgbClr val="040707"/>
    <a:srgbClr val="228A8B"/>
    <a:srgbClr val="E18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1244" autoAdjust="0"/>
  </p:normalViewPr>
  <p:slideViewPr>
    <p:cSldViewPr snapToGrid="0">
      <p:cViewPr>
        <p:scale>
          <a:sx n="80" d="100"/>
          <a:sy n="80" d="100"/>
        </p:scale>
        <p:origin x="21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B80CD-2A0D-4F19-8E18-90368EFF741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ED8553DC-E10F-4FB2-8562-43F7DE8AB619}">
      <dgm:prSet/>
      <dgm:spPr/>
      <dgm:t>
        <a:bodyPr/>
        <a:lstStyle/>
        <a:p>
          <a:pPr rtl="0"/>
          <a:r>
            <a:rPr lang="en-US" dirty="0"/>
            <a:t>Research</a:t>
          </a:r>
        </a:p>
      </dgm:t>
    </dgm:pt>
    <dgm:pt modelId="{8D257982-B0E6-4FC4-B857-7D4FB377DDA3}" type="parTrans" cxnId="{C976DCE9-AB33-4524-A61D-9B2B84299ADC}">
      <dgm:prSet/>
      <dgm:spPr/>
      <dgm:t>
        <a:bodyPr/>
        <a:lstStyle/>
        <a:p>
          <a:endParaRPr lang="en-US"/>
        </a:p>
      </dgm:t>
    </dgm:pt>
    <dgm:pt modelId="{BB08AD41-E083-4420-9628-E442B6D643A5}" type="sibTrans" cxnId="{C976DCE9-AB33-4524-A61D-9B2B84299ADC}">
      <dgm:prSet/>
      <dgm:spPr/>
      <dgm:t>
        <a:bodyPr/>
        <a:lstStyle/>
        <a:p>
          <a:endParaRPr lang="en-US"/>
        </a:p>
      </dgm:t>
    </dgm:pt>
    <dgm:pt modelId="{BD90DD5F-B4CA-48C4-BF52-A055ED3A8A80}">
      <dgm:prSet/>
      <dgm:spPr/>
      <dgm:t>
        <a:bodyPr/>
        <a:lstStyle/>
        <a:p>
          <a:pPr rtl="0"/>
          <a:r>
            <a:rPr lang="en-US"/>
            <a:t>Sponsors panel</a:t>
          </a:r>
        </a:p>
      </dgm:t>
    </dgm:pt>
    <dgm:pt modelId="{F8970526-88E4-4476-BF2E-23B897B2C3B6}" type="parTrans" cxnId="{A014734F-A02C-4DC5-97DD-B7D5B93D1AAE}">
      <dgm:prSet/>
      <dgm:spPr/>
      <dgm:t>
        <a:bodyPr/>
        <a:lstStyle/>
        <a:p>
          <a:endParaRPr lang="en-US"/>
        </a:p>
      </dgm:t>
    </dgm:pt>
    <dgm:pt modelId="{C0D5DB0B-9060-48A2-81C2-241FEBA0C70A}" type="sibTrans" cxnId="{A014734F-A02C-4DC5-97DD-B7D5B93D1AAE}">
      <dgm:prSet/>
      <dgm:spPr/>
      <dgm:t>
        <a:bodyPr/>
        <a:lstStyle/>
        <a:p>
          <a:endParaRPr lang="en-US"/>
        </a:p>
      </dgm:t>
    </dgm:pt>
    <dgm:pt modelId="{21A120B9-D8BB-44A5-B701-83D4CEA245C3}">
      <dgm:prSet/>
      <dgm:spPr/>
      <dgm:t>
        <a:bodyPr/>
        <a:lstStyle/>
        <a:p>
          <a:pPr rtl="0"/>
          <a:r>
            <a:rPr lang="en-US"/>
            <a:t>Self-advocates panel</a:t>
          </a:r>
        </a:p>
      </dgm:t>
    </dgm:pt>
    <dgm:pt modelId="{E33E9091-0B44-4B82-8083-4CC6F2C502A2}" type="parTrans" cxnId="{39E67C6D-1770-4100-8CB7-D9E5C846617E}">
      <dgm:prSet/>
      <dgm:spPr/>
      <dgm:t>
        <a:bodyPr/>
        <a:lstStyle/>
        <a:p>
          <a:endParaRPr lang="en-US"/>
        </a:p>
      </dgm:t>
    </dgm:pt>
    <dgm:pt modelId="{F96E1F59-23C3-4A43-96BF-1ED97317D0BC}" type="sibTrans" cxnId="{39E67C6D-1770-4100-8CB7-D9E5C846617E}">
      <dgm:prSet/>
      <dgm:spPr/>
      <dgm:t>
        <a:bodyPr/>
        <a:lstStyle/>
        <a:p>
          <a:endParaRPr lang="en-US"/>
        </a:p>
      </dgm:t>
    </dgm:pt>
    <dgm:pt modelId="{8A30F82D-EB56-4670-AE83-BF09CF55DFE8}">
      <dgm:prSet/>
      <dgm:spPr/>
      <dgm:t>
        <a:bodyPr/>
        <a:lstStyle/>
        <a:p>
          <a:pPr rtl="0"/>
          <a:r>
            <a:rPr lang="en-US"/>
            <a:t>Academics</a:t>
          </a:r>
        </a:p>
      </dgm:t>
    </dgm:pt>
    <dgm:pt modelId="{DE14225D-A7ED-42E0-A6C4-8383CE39A58C}" type="parTrans" cxnId="{98F47261-14B2-4515-9F03-13238F1C47F0}">
      <dgm:prSet/>
      <dgm:spPr/>
      <dgm:t>
        <a:bodyPr/>
        <a:lstStyle/>
        <a:p>
          <a:endParaRPr lang="en-US"/>
        </a:p>
      </dgm:t>
    </dgm:pt>
    <dgm:pt modelId="{A3D15FF8-736A-4232-B570-98F274B0CC7B}" type="sibTrans" cxnId="{98F47261-14B2-4515-9F03-13238F1C47F0}">
      <dgm:prSet/>
      <dgm:spPr/>
      <dgm:t>
        <a:bodyPr/>
        <a:lstStyle/>
        <a:p>
          <a:endParaRPr lang="en-US"/>
        </a:p>
      </dgm:t>
    </dgm:pt>
    <dgm:pt modelId="{6E4271D9-EE85-454F-AD80-2C9C831C7BBE}" type="pres">
      <dgm:prSet presAssocID="{394B80CD-2A0D-4F19-8E18-90368EFF741E}" presName="Name0" presStyleCnt="0">
        <dgm:presLayoutVars>
          <dgm:chMax val="7"/>
          <dgm:chPref val="7"/>
          <dgm:dir/>
        </dgm:presLayoutVars>
      </dgm:prSet>
      <dgm:spPr/>
    </dgm:pt>
    <dgm:pt modelId="{EF81FE5A-C6FC-418C-A2AD-0C5693301ABF}" type="pres">
      <dgm:prSet presAssocID="{394B80CD-2A0D-4F19-8E18-90368EFF741E}" presName="Name1" presStyleCnt="0"/>
      <dgm:spPr/>
    </dgm:pt>
    <dgm:pt modelId="{4B889228-01B1-40F8-AB8F-B34B5B3DAA96}" type="pres">
      <dgm:prSet presAssocID="{394B80CD-2A0D-4F19-8E18-90368EFF741E}" presName="cycle" presStyleCnt="0"/>
      <dgm:spPr/>
    </dgm:pt>
    <dgm:pt modelId="{B6BB726C-34BC-4A65-9A2C-9687FC9CB5B1}" type="pres">
      <dgm:prSet presAssocID="{394B80CD-2A0D-4F19-8E18-90368EFF741E}" presName="srcNode" presStyleLbl="node1" presStyleIdx="0" presStyleCnt="4"/>
      <dgm:spPr/>
    </dgm:pt>
    <dgm:pt modelId="{EB6F66F9-719C-46AD-99DF-9E227569E095}" type="pres">
      <dgm:prSet presAssocID="{394B80CD-2A0D-4F19-8E18-90368EFF741E}" presName="conn" presStyleLbl="parChTrans1D2" presStyleIdx="0" presStyleCnt="1"/>
      <dgm:spPr/>
    </dgm:pt>
    <dgm:pt modelId="{6FB75653-18F0-472F-9678-4A9B320C8720}" type="pres">
      <dgm:prSet presAssocID="{394B80CD-2A0D-4F19-8E18-90368EFF741E}" presName="extraNode" presStyleLbl="node1" presStyleIdx="0" presStyleCnt="4"/>
      <dgm:spPr/>
    </dgm:pt>
    <dgm:pt modelId="{9141EE1B-4062-4555-A686-D400A6CA57AF}" type="pres">
      <dgm:prSet presAssocID="{394B80CD-2A0D-4F19-8E18-90368EFF741E}" presName="dstNode" presStyleLbl="node1" presStyleIdx="0" presStyleCnt="4"/>
      <dgm:spPr/>
    </dgm:pt>
    <dgm:pt modelId="{6497F1E6-4454-4444-B040-342FF5208FD2}" type="pres">
      <dgm:prSet presAssocID="{ED8553DC-E10F-4FB2-8562-43F7DE8AB619}" presName="text_1" presStyleLbl="node1" presStyleIdx="0" presStyleCnt="4">
        <dgm:presLayoutVars>
          <dgm:bulletEnabled val="1"/>
        </dgm:presLayoutVars>
      </dgm:prSet>
      <dgm:spPr/>
    </dgm:pt>
    <dgm:pt modelId="{FCA1B5CE-D8BF-4EC7-92D5-7CB0387AFA49}" type="pres">
      <dgm:prSet presAssocID="{ED8553DC-E10F-4FB2-8562-43F7DE8AB619}" presName="accent_1" presStyleCnt="0"/>
      <dgm:spPr/>
    </dgm:pt>
    <dgm:pt modelId="{4434232B-D08F-4F7D-9E35-02588A5B30D3}" type="pres">
      <dgm:prSet presAssocID="{ED8553DC-E10F-4FB2-8562-43F7DE8AB619}" presName="accentRepeatNode" presStyleLbl="solidFgAcc1" presStyleIdx="0" presStyleCnt="4"/>
      <dgm:spPr/>
    </dgm:pt>
    <dgm:pt modelId="{DA1CDF48-1580-418C-955B-CB520630F72A}" type="pres">
      <dgm:prSet presAssocID="{BD90DD5F-B4CA-48C4-BF52-A055ED3A8A80}" presName="text_2" presStyleLbl="node1" presStyleIdx="1" presStyleCnt="4">
        <dgm:presLayoutVars>
          <dgm:bulletEnabled val="1"/>
        </dgm:presLayoutVars>
      </dgm:prSet>
      <dgm:spPr/>
    </dgm:pt>
    <dgm:pt modelId="{F210A4E8-1AC5-4DFB-9844-5F3423605BD6}" type="pres">
      <dgm:prSet presAssocID="{BD90DD5F-B4CA-48C4-BF52-A055ED3A8A80}" presName="accent_2" presStyleCnt="0"/>
      <dgm:spPr/>
    </dgm:pt>
    <dgm:pt modelId="{5A2BAB5A-5387-40E8-8BEB-76E92707916C}" type="pres">
      <dgm:prSet presAssocID="{BD90DD5F-B4CA-48C4-BF52-A055ED3A8A80}" presName="accentRepeatNode" presStyleLbl="solidFgAcc1" presStyleIdx="1" presStyleCnt="4"/>
      <dgm:spPr/>
    </dgm:pt>
    <dgm:pt modelId="{FD530F18-EEA3-4CCA-ABFA-42A6E3E0FF8A}" type="pres">
      <dgm:prSet presAssocID="{21A120B9-D8BB-44A5-B701-83D4CEA245C3}" presName="text_3" presStyleLbl="node1" presStyleIdx="2" presStyleCnt="4">
        <dgm:presLayoutVars>
          <dgm:bulletEnabled val="1"/>
        </dgm:presLayoutVars>
      </dgm:prSet>
      <dgm:spPr/>
    </dgm:pt>
    <dgm:pt modelId="{6D8E8D4A-10AE-479F-888F-183A7246BCFF}" type="pres">
      <dgm:prSet presAssocID="{21A120B9-D8BB-44A5-B701-83D4CEA245C3}" presName="accent_3" presStyleCnt="0"/>
      <dgm:spPr/>
    </dgm:pt>
    <dgm:pt modelId="{E691E133-9A57-4161-900E-E1402CB0D009}" type="pres">
      <dgm:prSet presAssocID="{21A120B9-D8BB-44A5-B701-83D4CEA245C3}" presName="accentRepeatNode" presStyleLbl="solidFgAcc1" presStyleIdx="2" presStyleCnt="4"/>
      <dgm:spPr/>
    </dgm:pt>
    <dgm:pt modelId="{04EB23BD-1880-40CA-B7EA-0F42AA116697}" type="pres">
      <dgm:prSet presAssocID="{8A30F82D-EB56-4670-AE83-BF09CF55DFE8}" presName="text_4" presStyleLbl="node1" presStyleIdx="3" presStyleCnt="4">
        <dgm:presLayoutVars>
          <dgm:bulletEnabled val="1"/>
        </dgm:presLayoutVars>
      </dgm:prSet>
      <dgm:spPr/>
    </dgm:pt>
    <dgm:pt modelId="{CDA4FB18-87BE-4DCE-A212-E0AD8B125F2C}" type="pres">
      <dgm:prSet presAssocID="{8A30F82D-EB56-4670-AE83-BF09CF55DFE8}" presName="accent_4" presStyleCnt="0"/>
      <dgm:spPr/>
    </dgm:pt>
    <dgm:pt modelId="{8D502C55-1EBB-4FC8-A655-622213380C8A}" type="pres">
      <dgm:prSet presAssocID="{8A30F82D-EB56-4670-AE83-BF09CF55DFE8}" presName="accentRepeatNode" presStyleLbl="solidFgAcc1" presStyleIdx="3" presStyleCnt="4"/>
      <dgm:spPr/>
    </dgm:pt>
  </dgm:ptLst>
  <dgm:cxnLst>
    <dgm:cxn modelId="{A5C74A03-4645-4E1D-8580-7819D6287BF8}" type="presOf" srcId="{BD90DD5F-B4CA-48C4-BF52-A055ED3A8A80}" destId="{DA1CDF48-1580-418C-955B-CB520630F72A}" srcOrd="0" destOrd="0" presId="urn:microsoft.com/office/officeart/2008/layout/VerticalCurvedList"/>
    <dgm:cxn modelId="{98F47261-14B2-4515-9F03-13238F1C47F0}" srcId="{394B80CD-2A0D-4F19-8E18-90368EFF741E}" destId="{8A30F82D-EB56-4670-AE83-BF09CF55DFE8}" srcOrd="3" destOrd="0" parTransId="{DE14225D-A7ED-42E0-A6C4-8383CE39A58C}" sibTransId="{A3D15FF8-736A-4232-B570-98F274B0CC7B}"/>
    <dgm:cxn modelId="{39E67C6D-1770-4100-8CB7-D9E5C846617E}" srcId="{394B80CD-2A0D-4F19-8E18-90368EFF741E}" destId="{21A120B9-D8BB-44A5-B701-83D4CEA245C3}" srcOrd="2" destOrd="0" parTransId="{E33E9091-0B44-4B82-8083-4CC6F2C502A2}" sibTransId="{F96E1F59-23C3-4A43-96BF-1ED97317D0BC}"/>
    <dgm:cxn modelId="{A014734F-A02C-4DC5-97DD-B7D5B93D1AAE}" srcId="{394B80CD-2A0D-4F19-8E18-90368EFF741E}" destId="{BD90DD5F-B4CA-48C4-BF52-A055ED3A8A80}" srcOrd="1" destOrd="0" parTransId="{F8970526-88E4-4476-BF2E-23B897B2C3B6}" sibTransId="{C0D5DB0B-9060-48A2-81C2-241FEBA0C70A}"/>
    <dgm:cxn modelId="{7648C47A-21DA-4638-B4F8-68CB8C213933}" type="presOf" srcId="{8A30F82D-EB56-4670-AE83-BF09CF55DFE8}" destId="{04EB23BD-1880-40CA-B7EA-0F42AA116697}" srcOrd="0" destOrd="0" presId="urn:microsoft.com/office/officeart/2008/layout/VerticalCurvedList"/>
    <dgm:cxn modelId="{A5D7757B-5533-4E04-B207-960C683CAB56}" type="presOf" srcId="{394B80CD-2A0D-4F19-8E18-90368EFF741E}" destId="{6E4271D9-EE85-454F-AD80-2C9C831C7BBE}" srcOrd="0" destOrd="0" presId="urn:microsoft.com/office/officeart/2008/layout/VerticalCurvedList"/>
    <dgm:cxn modelId="{2E36F0AB-322D-4ED8-A6AE-B605803B4381}" type="presOf" srcId="{21A120B9-D8BB-44A5-B701-83D4CEA245C3}" destId="{FD530F18-EEA3-4CCA-ABFA-42A6E3E0FF8A}" srcOrd="0" destOrd="0" presId="urn:microsoft.com/office/officeart/2008/layout/VerticalCurvedList"/>
    <dgm:cxn modelId="{472CFBBD-0703-4638-84C9-A5E3E62178BD}" type="presOf" srcId="{ED8553DC-E10F-4FB2-8562-43F7DE8AB619}" destId="{6497F1E6-4454-4444-B040-342FF5208FD2}" srcOrd="0" destOrd="0" presId="urn:microsoft.com/office/officeart/2008/layout/VerticalCurvedList"/>
    <dgm:cxn modelId="{15FAEBE6-2DDC-46FF-9920-C830CBE720FB}" type="presOf" srcId="{BB08AD41-E083-4420-9628-E442B6D643A5}" destId="{EB6F66F9-719C-46AD-99DF-9E227569E095}" srcOrd="0" destOrd="0" presId="urn:microsoft.com/office/officeart/2008/layout/VerticalCurvedList"/>
    <dgm:cxn modelId="{C976DCE9-AB33-4524-A61D-9B2B84299ADC}" srcId="{394B80CD-2A0D-4F19-8E18-90368EFF741E}" destId="{ED8553DC-E10F-4FB2-8562-43F7DE8AB619}" srcOrd="0" destOrd="0" parTransId="{8D257982-B0E6-4FC4-B857-7D4FB377DDA3}" sibTransId="{BB08AD41-E083-4420-9628-E442B6D643A5}"/>
    <dgm:cxn modelId="{26F6E254-CA9F-49D2-A95B-7394F41CA515}" type="presParOf" srcId="{6E4271D9-EE85-454F-AD80-2C9C831C7BBE}" destId="{EF81FE5A-C6FC-418C-A2AD-0C5693301ABF}" srcOrd="0" destOrd="0" presId="urn:microsoft.com/office/officeart/2008/layout/VerticalCurvedList"/>
    <dgm:cxn modelId="{AEFFA138-8954-4026-923D-4C282C71CA22}" type="presParOf" srcId="{EF81FE5A-C6FC-418C-A2AD-0C5693301ABF}" destId="{4B889228-01B1-40F8-AB8F-B34B5B3DAA96}" srcOrd="0" destOrd="0" presId="urn:microsoft.com/office/officeart/2008/layout/VerticalCurvedList"/>
    <dgm:cxn modelId="{616298FE-58B5-4DDF-903F-D1FC08DF117E}" type="presParOf" srcId="{4B889228-01B1-40F8-AB8F-B34B5B3DAA96}" destId="{B6BB726C-34BC-4A65-9A2C-9687FC9CB5B1}" srcOrd="0" destOrd="0" presId="urn:microsoft.com/office/officeart/2008/layout/VerticalCurvedList"/>
    <dgm:cxn modelId="{559411A5-F005-429F-A3A2-DF80D9B4D627}" type="presParOf" srcId="{4B889228-01B1-40F8-AB8F-B34B5B3DAA96}" destId="{EB6F66F9-719C-46AD-99DF-9E227569E095}" srcOrd="1" destOrd="0" presId="urn:microsoft.com/office/officeart/2008/layout/VerticalCurvedList"/>
    <dgm:cxn modelId="{4C01920F-3B84-46FB-84B4-E545A9B41B5E}" type="presParOf" srcId="{4B889228-01B1-40F8-AB8F-B34B5B3DAA96}" destId="{6FB75653-18F0-472F-9678-4A9B320C8720}" srcOrd="2" destOrd="0" presId="urn:microsoft.com/office/officeart/2008/layout/VerticalCurvedList"/>
    <dgm:cxn modelId="{541B9A69-8090-4208-8A05-31356BB65C4E}" type="presParOf" srcId="{4B889228-01B1-40F8-AB8F-B34B5B3DAA96}" destId="{9141EE1B-4062-4555-A686-D400A6CA57AF}" srcOrd="3" destOrd="0" presId="urn:microsoft.com/office/officeart/2008/layout/VerticalCurvedList"/>
    <dgm:cxn modelId="{710BC110-DD80-4258-979B-2FF471A97CC3}" type="presParOf" srcId="{EF81FE5A-C6FC-418C-A2AD-0C5693301ABF}" destId="{6497F1E6-4454-4444-B040-342FF5208FD2}" srcOrd="1" destOrd="0" presId="urn:microsoft.com/office/officeart/2008/layout/VerticalCurvedList"/>
    <dgm:cxn modelId="{AB3D40DC-EAAD-4B87-98B4-2BF56D73E892}" type="presParOf" srcId="{EF81FE5A-C6FC-418C-A2AD-0C5693301ABF}" destId="{FCA1B5CE-D8BF-4EC7-92D5-7CB0387AFA49}" srcOrd="2" destOrd="0" presId="urn:microsoft.com/office/officeart/2008/layout/VerticalCurvedList"/>
    <dgm:cxn modelId="{1CE1A7CA-B7D3-48DA-96B0-356D79CABAC2}" type="presParOf" srcId="{FCA1B5CE-D8BF-4EC7-92D5-7CB0387AFA49}" destId="{4434232B-D08F-4F7D-9E35-02588A5B30D3}" srcOrd="0" destOrd="0" presId="urn:microsoft.com/office/officeart/2008/layout/VerticalCurvedList"/>
    <dgm:cxn modelId="{EC8F9C1F-B4BA-4635-AF98-1CB07E829BAC}" type="presParOf" srcId="{EF81FE5A-C6FC-418C-A2AD-0C5693301ABF}" destId="{DA1CDF48-1580-418C-955B-CB520630F72A}" srcOrd="3" destOrd="0" presId="urn:microsoft.com/office/officeart/2008/layout/VerticalCurvedList"/>
    <dgm:cxn modelId="{996ADBCB-105A-4DFE-970B-F4C309628A47}" type="presParOf" srcId="{EF81FE5A-C6FC-418C-A2AD-0C5693301ABF}" destId="{F210A4E8-1AC5-4DFB-9844-5F3423605BD6}" srcOrd="4" destOrd="0" presId="urn:microsoft.com/office/officeart/2008/layout/VerticalCurvedList"/>
    <dgm:cxn modelId="{BE9747B0-D40A-4B4E-A216-1E1B8CD5AA6E}" type="presParOf" srcId="{F210A4E8-1AC5-4DFB-9844-5F3423605BD6}" destId="{5A2BAB5A-5387-40E8-8BEB-76E92707916C}" srcOrd="0" destOrd="0" presId="urn:microsoft.com/office/officeart/2008/layout/VerticalCurvedList"/>
    <dgm:cxn modelId="{26DF0470-97ED-4528-A9B7-A553F49F9445}" type="presParOf" srcId="{EF81FE5A-C6FC-418C-A2AD-0C5693301ABF}" destId="{FD530F18-EEA3-4CCA-ABFA-42A6E3E0FF8A}" srcOrd="5" destOrd="0" presId="urn:microsoft.com/office/officeart/2008/layout/VerticalCurvedList"/>
    <dgm:cxn modelId="{BAFB6217-4776-4C96-BCF9-93BFEEA70CF7}" type="presParOf" srcId="{EF81FE5A-C6FC-418C-A2AD-0C5693301ABF}" destId="{6D8E8D4A-10AE-479F-888F-183A7246BCFF}" srcOrd="6" destOrd="0" presId="urn:microsoft.com/office/officeart/2008/layout/VerticalCurvedList"/>
    <dgm:cxn modelId="{670BE8C1-CBC0-4EC8-B980-8E477C389671}" type="presParOf" srcId="{6D8E8D4A-10AE-479F-888F-183A7246BCFF}" destId="{E691E133-9A57-4161-900E-E1402CB0D009}" srcOrd="0" destOrd="0" presId="urn:microsoft.com/office/officeart/2008/layout/VerticalCurvedList"/>
    <dgm:cxn modelId="{73B92400-DF97-4EA4-8826-9367CCB108DA}" type="presParOf" srcId="{EF81FE5A-C6FC-418C-A2AD-0C5693301ABF}" destId="{04EB23BD-1880-40CA-B7EA-0F42AA116697}" srcOrd="7" destOrd="0" presId="urn:microsoft.com/office/officeart/2008/layout/VerticalCurvedList"/>
    <dgm:cxn modelId="{D8818666-79BB-4B04-BA58-CFBE3512D7B1}" type="presParOf" srcId="{EF81FE5A-C6FC-418C-A2AD-0C5693301ABF}" destId="{CDA4FB18-87BE-4DCE-A212-E0AD8B125F2C}" srcOrd="8" destOrd="0" presId="urn:microsoft.com/office/officeart/2008/layout/VerticalCurvedList"/>
    <dgm:cxn modelId="{C133CAC7-2958-48A1-860F-03CE4F22A4C5}" type="presParOf" srcId="{CDA4FB18-87BE-4DCE-A212-E0AD8B125F2C}" destId="{8D502C55-1EBB-4FC8-A655-622213380C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8ABBFD-C3A7-4121-BA5D-C1002F2FF9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4AFBC9-6D12-4DD8-8B38-DE88218527DF}">
      <dgm:prSet/>
      <dgm:spPr/>
      <dgm:t>
        <a:bodyPr/>
        <a:lstStyle/>
        <a:p>
          <a:pPr rtl="0"/>
          <a:r>
            <a:rPr lang="en-US" dirty="0"/>
            <a:t>If your colleague listens too much, but never speaks,</a:t>
          </a:r>
        </a:p>
      </dgm:t>
    </dgm:pt>
    <dgm:pt modelId="{0A54541D-9EC9-43C1-BE64-7E0DF9BA0B1B}" type="parTrans" cxnId="{5A7219D9-5742-44F7-8872-42772D89E98D}">
      <dgm:prSet/>
      <dgm:spPr/>
      <dgm:t>
        <a:bodyPr/>
        <a:lstStyle/>
        <a:p>
          <a:endParaRPr lang="en-US"/>
        </a:p>
      </dgm:t>
    </dgm:pt>
    <dgm:pt modelId="{8A93A958-8F4F-4514-8B25-939E1249B9C6}" type="sibTrans" cxnId="{5A7219D9-5742-44F7-8872-42772D89E98D}">
      <dgm:prSet/>
      <dgm:spPr/>
      <dgm:t>
        <a:bodyPr/>
        <a:lstStyle/>
        <a:p>
          <a:endParaRPr lang="en-US"/>
        </a:p>
      </dgm:t>
    </dgm:pt>
    <dgm:pt modelId="{2FB8B44D-AD13-48C6-9B7E-792376075661}">
      <dgm:prSet custT="1"/>
      <dgm:spPr/>
      <dgm:t>
        <a:bodyPr/>
        <a:lstStyle/>
        <a:p>
          <a:pPr rtl="0"/>
          <a:r>
            <a:rPr lang="en-US" sz="2000" dirty="0"/>
            <a:t>encourage them to ask questions</a:t>
          </a:r>
        </a:p>
      </dgm:t>
    </dgm:pt>
    <dgm:pt modelId="{12F7CC4E-8DCE-44B7-913C-91FD5D7BDDBC}" type="parTrans" cxnId="{1E922497-C8F0-4944-9B3F-7E7FCC0826E5}">
      <dgm:prSet/>
      <dgm:spPr/>
      <dgm:t>
        <a:bodyPr/>
        <a:lstStyle/>
        <a:p>
          <a:endParaRPr lang="en-US"/>
        </a:p>
      </dgm:t>
    </dgm:pt>
    <dgm:pt modelId="{32D4794E-3B12-4DAF-8B34-0CFF69D819CE}" type="sibTrans" cxnId="{1E922497-C8F0-4944-9B3F-7E7FCC0826E5}">
      <dgm:prSet/>
      <dgm:spPr/>
      <dgm:t>
        <a:bodyPr/>
        <a:lstStyle/>
        <a:p>
          <a:endParaRPr lang="en-US"/>
        </a:p>
      </dgm:t>
    </dgm:pt>
    <dgm:pt modelId="{A3050A21-678B-45F0-B471-E00E4E8C657F}">
      <dgm:prSet custT="1"/>
      <dgm:spPr/>
      <dgm:t>
        <a:bodyPr/>
        <a:lstStyle/>
        <a:p>
          <a:pPr rtl="0"/>
          <a:r>
            <a:rPr lang="en-US" sz="2000" dirty="0"/>
            <a:t>recognize their question</a:t>
          </a:r>
        </a:p>
      </dgm:t>
    </dgm:pt>
    <dgm:pt modelId="{8AC83276-C24A-4ECA-9919-02B514A108F3}" type="parTrans" cxnId="{FCE184FD-7333-48DD-A77A-7E5E1AB80082}">
      <dgm:prSet/>
      <dgm:spPr/>
      <dgm:t>
        <a:bodyPr/>
        <a:lstStyle/>
        <a:p>
          <a:endParaRPr lang="en-US"/>
        </a:p>
      </dgm:t>
    </dgm:pt>
    <dgm:pt modelId="{86ECA1FA-7926-4D4E-95A8-4F5A2833950D}" type="sibTrans" cxnId="{FCE184FD-7333-48DD-A77A-7E5E1AB80082}">
      <dgm:prSet/>
      <dgm:spPr/>
      <dgm:t>
        <a:bodyPr/>
        <a:lstStyle/>
        <a:p>
          <a:endParaRPr lang="en-US"/>
        </a:p>
      </dgm:t>
    </dgm:pt>
    <dgm:pt modelId="{2A8E0FF5-426F-4291-BFA6-85BB5A0B2C51}">
      <dgm:prSet/>
      <dgm:spPr/>
      <dgm:t>
        <a:bodyPr/>
        <a:lstStyle/>
        <a:p>
          <a:pPr rtl="0"/>
          <a:r>
            <a:rPr lang="en-US" dirty="0"/>
            <a:t>If they don’t remember what you said in the last meeting,</a:t>
          </a:r>
        </a:p>
      </dgm:t>
    </dgm:pt>
    <dgm:pt modelId="{1282D50B-128D-4C12-BED5-20484685E615}" type="parTrans" cxnId="{73A0C3B7-3750-4E46-9632-F203FFC64DD7}">
      <dgm:prSet/>
      <dgm:spPr/>
      <dgm:t>
        <a:bodyPr/>
        <a:lstStyle/>
        <a:p>
          <a:endParaRPr lang="en-US"/>
        </a:p>
      </dgm:t>
    </dgm:pt>
    <dgm:pt modelId="{368E034A-CED0-4E8E-BF5B-6AE3BBD460D5}" type="sibTrans" cxnId="{73A0C3B7-3750-4E46-9632-F203FFC64DD7}">
      <dgm:prSet/>
      <dgm:spPr/>
      <dgm:t>
        <a:bodyPr/>
        <a:lstStyle/>
        <a:p>
          <a:endParaRPr lang="en-US"/>
        </a:p>
      </dgm:t>
    </dgm:pt>
    <dgm:pt modelId="{FEDBEE7C-62EC-4085-8E26-F17C9AD6FC33}">
      <dgm:prSet custT="1"/>
      <dgm:spPr/>
      <dgm:t>
        <a:bodyPr/>
        <a:lstStyle/>
        <a:p>
          <a:pPr rtl="0"/>
          <a:r>
            <a:rPr lang="en-US" sz="2000" dirty="0"/>
            <a:t>assign someone to take meeting minutes and share them with the team</a:t>
          </a:r>
        </a:p>
      </dgm:t>
    </dgm:pt>
    <dgm:pt modelId="{DA1FCA1B-CEB0-4AFB-B3AD-A95D232D71E5}" type="parTrans" cxnId="{B7412E44-5E88-4355-8B19-1F8883FB6735}">
      <dgm:prSet/>
      <dgm:spPr/>
      <dgm:t>
        <a:bodyPr/>
        <a:lstStyle/>
        <a:p>
          <a:endParaRPr lang="en-US"/>
        </a:p>
      </dgm:t>
    </dgm:pt>
    <dgm:pt modelId="{9714BE7C-36B8-4468-B6D4-70135F179C9C}" type="sibTrans" cxnId="{B7412E44-5E88-4355-8B19-1F8883FB6735}">
      <dgm:prSet/>
      <dgm:spPr/>
      <dgm:t>
        <a:bodyPr/>
        <a:lstStyle/>
        <a:p>
          <a:endParaRPr lang="en-US"/>
        </a:p>
      </dgm:t>
    </dgm:pt>
    <dgm:pt modelId="{7AFD7B8B-8777-4FB2-9C82-394B7C8E0575}">
      <dgm:prSet/>
      <dgm:spPr/>
      <dgm:t>
        <a:bodyPr/>
        <a:lstStyle/>
        <a:p>
          <a:pPr rtl="0"/>
          <a:r>
            <a:rPr lang="en-US"/>
            <a:t>If you observe or hear about questionable behaviors, </a:t>
          </a:r>
        </a:p>
      </dgm:t>
    </dgm:pt>
    <dgm:pt modelId="{A71A57BB-452F-4425-9F92-F6F7E35FC40A}" type="parTrans" cxnId="{7BA236D5-8BD1-41CE-A7B3-BA15761F5109}">
      <dgm:prSet/>
      <dgm:spPr/>
      <dgm:t>
        <a:bodyPr/>
        <a:lstStyle/>
        <a:p>
          <a:endParaRPr lang="en-US"/>
        </a:p>
      </dgm:t>
    </dgm:pt>
    <dgm:pt modelId="{453377A7-E0A1-44E6-B877-21CD3F54DDD5}" type="sibTrans" cxnId="{7BA236D5-8BD1-41CE-A7B3-BA15761F5109}">
      <dgm:prSet/>
      <dgm:spPr/>
      <dgm:t>
        <a:bodyPr/>
        <a:lstStyle/>
        <a:p>
          <a:endParaRPr lang="en-US"/>
        </a:p>
      </dgm:t>
    </dgm:pt>
    <dgm:pt modelId="{8AF98E79-51BD-47D5-AAB1-499E4FE513F5}">
      <dgm:prSet custT="1"/>
      <dgm:spPr/>
      <dgm:t>
        <a:bodyPr/>
        <a:lstStyle/>
        <a:p>
          <a:pPr rtl="0"/>
          <a:r>
            <a:rPr lang="en-US" sz="2000" dirty="0"/>
            <a:t>don’t ignore bad behavior</a:t>
          </a:r>
        </a:p>
      </dgm:t>
    </dgm:pt>
    <dgm:pt modelId="{E4B60FF8-840F-4086-B716-EA3253E92FDB}" type="parTrans" cxnId="{94971070-538F-45FC-ABF0-4C3FD7B00CA3}">
      <dgm:prSet/>
      <dgm:spPr/>
      <dgm:t>
        <a:bodyPr/>
        <a:lstStyle/>
        <a:p>
          <a:endParaRPr lang="en-US"/>
        </a:p>
      </dgm:t>
    </dgm:pt>
    <dgm:pt modelId="{A72C21E0-3AE6-4A5A-A6E3-BDBB274A2276}" type="sibTrans" cxnId="{94971070-538F-45FC-ABF0-4C3FD7B00CA3}">
      <dgm:prSet/>
      <dgm:spPr/>
      <dgm:t>
        <a:bodyPr/>
        <a:lstStyle/>
        <a:p>
          <a:endParaRPr lang="en-US"/>
        </a:p>
      </dgm:t>
    </dgm:pt>
    <dgm:pt modelId="{5CC8C112-AEBF-4D88-9168-5C7DC439C2FB}">
      <dgm:prSet custT="1"/>
      <dgm:spPr/>
      <dgm:t>
        <a:bodyPr/>
        <a:lstStyle/>
        <a:p>
          <a:pPr rtl="0"/>
          <a:r>
            <a:rPr lang="en-US" sz="2000" dirty="0"/>
            <a:t>senior people should model good behavior to juniors</a:t>
          </a:r>
        </a:p>
      </dgm:t>
    </dgm:pt>
    <dgm:pt modelId="{586C3BCA-3BA6-419F-8A0A-5869F9F0B047}" type="parTrans" cxnId="{375064DD-4937-4277-A596-D5C8D6D0BE5E}">
      <dgm:prSet/>
      <dgm:spPr/>
      <dgm:t>
        <a:bodyPr/>
        <a:lstStyle/>
        <a:p>
          <a:endParaRPr lang="en-US"/>
        </a:p>
      </dgm:t>
    </dgm:pt>
    <dgm:pt modelId="{65C08E3D-289E-44EB-AA6E-F46BE120DFB4}" type="sibTrans" cxnId="{375064DD-4937-4277-A596-D5C8D6D0BE5E}">
      <dgm:prSet/>
      <dgm:spPr/>
      <dgm:t>
        <a:bodyPr/>
        <a:lstStyle/>
        <a:p>
          <a:endParaRPr lang="en-US"/>
        </a:p>
      </dgm:t>
    </dgm:pt>
    <dgm:pt modelId="{D3C634A6-3FB8-4B9B-A343-7882B0B7537D}">
      <dgm:prSet custT="1"/>
      <dgm:spPr/>
      <dgm:t>
        <a:bodyPr/>
        <a:lstStyle/>
        <a:p>
          <a:pPr rtl="0"/>
          <a:r>
            <a:rPr lang="en-US" sz="2000" dirty="0"/>
            <a:t>reward behavior appropriately  </a:t>
          </a:r>
        </a:p>
      </dgm:t>
    </dgm:pt>
    <dgm:pt modelId="{200E2405-9EA5-4F73-9934-A40B198D2D7C}" type="parTrans" cxnId="{DE452982-72E3-4B8D-8914-0C9328F2F444}">
      <dgm:prSet/>
      <dgm:spPr/>
      <dgm:t>
        <a:bodyPr/>
        <a:lstStyle/>
        <a:p>
          <a:endParaRPr lang="en-US"/>
        </a:p>
      </dgm:t>
    </dgm:pt>
    <dgm:pt modelId="{07DD98EE-4310-4BDE-9776-997D97D3CA95}" type="sibTrans" cxnId="{DE452982-72E3-4B8D-8914-0C9328F2F444}">
      <dgm:prSet/>
      <dgm:spPr/>
      <dgm:t>
        <a:bodyPr/>
        <a:lstStyle/>
        <a:p>
          <a:endParaRPr lang="en-US"/>
        </a:p>
      </dgm:t>
    </dgm:pt>
    <dgm:pt modelId="{BAB5CF9D-4EA2-434C-8104-E2E487474F27}" type="pres">
      <dgm:prSet presAssocID="{E18ABBFD-C3A7-4121-BA5D-C1002F2FF9BD}" presName="linear" presStyleCnt="0">
        <dgm:presLayoutVars>
          <dgm:animLvl val="lvl"/>
          <dgm:resizeHandles val="exact"/>
        </dgm:presLayoutVars>
      </dgm:prSet>
      <dgm:spPr/>
    </dgm:pt>
    <dgm:pt modelId="{D01A6CDF-BF5E-4A06-AC0C-18B286649300}" type="pres">
      <dgm:prSet presAssocID="{EA4AFBC9-6D12-4DD8-8B38-DE88218527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BDC2DF-F6E1-41DE-B03F-A3982F00C8BF}" type="pres">
      <dgm:prSet presAssocID="{EA4AFBC9-6D12-4DD8-8B38-DE88218527DF}" presName="childText" presStyleLbl="revTx" presStyleIdx="0" presStyleCnt="3">
        <dgm:presLayoutVars>
          <dgm:bulletEnabled val="1"/>
        </dgm:presLayoutVars>
      </dgm:prSet>
      <dgm:spPr/>
    </dgm:pt>
    <dgm:pt modelId="{CE694753-E83E-43DA-A709-5D3AB0792FB2}" type="pres">
      <dgm:prSet presAssocID="{2A8E0FF5-426F-4291-BFA6-85BB5A0B2C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A817FA-21B1-4CB9-9770-94C276415A2D}" type="pres">
      <dgm:prSet presAssocID="{2A8E0FF5-426F-4291-BFA6-85BB5A0B2C51}" presName="childText" presStyleLbl="revTx" presStyleIdx="1" presStyleCnt="3">
        <dgm:presLayoutVars>
          <dgm:bulletEnabled val="1"/>
        </dgm:presLayoutVars>
      </dgm:prSet>
      <dgm:spPr/>
    </dgm:pt>
    <dgm:pt modelId="{3C189758-1E1A-4928-BFB4-6CBF627EA23C}" type="pres">
      <dgm:prSet presAssocID="{7AFD7B8B-8777-4FB2-9C82-394B7C8E057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106909-8752-476B-B952-B5C0813D8EDA}" type="pres">
      <dgm:prSet presAssocID="{7AFD7B8B-8777-4FB2-9C82-394B7C8E057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B517212-54B7-4681-A6C7-A4B134D89970}" type="presOf" srcId="{8AF98E79-51BD-47D5-AAB1-499E4FE513F5}" destId="{1C106909-8752-476B-B952-B5C0813D8EDA}" srcOrd="0" destOrd="0" presId="urn:microsoft.com/office/officeart/2005/8/layout/vList2"/>
    <dgm:cxn modelId="{063F7B22-451F-46BA-B93C-1DCD3F9C4B72}" type="presOf" srcId="{5CC8C112-AEBF-4D88-9168-5C7DC439C2FB}" destId="{1C106909-8752-476B-B952-B5C0813D8EDA}" srcOrd="0" destOrd="1" presId="urn:microsoft.com/office/officeart/2005/8/layout/vList2"/>
    <dgm:cxn modelId="{5239E239-B818-48D9-B280-843595EC1797}" type="presOf" srcId="{2FB8B44D-AD13-48C6-9B7E-792376075661}" destId="{50BDC2DF-F6E1-41DE-B03F-A3982F00C8BF}" srcOrd="0" destOrd="0" presId="urn:microsoft.com/office/officeart/2005/8/layout/vList2"/>
    <dgm:cxn modelId="{B7412E44-5E88-4355-8B19-1F8883FB6735}" srcId="{2A8E0FF5-426F-4291-BFA6-85BB5A0B2C51}" destId="{FEDBEE7C-62EC-4085-8E26-F17C9AD6FC33}" srcOrd="0" destOrd="0" parTransId="{DA1FCA1B-CEB0-4AFB-B3AD-A95D232D71E5}" sibTransId="{9714BE7C-36B8-4468-B6D4-70135F179C9C}"/>
    <dgm:cxn modelId="{94971070-538F-45FC-ABF0-4C3FD7B00CA3}" srcId="{7AFD7B8B-8777-4FB2-9C82-394B7C8E0575}" destId="{8AF98E79-51BD-47D5-AAB1-499E4FE513F5}" srcOrd="0" destOrd="0" parTransId="{E4B60FF8-840F-4086-B716-EA3253E92FDB}" sibTransId="{A72C21E0-3AE6-4A5A-A6E3-BDBB274A2276}"/>
    <dgm:cxn modelId="{DE452982-72E3-4B8D-8914-0C9328F2F444}" srcId="{7AFD7B8B-8777-4FB2-9C82-394B7C8E0575}" destId="{D3C634A6-3FB8-4B9B-A343-7882B0B7537D}" srcOrd="2" destOrd="0" parTransId="{200E2405-9EA5-4F73-9934-A40B198D2D7C}" sibTransId="{07DD98EE-4310-4BDE-9776-997D97D3CA95}"/>
    <dgm:cxn modelId="{FEDB6784-8147-47E1-B025-0611F5A083C3}" type="presOf" srcId="{FEDBEE7C-62EC-4085-8E26-F17C9AD6FC33}" destId="{43A817FA-21B1-4CB9-9770-94C276415A2D}" srcOrd="0" destOrd="0" presId="urn:microsoft.com/office/officeart/2005/8/layout/vList2"/>
    <dgm:cxn modelId="{1E922497-C8F0-4944-9B3F-7E7FCC0826E5}" srcId="{EA4AFBC9-6D12-4DD8-8B38-DE88218527DF}" destId="{2FB8B44D-AD13-48C6-9B7E-792376075661}" srcOrd="0" destOrd="0" parTransId="{12F7CC4E-8DCE-44B7-913C-91FD5D7BDDBC}" sibTransId="{32D4794E-3B12-4DAF-8B34-0CFF69D819CE}"/>
    <dgm:cxn modelId="{99147AA8-3268-496C-8C99-D66E51B17151}" type="presOf" srcId="{7AFD7B8B-8777-4FB2-9C82-394B7C8E0575}" destId="{3C189758-1E1A-4928-BFB4-6CBF627EA23C}" srcOrd="0" destOrd="0" presId="urn:microsoft.com/office/officeart/2005/8/layout/vList2"/>
    <dgm:cxn modelId="{25EF73B4-7DC9-4C7A-B1EB-DEB0538C1C94}" type="presOf" srcId="{2A8E0FF5-426F-4291-BFA6-85BB5A0B2C51}" destId="{CE694753-E83E-43DA-A709-5D3AB0792FB2}" srcOrd="0" destOrd="0" presId="urn:microsoft.com/office/officeart/2005/8/layout/vList2"/>
    <dgm:cxn modelId="{73A0C3B7-3750-4E46-9632-F203FFC64DD7}" srcId="{E18ABBFD-C3A7-4121-BA5D-C1002F2FF9BD}" destId="{2A8E0FF5-426F-4291-BFA6-85BB5A0B2C51}" srcOrd="1" destOrd="0" parTransId="{1282D50B-128D-4C12-BED5-20484685E615}" sibTransId="{368E034A-CED0-4E8E-BF5B-6AE3BBD460D5}"/>
    <dgm:cxn modelId="{7F3982C0-A0CB-4BB6-A96A-FED9C96A8F02}" type="presOf" srcId="{EA4AFBC9-6D12-4DD8-8B38-DE88218527DF}" destId="{D01A6CDF-BF5E-4A06-AC0C-18B286649300}" srcOrd="0" destOrd="0" presId="urn:microsoft.com/office/officeart/2005/8/layout/vList2"/>
    <dgm:cxn modelId="{C81EFFCF-1B8A-4A9C-B2F5-3C9E9FBEF11F}" type="presOf" srcId="{E18ABBFD-C3A7-4121-BA5D-C1002F2FF9BD}" destId="{BAB5CF9D-4EA2-434C-8104-E2E487474F27}" srcOrd="0" destOrd="0" presId="urn:microsoft.com/office/officeart/2005/8/layout/vList2"/>
    <dgm:cxn modelId="{7C1F49D0-568B-4531-BFF3-0E3ECA28F11C}" type="presOf" srcId="{D3C634A6-3FB8-4B9B-A343-7882B0B7537D}" destId="{1C106909-8752-476B-B952-B5C0813D8EDA}" srcOrd="0" destOrd="2" presId="urn:microsoft.com/office/officeart/2005/8/layout/vList2"/>
    <dgm:cxn modelId="{7BA236D5-8BD1-41CE-A7B3-BA15761F5109}" srcId="{E18ABBFD-C3A7-4121-BA5D-C1002F2FF9BD}" destId="{7AFD7B8B-8777-4FB2-9C82-394B7C8E0575}" srcOrd="2" destOrd="0" parTransId="{A71A57BB-452F-4425-9F92-F6F7E35FC40A}" sibTransId="{453377A7-E0A1-44E6-B877-21CD3F54DDD5}"/>
    <dgm:cxn modelId="{5A7219D9-5742-44F7-8872-42772D89E98D}" srcId="{E18ABBFD-C3A7-4121-BA5D-C1002F2FF9BD}" destId="{EA4AFBC9-6D12-4DD8-8B38-DE88218527DF}" srcOrd="0" destOrd="0" parTransId="{0A54541D-9EC9-43C1-BE64-7E0DF9BA0B1B}" sibTransId="{8A93A958-8F4F-4514-8B25-939E1249B9C6}"/>
    <dgm:cxn modelId="{375064DD-4937-4277-A596-D5C8D6D0BE5E}" srcId="{7AFD7B8B-8777-4FB2-9C82-394B7C8E0575}" destId="{5CC8C112-AEBF-4D88-9168-5C7DC439C2FB}" srcOrd="1" destOrd="0" parTransId="{586C3BCA-3BA6-419F-8A0A-5869F9F0B047}" sibTransId="{65C08E3D-289E-44EB-AA6E-F46BE120DFB4}"/>
    <dgm:cxn modelId="{32A9E3E3-F46F-483F-9E92-FCD48A3DBCAE}" type="presOf" srcId="{A3050A21-678B-45F0-B471-E00E4E8C657F}" destId="{50BDC2DF-F6E1-41DE-B03F-A3982F00C8BF}" srcOrd="0" destOrd="1" presId="urn:microsoft.com/office/officeart/2005/8/layout/vList2"/>
    <dgm:cxn modelId="{FCE184FD-7333-48DD-A77A-7E5E1AB80082}" srcId="{EA4AFBC9-6D12-4DD8-8B38-DE88218527DF}" destId="{A3050A21-678B-45F0-B471-E00E4E8C657F}" srcOrd="1" destOrd="0" parTransId="{8AC83276-C24A-4ECA-9919-02B514A108F3}" sibTransId="{86ECA1FA-7926-4D4E-95A8-4F5A2833950D}"/>
    <dgm:cxn modelId="{F686520C-D770-4574-B39C-27253EDB9883}" type="presParOf" srcId="{BAB5CF9D-4EA2-434C-8104-E2E487474F27}" destId="{D01A6CDF-BF5E-4A06-AC0C-18B286649300}" srcOrd="0" destOrd="0" presId="urn:microsoft.com/office/officeart/2005/8/layout/vList2"/>
    <dgm:cxn modelId="{08DD61C7-7902-484F-910B-FDAE6667CECF}" type="presParOf" srcId="{BAB5CF9D-4EA2-434C-8104-E2E487474F27}" destId="{50BDC2DF-F6E1-41DE-B03F-A3982F00C8BF}" srcOrd="1" destOrd="0" presId="urn:microsoft.com/office/officeart/2005/8/layout/vList2"/>
    <dgm:cxn modelId="{61A70B0B-DF0B-4050-B447-52DEE91A2FBD}" type="presParOf" srcId="{BAB5CF9D-4EA2-434C-8104-E2E487474F27}" destId="{CE694753-E83E-43DA-A709-5D3AB0792FB2}" srcOrd="2" destOrd="0" presId="urn:microsoft.com/office/officeart/2005/8/layout/vList2"/>
    <dgm:cxn modelId="{C9383A24-1169-436A-9B6B-45F6C0218835}" type="presParOf" srcId="{BAB5CF9D-4EA2-434C-8104-E2E487474F27}" destId="{43A817FA-21B1-4CB9-9770-94C276415A2D}" srcOrd="3" destOrd="0" presId="urn:microsoft.com/office/officeart/2005/8/layout/vList2"/>
    <dgm:cxn modelId="{D42D4DA0-31AF-462C-B9A1-706CE365EDE8}" type="presParOf" srcId="{BAB5CF9D-4EA2-434C-8104-E2E487474F27}" destId="{3C189758-1E1A-4928-BFB4-6CBF627EA23C}" srcOrd="4" destOrd="0" presId="urn:microsoft.com/office/officeart/2005/8/layout/vList2"/>
    <dgm:cxn modelId="{15B84364-D8BF-4057-A3A2-77053D7FAF13}" type="presParOf" srcId="{BAB5CF9D-4EA2-434C-8104-E2E487474F27}" destId="{1C106909-8752-476B-B952-B5C0813D8ED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1AA073B-254F-43DD-BE56-BE186D457768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60411FA-7C82-4352-9E13-A75256DF38E9}">
      <dgm:prSet/>
      <dgm:spPr/>
      <dgm:t>
        <a:bodyPr/>
        <a:lstStyle/>
        <a:p>
          <a:pPr rtl="0"/>
          <a:r>
            <a:rPr lang="en-US"/>
            <a:t>Assign every team member a buddy/mentor</a:t>
          </a:r>
        </a:p>
      </dgm:t>
    </dgm:pt>
    <dgm:pt modelId="{FF6ABE4A-EF4C-4C98-A271-B0A3D1AB2F8B}" type="parTrans" cxnId="{EB15A70C-5D91-40CF-B0E6-09BEA1569843}">
      <dgm:prSet/>
      <dgm:spPr/>
      <dgm:t>
        <a:bodyPr/>
        <a:lstStyle/>
        <a:p>
          <a:endParaRPr lang="en-US"/>
        </a:p>
      </dgm:t>
    </dgm:pt>
    <dgm:pt modelId="{65FB42D5-FB2E-4F48-8CF3-321DDEEDF5B8}" type="sibTrans" cxnId="{EB15A70C-5D91-40CF-B0E6-09BEA1569843}">
      <dgm:prSet/>
      <dgm:spPr/>
      <dgm:t>
        <a:bodyPr/>
        <a:lstStyle/>
        <a:p>
          <a:endParaRPr lang="en-US"/>
        </a:p>
      </dgm:t>
    </dgm:pt>
    <dgm:pt modelId="{B71FEA86-1D92-4EB4-A98D-12E387B06202}">
      <dgm:prSet/>
      <dgm:spPr/>
      <dgm:t>
        <a:bodyPr/>
        <a:lstStyle/>
        <a:p>
          <a:pPr rtl="0"/>
          <a:r>
            <a:rPr lang="en-US"/>
            <a:t>Use technology to get feedback or questions anonymously </a:t>
          </a:r>
        </a:p>
      </dgm:t>
    </dgm:pt>
    <dgm:pt modelId="{2960D7EE-9612-4A2C-B3AB-FE9307E6A06E}" type="parTrans" cxnId="{7E102FB8-43C3-4D2C-90C6-68F0CFDDDB54}">
      <dgm:prSet/>
      <dgm:spPr/>
      <dgm:t>
        <a:bodyPr/>
        <a:lstStyle/>
        <a:p>
          <a:endParaRPr lang="en-US"/>
        </a:p>
      </dgm:t>
    </dgm:pt>
    <dgm:pt modelId="{FDDDA74A-A6A0-4DF9-9C64-BD3432231B52}" type="sibTrans" cxnId="{7E102FB8-43C3-4D2C-90C6-68F0CFDDDB54}">
      <dgm:prSet/>
      <dgm:spPr/>
      <dgm:t>
        <a:bodyPr/>
        <a:lstStyle/>
        <a:p>
          <a:endParaRPr lang="en-US"/>
        </a:p>
      </dgm:t>
    </dgm:pt>
    <dgm:pt modelId="{2E5D3E42-ABA6-4580-BFAF-B70B4553B9B2}">
      <dgm:prSet/>
      <dgm:spPr/>
      <dgm:t>
        <a:bodyPr/>
        <a:lstStyle/>
        <a:p>
          <a:pPr rtl="0"/>
          <a:r>
            <a:rPr lang="en-US" dirty="0"/>
            <a:t>Hold supervisors accountable for team dynamics, not just team performance</a:t>
          </a:r>
        </a:p>
      </dgm:t>
    </dgm:pt>
    <dgm:pt modelId="{2FF2C3C9-A8C6-4459-A515-598A16D68DA7}" type="parTrans" cxnId="{0C89AE30-FAF2-4DA9-BD01-33FD8F885169}">
      <dgm:prSet/>
      <dgm:spPr/>
      <dgm:t>
        <a:bodyPr/>
        <a:lstStyle/>
        <a:p>
          <a:endParaRPr lang="en-US"/>
        </a:p>
      </dgm:t>
    </dgm:pt>
    <dgm:pt modelId="{3AEF73B3-39C8-45C6-9C68-6B00D5EC5AC4}" type="sibTrans" cxnId="{0C89AE30-FAF2-4DA9-BD01-33FD8F885169}">
      <dgm:prSet/>
      <dgm:spPr/>
      <dgm:t>
        <a:bodyPr/>
        <a:lstStyle/>
        <a:p>
          <a:endParaRPr lang="en-US"/>
        </a:p>
      </dgm:t>
    </dgm:pt>
    <dgm:pt modelId="{D4AF64AC-7CD0-4A8C-8D6D-E15FF4172E31}">
      <dgm:prSet/>
      <dgm:spPr/>
      <dgm:t>
        <a:bodyPr/>
        <a:lstStyle/>
        <a:p>
          <a:r>
            <a:rPr lang="en-US" dirty="0"/>
            <a:t>Encourage flextime and telecommuting </a:t>
          </a:r>
        </a:p>
      </dgm:t>
    </dgm:pt>
    <dgm:pt modelId="{BD53C773-EF07-4D23-A791-943C58153B13}" type="parTrans" cxnId="{7E7261F6-3DC9-4030-9FAA-DE1EC05420A7}">
      <dgm:prSet/>
      <dgm:spPr/>
    </dgm:pt>
    <dgm:pt modelId="{7996AF77-306D-4BF4-BBC2-17C17D4B4692}" type="sibTrans" cxnId="{7E7261F6-3DC9-4030-9FAA-DE1EC05420A7}">
      <dgm:prSet/>
      <dgm:spPr/>
    </dgm:pt>
    <dgm:pt modelId="{A78A39CF-E120-42BF-B99D-E93CD68987B1}" type="pres">
      <dgm:prSet presAssocID="{21AA073B-254F-43DD-BE56-BE186D457768}" presName="linear" presStyleCnt="0">
        <dgm:presLayoutVars>
          <dgm:animLvl val="lvl"/>
          <dgm:resizeHandles val="exact"/>
        </dgm:presLayoutVars>
      </dgm:prSet>
      <dgm:spPr/>
    </dgm:pt>
    <dgm:pt modelId="{7C469B2E-614B-4CA5-AAF3-02247B6CCE53}" type="pres">
      <dgm:prSet presAssocID="{C60411FA-7C82-4352-9E13-A75256DF38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AC2D18-A39A-4BED-B488-6C28CDE0D283}" type="pres">
      <dgm:prSet presAssocID="{65FB42D5-FB2E-4F48-8CF3-321DDEEDF5B8}" presName="spacer" presStyleCnt="0"/>
      <dgm:spPr/>
    </dgm:pt>
    <dgm:pt modelId="{9B8A77CD-AD3A-463D-83AC-96BC4850F03E}" type="pres">
      <dgm:prSet presAssocID="{B71FEA86-1D92-4EB4-A98D-12E387B0620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4E9BF6-A791-40EC-B27D-E17A37BD67EA}" type="pres">
      <dgm:prSet presAssocID="{FDDDA74A-A6A0-4DF9-9C64-BD3432231B52}" presName="spacer" presStyleCnt="0"/>
      <dgm:spPr/>
    </dgm:pt>
    <dgm:pt modelId="{223EDD05-CDC8-4598-B50C-C4559D5F2A95}" type="pres">
      <dgm:prSet presAssocID="{D4AF64AC-7CD0-4A8C-8D6D-E15FF4172E3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22FE4B-552E-4ABD-A3E5-88ABD227BD6B}" type="pres">
      <dgm:prSet presAssocID="{7996AF77-306D-4BF4-BBC2-17C17D4B4692}" presName="spacer" presStyleCnt="0"/>
      <dgm:spPr/>
    </dgm:pt>
    <dgm:pt modelId="{76EBC393-13C8-4880-944D-B7632BB6757C}" type="pres">
      <dgm:prSet presAssocID="{2E5D3E42-ABA6-4580-BFAF-B70B4553B9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B15A70C-5D91-40CF-B0E6-09BEA1569843}" srcId="{21AA073B-254F-43DD-BE56-BE186D457768}" destId="{C60411FA-7C82-4352-9E13-A75256DF38E9}" srcOrd="0" destOrd="0" parTransId="{FF6ABE4A-EF4C-4C98-A271-B0A3D1AB2F8B}" sibTransId="{65FB42D5-FB2E-4F48-8CF3-321DDEEDF5B8}"/>
    <dgm:cxn modelId="{5C89B918-876D-4F45-AD86-02C763EA4CFB}" type="presOf" srcId="{C60411FA-7C82-4352-9E13-A75256DF38E9}" destId="{7C469B2E-614B-4CA5-AAF3-02247B6CCE53}" srcOrd="0" destOrd="0" presId="urn:microsoft.com/office/officeart/2005/8/layout/vList2"/>
    <dgm:cxn modelId="{0C89AE30-FAF2-4DA9-BD01-33FD8F885169}" srcId="{21AA073B-254F-43DD-BE56-BE186D457768}" destId="{2E5D3E42-ABA6-4580-BFAF-B70B4553B9B2}" srcOrd="3" destOrd="0" parTransId="{2FF2C3C9-A8C6-4459-A515-598A16D68DA7}" sibTransId="{3AEF73B3-39C8-45C6-9C68-6B00D5EC5AC4}"/>
    <dgm:cxn modelId="{7DF98195-BFAA-43C7-823D-075166C5D60A}" type="presOf" srcId="{B71FEA86-1D92-4EB4-A98D-12E387B06202}" destId="{9B8A77CD-AD3A-463D-83AC-96BC4850F03E}" srcOrd="0" destOrd="0" presId="urn:microsoft.com/office/officeart/2005/8/layout/vList2"/>
    <dgm:cxn modelId="{A1A15FAB-E6B4-484C-AB99-3F8FE083F889}" type="presOf" srcId="{D4AF64AC-7CD0-4A8C-8D6D-E15FF4172E31}" destId="{223EDD05-CDC8-4598-B50C-C4559D5F2A95}" srcOrd="0" destOrd="0" presId="urn:microsoft.com/office/officeart/2005/8/layout/vList2"/>
    <dgm:cxn modelId="{8D9494B1-4F43-4860-9288-596A064C3997}" type="presOf" srcId="{2E5D3E42-ABA6-4580-BFAF-B70B4553B9B2}" destId="{76EBC393-13C8-4880-944D-B7632BB6757C}" srcOrd="0" destOrd="0" presId="urn:microsoft.com/office/officeart/2005/8/layout/vList2"/>
    <dgm:cxn modelId="{7E102FB8-43C3-4D2C-90C6-68F0CFDDDB54}" srcId="{21AA073B-254F-43DD-BE56-BE186D457768}" destId="{B71FEA86-1D92-4EB4-A98D-12E387B06202}" srcOrd="1" destOrd="0" parTransId="{2960D7EE-9612-4A2C-B3AB-FE9307E6A06E}" sibTransId="{FDDDA74A-A6A0-4DF9-9C64-BD3432231B52}"/>
    <dgm:cxn modelId="{211669CD-5190-4D1D-8756-1355C2AFC595}" type="presOf" srcId="{21AA073B-254F-43DD-BE56-BE186D457768}" destId="{A78A39CF-E120-42BF-B99D-E93CD68987B1}" srcOrd="0" destOrd="0" presId="urn:microsoft.com/office/officeart/2005/8/layout/vList2"/>
    <dgm:cxn modelId="{7E7261F6-3DC9-4030-9FAA-DE1EC05420A7}" srcId="{21AA073B-254F-43DD-BE56-BE186D457768}" destId="{D4AF64AC-7CD0-4A8C-8D6D-E15FF4172E31}" srcOrd="2" destOrd="0" parTransId="{BD53C773-EF07-4D23-A791-943C58153B13}" sibTransId="{7996AF77-306D-4BF4-BBC2-17C17D4B4692}"/>
    <dgm:cxn modelId="{C94B8906-8E3A-4253-BE2D-A224DD4DEF12}" type="presParOf" srcId="{A78A39CF-E120-42BF-B99D-E93CD68987B1}" destId="{7C469B2E-614B-4CA5-AAF3-02247B6CCE53}" srcOrd="0" destOrd="0" presId="urn:microsoft.com/office/officeart/2005/8/layout/vList2"/>
    <dgm:cxn modelId="{92DA4E08-EF17-46E7-B812-2366126EBBD0}" type="presParOf" srcId="{A78A39CF-E120-42BF-B99D-E93CD68987B1}" destId="{28AC2D18-A39A-4BED-B488-6C28CDE0D283}" srcOrd="1" destOrd="0" presId="urn:microsoft.com/office/officeart/2005/8/layout/vList2"/>
    <dgm:cxn modelId="{206A7A27-ECFA-47E3-89A2-85BD90BBB378}" type="presParOf" srcId="{A78A39CF-E120-42BF-B99D-E93CD68987B1}" destId="{9B8A77CD-AD3A-463D-83AC-96BC4850F03E}" srcOrd="2" destOrd="0" presId="urn:microsoft.com/office/officeart/2005/8/layout/vList2"/>
    <dgm:cxn modelId="{981C30F4-E422-42AA-BDA2-1545EE944AD9}" type="presParOf" srcId="{A78A39CF-E120-42BF-B99D-E93CD68987B1}" destId="{534E9BF6-A791-40EC-B27D-E17A37BD67EA}" srcOrd="3" destOrd="0" presId="urn:microsoft.com/office/officeart/2005/8/layout/vList2"/>
    <dgm:cxn modelId="{A603A128-97A8-4715-82F5-9BA76A50A8B0}" type="presParOf" srcId="{A78A39CF-E120-42BF-B99D-E93CD68987B1}" destId="{223EDD05-CDC8-4598-B50C-C4559D5F2A95}" srcOrd="4" destOrd="0" presId="urn:microsoft.com/office/officeart/2005/8/layout/vList2"/>
    <dgm:cxn modelId="{62B9ACE4-A6EC-4136-8E9E-BCEF2FA55192}" type="presParOf" srcId="{A78A39CF-E120-42BF-B99D-E93CD68987B1}" destId="{4622FE4B-552E-4ABD-A3E5-88ABD227BD6B}" srcOrd="5" destOrd="0" presId="urn:microsoft.com/office/officeart/2005/8/layout/vList2"/>
    <dgm:cxn modelId="{89B1543C-4443-4A42-91DD-7FEC93B6534D}" type="presParOf" srcId="{A78A39CF-E120-42BF-B99D-E93CD68987B1}" destId="{76EBC393-13C8-4880-944D-B7632BB6757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71CC502-98D6-4D26-AFA5-B71F59170E7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99ABA5A8-EDFB-45B7-8FA6-FF09C506E082}">
      <dgm:prSet/>
      <dgm:spPr/>
      <dgm:t>
        <a:bodyPr/>
        <a:lstStyle/>
        <a:p>
          <a:pPr rtl="0"/>
          <a:r>
            <a:rPr lang="en-US" dirty="0"/>
            <a:t>How can we improve this list?</a:t>
          </a:r>
        </a:p>
      </dgm:t>
    </dgm:pt>
    <dgm:pt modelId="{5B0A170D-307F-4705-A2BC-F50DF771598B}" type="parTrans" cxnId="{442C6542-8F39-4A70-A9AC-30533A30C967}">
      <dgm:prSet/>
      <dgm:spPr/>
      <dgm:t>
        <a:bodyPr/>
        <a:lstStyle/>
        <a:p>
          <a:endParaRPr lang="en-US"/>
        </a:p>
      </dgm:t>
    </dgm:pt>
    <dgm:pt modelId="{C6AD2D1D-7146-4AB4-BC81-4A82CC893352}" type="sibTrans" cxnId="{442C6542-8F39-4A70-A9AC-30533A30C967}">
      <dgm:prSet/>
      <dgm:spPr/>
      <dgm:t>
        <a:bodyPr/>
        <a:lstStyle/>
        <a:p>
          <a:endParaRPr lang="en-US"/>
        </a:p>
      </dgm:t>
    </dgm:pt>
    <dgm:pt modelId="{E43888BE-3D5E-435F-817B-0112250AAF80}">
      <dgm:prSet/>
      <dgm:spPr/>
      <dgm:t>
        <a:bodyPr/>
        <a:lstStyle/>
        <a:p>
          <a:pPr rtl="0"/>
          <a:r>
            <a:rPr lang="en-US" dirty="0"/>
            <a:t>What is missing?</a:t>
          </a:r>
        </a:p>
      </dgm:t>
    </dgm:pt>
    <dgm:pt modelId="{91A5DDF4-0B84-4915-90DD-78F342278E38}" type="parTrans" cxnId="{69C7FB53-FDF9-4E75-A3A8-2C8DFD24DFF3}">
      <dgm:prSet/>
      <dgm:spPr/>
      <dgm:t>
        <a:bodyPr/>
        <a:lstStyle/>
        <a:p>
          <a:endParaRPr lang="en-US"/>
        </a:p>
      </dgm:t>
    </dgm:pt>
    <dgm:pt modelId="{297B08DD-B96D-4017-93F2-09E7EB13D1D5}" type="sibTrans" cxnId="{69C7FB53-FDF9-4E75-A3A8-2C8DFD24DFF3}">
      <dgm:prSet/>
      <dgm:spPr/>
      <dgm:t>
        <a:bodyPr/>
        <a:lstStyle/>
        <a:p>
          <a:endParaRPr lang="en-US"/>
        </a:p>
      </dgm:t>
    </dgm:pt>
    <dgm:pt modelId="{1453F769-0308-45F6-9F3A-2EE7BCEF852E}">
      <dgm:prSet/>
      <dgm:spPr/>
      <dgm:t>
        <a:bodyPr/>
        <a:lstStyle/>
        <a:p>
          <a:pPr rtl="0"/>
          <a:r>
            <a:rPr lang="en-US" dirty="0"/>
            <a:t>Are there nuances we need to </a:t>
          </a:r>
          <a:r>
            <a:rPr lang="en-US" err="1"/>
            <a:t>recognize</a:t>
          </a:r>
          <a:r>
            <a:rPr lang="en-US"/>
            <a:t>?</a:t>
          </a:r>
          <a:endParaRPr lang="en-US" dirty="0"/>
        </a:p>
      </dgm:t>
    </dgm:pt>
    <dgm:pt modelId="{BF1CAECD-B270-43BD-B708-6238CBC22A80}" type="parTrans" cxnId="{41279A23-B87C-45FC-A8D0-DFD7F1391A4E}">
      <dgm:prSet/>
      <dgm:spPr/>
      <dgm:t>
        <a:bodyPr/>
        <a:lstStyle/>
        <a:p>
          <a:endParaRPr lang="en-US"/>
        </a:p>
      </dgm:t>
    </dgm:pt>
    <dgm:pt modelId="{58291F5C-0209-44D0-B96B-1C8629111233}" type="sibTrans" cxnId="{41279A23-B87C-45FC-A8D0-DFD7F1391A4E}">
      <dgm:prSet/>
      <dgm:spPr/>
      <dgm:t>
        <a:bodyPr/>
        <a:lstStyle/>
        <a:p>
          <a:endParaRPr lang="en-US"/>
        </a:p>
      </dgm:t>
    </dgm:pt>
    <dgm:pt modelId="{BC60394A-A88F-47CF-8A5C-DD24BF8E5A29}" type="pres">
      <dgm:prSet presAssocID="{F71CC502-98D6-4D26-AFA5-B71F59170E7F}" presName="Name0" presStyleCnt="0">
        <dgm:presLayoutVars>
          <dgm:chMax val="7"/>
          <dgm:chPref val="7"/>
          <dgm:dir/>
        </dgm:presLayoutVars>
      </dgm:prSet>
      <dgm:spPr/>
    </dgm:pt>
    <dgm:pt modelId="{21C5F186-5FD5-4AFD-B1A4-4289DD29D518}" type="pres">
      <dgm:prSet presAssocID="{F71CC502-98D6-4D26-AFA5-B71F59170E7F}" presName="Name1" presStyleCnt="0"/>
      <dgm:spPr/>
    </dgm:pt>
    <dgm:pt modelId="{1296DE1F-BF1D-4D6B-8F1A-C99670E84118}" type="pres">
      <dgm:prSet presAssocID="{F71CC502-98D6-4D26-AFA5-B71F59170E7F}" presName="cycle" presStyleCnt="0"/>
      <dgm:spPr/>
    </dgm:pt>
    <dgm:pt modelId="{89667E17-3F76-46D5-8D44-133A077047CB}" type="pres">
      <dgm:prSet presAssocID="{F71CC502-98D6-4D26-AFA5-B71F59170E7F}" presName="srcNode" presStyleLbl="node1" presStyleIdx="0" presStyleCnt="3"/>
      <dgm:spPr/>
    </dgm:pt>
    <dgm:pt modelId="{4C96170A-256E-44AC-A7B1-634E76891E4E}" type="pres">
      <dgm:prSet presAssocID="{F71CC502-98D6-4D26-AFA5-B71F59170E7F}" presName="conn" presStyleLbl="parChTrans1D2" presStyleIdx="0" presStyleCnt="1"/>
      <dgm:spPr/>
    </dgm:pt>
    <dgm:pt modelId="{8917892B-E4A0-4CA3-BEA0-9F239E794B66}" type="pres">
      <dgm:prSet presAssocID="{F71CC502-98D6-4D26-AFA5-B71F59170E7F}" presName="extraNode" presStyleLbl="node1" presStyleIdx="0" presStyleCnt="3"/>
      <dgm:spPr/>
    </dgm:pt>
    <dgm:pt modelId="{1BB55DBE-92D1-4F94-941A-03C295779833}" type="pres">
      <dgm:prSet presAssocID="{F71CC502-98D6-4D26-AFA5-B71F59170E7F}" presName="dstNode" presStyleLbl="node1" presStyleIdx="0" presStyleCnt="3"/>
      <dgm:spPr/>
    </dgm:pt>
    <dgm:pt modelId="{8B67842E-213B-4228-83C3-26686899813A}" type="pres">
      <dgm:prSet presAssocID="{99ABA5A8-EDFB-45B7-8FA6-FF09C506E082}" presName="text_1" presStyleLbl="node1" presStyleIdx="0" presStyleCnt="3">
        <dgm:presLayoutVars>
          <dgm:bulletEnabled val="1"/>
        </dgm:presLayoutVars>
      </dgm:prSet>
      <dgm:spPr/>
    </dgm:pt>
    <dgm:pt modelId="{B0B6C601-AFA9-4126-B369-60419815419B}" type="pres">
      <dgm:prSet presAssocID="{99ABA5A8-EDFB-45B7-8FA6-FF09C506E082}" presName="accent_1" presStyleCnt="0"/>
      <dgm:spPr/>
    </dgm:pt>
    <dgm:pt modelId="{E30E5F12-6DB5-41FB-9FD0-B903B01E5C5C}" type="pres">
      <dgm:prSet presAssocID="{99ABA5A8-EDFB-45B7-8FA6-FF09C506E082}" presName="accentRepeatNode" presStyleLbl="solidFgAcc1" presStyleIdx="0" presStyleCnt="3"/>
      <dgm:spPr/>
    </dgm:pt>
    <dgm:pt modelId="{339EA737-D918-4852-8CF2-F4A9A072898D}" type="pres">
      <dgm:prSet presAssocID="{E43888BE-3D5E-435F-817B-0112250AAF80}" presName="text_2" presStyleLbl="node1" presStyleIdx="1" presStyleCnt="3">
        <dgm:presLayoutVars>
          <dgm:bulletEnabled val="1"/>
        </dgm:presLayoutVars>
      </dgm:prSet>
      <dgm:spPr/>
    </dgm:pt>
    <dgm:pt modelId="{B2C8E210-435C-48B9-BBEC-252FFFBAAC8D}" type="pres">
      <dgm:prSet presAssocID="{E43888BE-3D5E-435F-817B-0112250AAF80}" presName="accent_2" presStyleCnt="0"/>
      <dgm:spPr/>
    </dgm:pt>
    <dgm:pt modelId="{30C90EAB-221B-42E4-B708-B35CB060AF08}" type="pres">
      <dgm:prSet presAssocID="{E43888BE-3D5E-435F-817B-0112250AAF80}" presName="accentRepeatNode" presStyleLbl="solidFgAcc1" presStyleIdx="1" presStyleCnt="3"/>
      <dgm:spPr/>
    </dgm:pt>
    <dgm:pt modelId="{A4527623-141C-41CA-8BA6-6848190CB75B}" type="pres">
      <dgm:prSet presAssocID="{1453F769-0308-45F6-9F3A-2EE7BCEF852E}" presName="text_3" presStyleLbl="node1" presStyleIdx="2" presStyleCnt="3">
        <dgm:presLayoutVars>
          <dgm:bulletEnabled val="1"/>
        </dgm:presLayoutVars>
      </dgm:prSet>
      <dgm:spPr/>
    </dgm:pt>
    <dgm:pt modelId="{681DFD72-BC10-4099-A8AE-94615F79C65B}" type="pres">
      <dgm:prSet presAssocID="{1453F769-0308-45F6-9F3A-2EE7BCEF852E}" presName="accent_3" presStyleCnt="0"/>
      <dgm:spPr/>
    </dgm:pt>
    <dgm:pt modelId="{01F356FB-60D5-4433-9E1F-411994A3AD0B}" type="pres">
      <dgm:prSet presAssocID="{1453F769-0308-45F6-9F3A-2EE7BCEF852E}" presName="accentRepeatNode" presStyleLbl="solidFgAcc1" presStyleIdx="2" presStyleCnt="3"/>
      <dgm:spPr/>
    </dgm:pt>
  </dgm:ptLst>
  <dgm:cxnLst>
    <dgm:cxn modelId="{41279A23-B87C-45FC-A8D0-DFD7F1391A4E}" srcId="{F71CC502-98D6-4D26-AFA5-B71F59170E7F}" destId="{1453F769-0308-45F6-9F3A-2EE7BCEF852E}" srcOrd="2" destOrd="0" parTransId="{BF1CAECD-B270-43BD-B708-6238CBC22A80}" sibTransId="{58291F5C-0209-44D0-B96B-1C8629111233}"/>
    <dgm:cxn modelId="{442C6542-8F39-4A70-A9AC-30533A30C967}" srcId="{F71CC502-98D6-4D26-AFA5-B71F59170E7F}" destId="{99ABA5A8-EDFB-45B7-8FA6-FF09C506E082}" srcOrd="0" destOrd="0" parTransId="{5B0A170D-307F-4705-A2BC-F50DF771598B}" sibTransId="{C6AD2D1D-7146-4AB4-BC81-4A82CC893352}"/>
    <dgm:cxn modelId="{EF8D9C73-B987-4AE4-A386-9530C74B3D7D}" type="presOf" srcId="{1453F769-0308-45F6-9F3A-2EE7BCEF852E}" destId="{A4527623-141C-41CA-8BA6-6848190CB75B}" srcOrd="0" destOrd="0" presId="urn:microsoft.com/office/officeart/2008/layout/VerticalCurvedList"/>
    <dgm:cxn modelId="{69C7FB53-FDF9-4E75-A3A8-2C8DFD24DFF3}" srcId="{F71CC502-98D6-4D26-AFA5-B71F59170E7F}" destId="{E43888BE-3D5E-435F-817B-0112250AAF80}" srcOrd="1" destOrd="0" parTransId="{91A5DDF4-0B84-4915-90DD-78F342278E38}" sibTransId="{297B08DD-B96D-4017-93F2-09E7EB13D1D5}"/>
    <dgm:cxn modelId="{BA3A4990-565E-45F8-88C4-8A1556E1862D}" type="presOf" srcId="{F71CC502-98D6-4D26-AFA5-B71F59170E7F}" destId="{BC60394A-A88F-47CF-8A5C-DD24BF8E5A29}" srcOrd="0" destOrd="0" presId="urn:microsoft.com/office/officeart/2008/layout/VerticalCurvedList"/>
    <dgm:cxn modelId="{6F4B049D-DED2-48F1-ABD4-ECCC135816DF}" type="presOf" srcId="{99ABA5A8-EDFB-45B7-8FA6-FF09C506E082}" destId="{8B67842E-213B-4228-83C3-26686899813A}" srcOrd="0" destOrd="0" presId="urn:microsoft.com/office/officeart/2008/layout/VerticalCurvedList"/>
    <dgm:cxn modelId="{40D65FC8-6D7D-4869-BA39-830B3B3A2754}" type="presOf" srcId="{C6AD2D1D-7146-4AB4-BC81-4A82CC893352}" destId="{4C96170A-256E-44AC-A7B1-634E76891E4E}" srcOrd="0" destOrd="0" presId="urn:microsoft.com/office/officeart/2008/layout/VerticalCurvedList"/>
    <dgm:cxn modelId="{06554EED-ABFC-4E60-AF4B-BC10912FD669}" type="presOf" srcId="{E43888BE-3D5E-435F-817B-0112250AAF80}" destId="{339EA737-D918-4852-8CF2-F4A9A072898D}" srcOrd="0" destOrd="0" presId="urn:microsoft.com/office/officeart/2008/layout/VerticalCurvedList"/>
    <dgm:cxn modelId="{57B0920D-00DE-411C-925C-730748C267A2}" type="presParOf" srcId="{BC60394A-A88F-47CF-8A5C-DD24BF8E5A29}" destId="{21C5F186-5FD5-4AFD-B1A4-4289DD29D518}" srcOrd="0" destOrd="0" presId="urn:microsoft.com/office/officeart/2008/layout/VerticalCurvedList"/>
    <dgm:cxn modelId="{A95717A0-3D74-44FE-9B82-28A3B46C8FD3}" type="presParOf" srcId="{21C5F186-5FD5-4AFD-B1A4-4289DD29D518}" destId="{1296DE1F-BF1D-4D6B-8F1A-C99670E84118}" srcOrd="0" destOrd="0" presId="urn:microsoft.com/office/officeart/2008/layout/VerticalCurvedList"/>
    <dgm:cxn modelId="{7EAC68BA-2AE7-4D36-887E-1D81DEBDF3D4}" type="presParOf" srcId="{1296DE1F-BF1D-4D6B-8F1A-C99670E84118}" destId="{89667E17-3F76-46D5-8D44-133A077047CB}" srcOrd="0" destOrd="0" presId="urn:microsoft.com/office/officeart/2008/layout/VerticalCurvedList"/>
    <dgm:cxn modelId="{428061D4-8C3A-498B-9C30-CABB763E4E35}" type="presParOf" srcId="{1296DE1F-BF1D-4D6B-8F1A-C99670E84118}" destId="{4C96170A-256E-44AC-A7B1-634E76891E4E}" srcOrd="1" destOrd="0" presId="urn:microsoft.com/office/officeart/2008/layout/VerticalCurvedList"/>
    <dgm:cxn modelId="{E1840F78-45AB-4618-B31D-49CD974670BB}" type="presParOf" srcId="{1296DE1F-BF1D-4D6B-8F1A-C99670E84118}" destId="{8917892B-E4A0-4CA3-BEA0-9F239E794B66}" srcOrd="2" destOrd="0" presId="urn:microsoft.com/office/officeart/2008/layout/VerticalCurvedList"/>
    <dgm:cxn modelId="{06F8186B-8CA1-4B6A-B29C-18221BA06D9A}" type="presParOf" srcId="{1296DE1F-BF1D-4D6B-8F1A-C99670E84118}" destId="{1BB55DBE-92D1-4F94-941A-03C295779833}" srcOrd="3" destOrd="0" presId="urn:microsoft.com/office/officeart/2008/layout/VerticalCurvedList"/>
    <dgm:cxn modelId="{C386E1EE-D9C0-4A4D-A825-8099DA8E59FA}" type="presParOf" srcId="{21C5F186-5FD5-4AFD-B1A4-4289DD29D518}" destId="{8B67842E-213B-4228-83C3-26686899813A}" srcOrd="1" destOrd="0" presId="urn:microsoft.com/office/officeart/2008/layout/VerticalCurvedList"/>
    <dgm:cxn modelId="{3C068F62-11C5-481F-8058-E7E619636021}" type="presParOf" srcId="{21C5F186-5FD5-4AFD-B1A4-4289DD29D518}" destId="{B0B6C601-AFA9-4126-B369-60419815419B}" srcOrd="2" destOrd="0" presId="urn:microsoft.com/office/officeart/2008/layout/VerticalCurvedList"/>
    <dgm:cxn modelId="{F0AF1179-3B25-42ED-B6B6-47459692AA0B}" type="presParOf" srcId="{B0B6C601-AFA9-4126-B369-60419815419B}" destId="{E30E5F12-6DB5-41FB-9FD0-B903B01E5C5C}" srcOrd="0" destOrd="0" presId="urn:microsoft.com/office/officeart/2008/layout/VerticalCurvedList"/>
    <dgm:cxn modelId="{8B1E8A28-78B8-4F89-B138-8214769F09C5}" type="presParOf" srcId="{21C5F186-5FD5-4AFD-B1A4-4289DD29D518}" destId="{339EA737-D918-4852-8CF2-F4A9A072898D}" srcOrd="3" destOrd="0" presId="urn:microsoft.com/office/officeart/2008/layout/VerticalCurvedList"/>
    <dgm:cxn modelId="{DDB25AC1-F813-4293-A842-87CD815DBC36}" type="presParOf" srcId="{21C5F186-5FD5-4AFD-B1A4-4289DD29D518}" destId="{B2C8E210-435C-48B9-BBEC-252FFFBAAC8D}" srcOrd="4" destOrd="0" presId="urn:microsoft.com/office/officeart/2008/layout/VerticalCurvedList"/>
    <dgm:cxn modelId="{54D7BB4E-EC4F-4F66-97ED-8C78678E3456}" type="presParOf" srcId="{B2C8E210-435C-48B9-BBEC-252FFFBAAC8D}" destId="{30C90EAB-221B-42E4-B708-B35CB060AF08}" srcOrd="0" destOrd="0" presId="urn:microsoft.com/office/officeart/2008/layout/VerticalCurvedList"/>
    <dgm:cxn modelId="{0095263C-A95D-4A36-8682-B873568F7C02}" type="presParOf" srcId="{21C5F186-5FD5-4AFD-B1A4-4289DD29D518}" destId="{A4527623-141C-41CA-8BA6-6848190CB75B}" srcOrd="5" destOrd="0" presId="urn:microsoft.com/office/officeart/2008/layout/VerticalCurvedList"/>
    <dgm:cxn modelId="{E99C14EB-D7C8-4960-80ED-25568424E506}" type="presParOf" srcId="{21C5F186-5FD5-4AFD-B1A4-4289DD29D518}" destId="{681DFD72-BC10-4099-A8AE-94615F79C65B}" srcOrd="6" destOrd="0" presId="urn:microsoft.com/office/officeart/2008/layout/VerticalCurvedList"/>
    <dgm:cxn modelId="{CC8D8BC7-CB47-4F1F-9A42-E63A3A2E0F9D}" type="presParOf" srcId="{681DFD72-BC10-4099-A8AE-94615F79C65B}" destId="{01F356FB-60D5-4433-9E1F-411994A3AD0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BE6B9-08AF-4425-9F93-9C1A0D2F449D}" type="doc">
      <dgm:prSet loTypeId="urn:diagrams.loki3.com/Bracket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3583E0-2BE0-436D-BD7C-3C16728F153C}">
      <dgm:prSet/>
      <dgm:spPr/>
      <dgm:t>
        <a:bodyPr/>
        <a:lstStyle/>
        <a:p>
          <a:pPr rtl="0"/>
          <a:r>
            <a:rPr lang="en-US" b="1" dirty="0">
              <a:solidFill>
                <a:srgbClr val="5B9BD5"/>
              </a:solidFill>
            </a:rPr>
            <a:t>Individual differences</a:t>
          </a:r>
        </a:p>
      </dgm:t>
    </dgm:pt>
    <dgm:pt modelId="{F3A32175-BB42-45B8-821C-365E7087DB8C}" type="parTrans" cxnId="{A2758FB4-3D4D-4E2C-A45D-468A852A8375}">
      <dgm:prSet/>
      <dgm:spPr/>
      <dgm:t>
        <a:bodyPr/>
        <a:lstStyle/>
        <a:p>
          <a:endParaRPr lang="en-US"/>
        </a:p>
      </dgm:t>
    </dgm:pt>
    <dgm:pt modelId="{A0AFA2F5-1B71-4298-B16D-AF5251CF4D2C}" type="sibTrans" cxnId="{A2758FB4-3D4D-4E2C-A45D-468A852A8375}">
      <dgm:prSet/>
      <dgm:spPr/>
      <dgm:t>
        <a:bodyPr/>
        <a:lstStyle/>
        <a:p>
          <a:endParaRPr lang="en-US"/>
        </a:p>
      </dgm:t>
    </dgm:pt>
    <dgm:pt modelId="{18F17950-D601-48DE-8F73-3987CBE78888}">
      <dgm:prSet/>
      <dgm:spPr/>
      <dgm:t>
        <a:bodyPr/>
        <a:lstStyle/>
        <a:p>
          <a:pPr rtl="0"/>
          <a:r>
            <a:rPr lang="en-US"/>
            <a:t>Abilities</a:t>
          </a:r>
        </a:p>
      </dgm:t>
    </dgm:pt>
    <dgm:pt modelId="{2C7407EC-5767-4FA6-8029-6182F8DF3CE5}" type="parTrans" cxnId="{9C308570-5A90-40DE-A3DA-DE17CA511920}">
      <dgm:prSet/>
      <dgm:spPr/>
      <dgm:t>
        <a:bodyPr/>
        <a:lstStyle/>
        <a:p>
          <a:endParaRPr lang="en-US"/>
        </a:p>
      </dgm:t>
    </dgm:pt>
    <dgm:pt modelId="{75C57D73-8D93-4AB9-AE1B-E4D011C781B0}" type="sibTrans" cxnId="{9C308570-5A90-40DE-A3DA-DE17CA511920}">
      <dgm:prSet/>
      <dgm:spPr/>
      <dgm:t>
        <a:bodyPr/>
        <a:lstStyle/>
        <a:p>
          <a:endParaRPr lang="en-US"/>
        </a:p>
      </dgm:t>
    </dgm:pt>
    <dgm:pt modelId="{333E255F-5489-4A53-9D30-DDD712175751}">
      <dgm:prSet/>
      <dgm:spPr/>
      <dgm:t>
        <a:bodyPr/>
        <a:lstStyle/>
        <a:p>
          <a:pPr rtl="0"/>
          <a:r>
            <a:rPr lang="en-US"/>
            <a:t>Experiences</a:t>
          </a:r>
        </a:p>
      </dgm:t>
    </dgm:pt>
    <dgm:pt modelId="{8B593A05-2066-4E0B-A4A0-D7284AD1E061}" type="parTrans" cxnId="{9A178291-CF3B-49B2-9825-94F0C58E853D}">
      <dgm:prSet/>
      <dgm:spPr/>
      <dgm:t>
        <a:bodyPr/>
        <a:lstStyle/>
        <a:p>
          <a:endParaRPr lang="en-US"/>
        </a:p>
      </dgm:t>
    </dgm:pt>
    <dgm:pt modelId="{91DF49A4-2CEA-43DE-9E66-D6A5950C25F1}" type="sibTrans" cxnId="{9A178291-CF3B-49B2-9825-94F0C58E853D}">
      <dgm:prSet/>
      <dgm:spPr/>
      <dgm:t>
        <a:bodyPr/>
        <a:lstStyle/>
        <a:p>
          <a:endParaRPr lang="en-US"/>
        </a:p>
      </dgm:t>
    </dgm:pt>
    <dgm:pt modelId="{FA50DF75-5941-4DB3-B977-096E75C576D0}">
      <dgm:prSet/>
      <dgm:spPr/>
      <dgm:t>
        <a:bodyPr/>
        <a:lstStyle/>
        <a:p>
          <a:pPr rtl="0"/>
          <a:r>
            <a:rPr lang="en-US"/>
            <a:t>Preferences</a:t>
          </a:r>
        </a:p>
      </dgm:t>
    </dgm:pt>
    <dgm:pt modelId="{67CCA7FB-7FE1-41AA-A581-F455CE78C963}" type="parTrans" cxnId="{68771CBB-E992-4C5A-A973-2EE6F62C9FC0}">
      <dgm:prSet/>
      <dgm:spPr/>
      <dgm:t>
        <a:bodyPr/>
        <a:lstStyle/>
        <a:p>
          <a:endParaRPr lang="en-US"/>
        </a:p>
      </dgm:t>
    </dgm:pt>
    <dgm:pt modelId="{5CD5FC3C-9405-4EA0-AFDF-C27C051E4D22}" type="sibTrans" cxnId="{68771CBB-E992-4C5A-A973-2EE6F62C9FC0}">
      <dgm:prSet/>
      <dgm:spPr/>
      <dgm:t>
        <a:bodyPr/>
        <a:lstStyle/>
        <a:p>
          <a:endParaRPr lang="en-US"/>
        </a:p>
      </dgm:t>
    </dgm:pt>
    <dgm:pt modelId="{47C5C5A2-7A5C-4B92-9670-36EC38B43F1F}">
      <dgm:prSet/>
      <dgm:spPr/>
      <dgm:t>
        <a:bodyPr/>
        <a:lstStyle/>
        <a:p>
          <a:pPr rtl="0"/>
          <a:r>
            <a:rPr lang="en-US"/>
            <a:t>Ways of thinking</a:t>
          </a:r>
        </a:p>
      </dgm:t>
    </dgm:pt>
    <dgm:pt modelId="{8924B629-2274-4352-A2B2-FF3E395BF753}" type="parTrans" cxnId="{75B2F925-37EF-4E75-A60A-60F6F1C2A86B}">
      <dgm:prSet/>
      <dgm:spPr/>
      <dgm:t>
        <a:bodyPr/>
        <a:lstStyle/>
        <a:p>
          <a:endParaRPr lang="en-US"/>
        </a:p>
      </dgm:t>
    </dgm:pt>
    <dgm:pt modelId="{4A063FAC-5241-472B-82B5-36EE3B91FA0F}" type="sibTrans" cxnId="{75B2F925-37EF-4E75-A60A-60F6F1C2A86B}">
      <dgm:prSet/>
      <dgm:spPr/>
      <dgm:t>
        <a:bodyPr/>
        <a:lstStyle/>
        <a:p>
          <a:endParaRPr lang="en-US"/>
        </a:p>
      </dgm:t>
    </dgm:pt>
    <dgm:pt modelId="{3FF43582-2657-4F62-9C8F-51BA6247BB5B}" type="pres">
      <dgm:prSet presAssocID="{12ABE6B9-08AF-4425-9F93-9C1A0D2F449D}" presName="Name0" presStyleCnt="0">
        <dgm:presLayoutVars>
          <dgm:dir/>
          <dgm:animLvl val="lvl"/>
          <dgm:resizeHandles val="exact"/>
        </dgm:presLayoutVars>
      </dgm:prSet>
      <dgm:spPr/>
    </dgm:pt>
    <dgm:pt modelId="{EEF93FCB-D2CD-443C-A827-2C37BB17FE2D}" type="pres">
      <dgm:prSet presAssocID="{223583E0-2BE0-436D-BD7C-3C16728F153C}" presName="linNode" presStyleCnt="0"/>
      <dgm:spPr/>
    </dgm:pt>
    <dgm:pt modelId="{9B50BAB2-D902-450F-A0B4-44FDE1AF81FE}" type="pres">
      <dgm:prSet presAssocID="{223583E0-2BE0-436D-BD7C-3C16728F153C}" presName="parTx" presStyleLbl="revTx" presStyleIdx="0" presStyleCnt="1">
        <dgm:presLayoutVars>
          <dgm:chMax val="1"/>
          <dgm:bulletEnabled val="1"/>
        </dgm:presLayoutVars>
      </dgm:prSet>
      <dgm:spPr/>
    </dgm:pt>
    <dgm:pt modelId="{E5F47B0F-BA72-40DC-8990-5077874AED1D}" type="pres">
      <dgm:prSet presAssocID="{223583E0-2BE0-436D-BD7C-3C16728F153C}" presName="bracket" presStyleLbl="parChTrans1D1" presStyleIdx="0" presStyleCnt="1"/>
      <dgm:spPr/>
    </dgm:pt>
    <dgm:pt modelId="{1BBF7046-419E-462B-AC98-CB6732F01EAB}" type="pres">
      <dgm:prSet presAssocID="{223583E0-2BE0-436D-BD7C-3C16728F153C}" presName="spH" presStyleCnt="0"/>
      <dgm:spPr/>
    </dgm:pt>
    <dgm:pt modelId="{090B648B-FA3C-4815-82A4-FC892DE21497}" type="pres">
      <dgm:prSet presAssocID="{223583E0-2BE0-436D-BD7C-3C16728F153C}" presName="desTx" presStyleLbl="node1" presStyleIdx="0" presStyleCnt="1">
        <dgm:presLayoutVars>
          <dgm:bulletEnabled val="1"/>
        </dgm:presLayoutVars>
      </dgm:prSet>
      <dgm:spPr/>
    </dgm:pt>
  </dgm:ptLst>
  <dgm:cxnLst>
    <dgm:cxn modelId="{75B2F925-37EF-4E75-A60A-60F6F1C2A86B}" srcId="{223583E0-2BE0-436D-BD7C-3C16728F153C}" destId="{47C5C5A2-7A5C-4B92-9670-36EC38B43F1F}" srcOrd="3" destOrd="0" parTransId="{8924B629-2274-4352-A2B2-FF3E395BF753}" sibTransId="{4A063FAC-5241-472B-82B5-36EE3B91FA0F}"/>
    <dgm:cxn modelId="{F090F826-559E-4E8D-87EA-463A9F8D2935}" type="presOf" srcId="{FA50DF75-5941-4DB3-B977-096E75C576D0}" destId="{090B648B-FA3C-4815-82A4-FC892DE21497}" srcOrd="0" destOrd="2" presId="urn:diagrams.loki3.com/BracketList"/>
    <dgm:cxn modelId="{3410B25F-FD99-458D-8BA2-5A2718DD4AA9}" type="presOf" srcId="{223583E0-2BE0-436D-BD7C-3C16728F153C}" destId="{9B50BAB2-D902-450F-A0B4-44FDE1AF81FE}" srcOrd="0" destOrd="0" presId="urn:diagrams.loki3.com/BracketList"/>
    <dgm:cxn modelId="{94C25662-A4C9-4D7F-A601-A2CC3BA9ED44}" type="presOf" srcId="{18F17950-D601-48DE-8F73-3987CBE78888}" destId="{090B648B-FA3C-4815-82A4-FC892DE21497}" srcOrd="0" destOrd="0" presId="urn:diagrams.loki3.com/BracketList"/>
    <dgm:cxn modelId="{8EE4E56E-19E2-4D9A-9C81-9B84196E7650}" type="presOf" srcId="{47C5C5A2-7A5C-4B92-9670-36EC38B43F1F}" destId="{090B648B-FA3C-4815-82A4-FC892DE21497}" srcOrd="0" destOrd="3" presId="urn:diagrams.loki3.com/BracketList"/>
    <dgm:cxn modelId="{9C308570-5A90-40DE-A3DA-DE17CA511920}" srcId="{223583E0-2BE0-436D-BD7C-3C16728F153C}" destId="{18F17950-D601-48DE-8F73-3987CBE78888}" srcOrd="0" destOrd="0" parTransId="{2C7407EC-5767-4FA6-8029-6182F8DF3CE5}" sibTransId="{75C57D73-8D93-4AB9-AE1B-E4D011C781B0}"/>
    <dgm:cxn modelId="{E67CDC81-F450-448C-8109-2E36141B2F59}" type="presOf" srcId="{333E255F-5489-4A53-9D30-DDD712175751}" destId="{090B648B-FA3C-4815-82A4-FC892DE21497}" srcOrd="0" destOrd="1" presId="urn:diagrams.loki3.com/BracketList"/>
    <dgm:cxn modelId="{9A178291-CF3B-49B2-9825-94F0C58E853D}" srcId="{223583E0-2BE0-436D-BD7C-3C16728F153C}" destId="{333E255F-5489-4A53-9D30-DDD712175751}" srcOrd="1" destOrd="0" parTransId="{8B593A05-2066-4E0B-A4A0-D7284AD1E061}" sibTransId="{91DF49A4-2CEA-43DE-9E66-D6A5950C25F1}"/>
    <dgm:cxn modelId="{A2758FB4-3D4D-4E2C-A45D-468A852A8375}" srcId="{12ABE6B9-08AF-4425-9F93-9C1A0D2F449D}" destId="{223583E0-2BE0-436D-BD7C-3C16728F153C}" srcOrd="0" destOrd="0" parTransId="{F3A32175-BB42-45B8-821C-365E7087DB8C}" sibTransId="{A0AFA2F5-1B71-4298-B16D-AF5251CF4D2C}"/>
    <dgm:cxn modelId="{4C14C1B4-450E-4061-BE95-3508806E4E23}" type="presOf" srcId="{12ABE6B9-08AF-4425-9F93-9C1A0D2F449D}" destId="{3FF43582-2657-4F62-9C8F-51BA6247BB5B}" srcOrd="0" destOrd="0" presId="urn:diagrams.loki3.com/BracketList"/>
    <dgm:cxn modelId="{68771CBB-E992-4C5A-A973-2EE6F62C9FC0}" srcId="{223583E0-2BE0-436D-BD7C-3C16728F153C}" destId="{FA50DF75-5941-4DB3-B977-096E75C576D0}" srcOrd="2" destOrd="0" parTransId="{67CCA7FB-7FE1-41AA-A581-F455CE78C963}" sibTransId="{5CD5FC3C-9405-4EA0-AFDF-C27C051E4D22}"/>
    <dgm:cxn modelId="{040DE7F0-3A31-4D76-B6DF-E8F40E435484}" type="presParOf" srcId="{3FF43582-2657-4F62-9C8F-51BA6247BB5B}" destId="{EEF93FCB-D2CD-443C-A827-2C37BB17FE2D}" srcOrd="0" destOrd="0" presId="urn:diagrams.loki3.com/BracketList"/>
    <dgm:cxn modelId="{0374708B-251D-4C67-9F5F-54DBD4189EE6}" type="presParOf" srcId="{EEF93FCB-D2CD-443C-A827-2C37BB17FE2D}" destId="{9B50BAB2-D902-450F-A0B4-44FDE1AF81FE}" srcOrd="0" destOrd="0" presId="urn:diagrams.loki3.com/BracketList"/>
    <dgm:cxn modelId="{EF061C66-66DE-43B2-B26D-6FC9018275AF}" type="presParOf" srcId="{EEF93FCB-D2CD-443C-A827-2C37BB17FE2D}" destId="{E5F47B0F-BA72-40DC-8990-5077874AED1D}" srcOrd="1" destOrd="0" presId="urn:diagrams.loki3.com/BracketList"/>
    <dgm:cxn modelId="{8AF80F3C-9E8F-43C3-A145-9F775E9B7656}" type="presParOf" srcId="{EEF93FCB-D2CD-443C-A827-2C37BB17FE2D}" destId="{1BBF7046-419E-462B-AC98-CB6732F01EAB}" srcOrd="2" destOrd="0" presId="urn:diagrams.loki3.com/BracketList"/>
    <dgm:cxn modelId="{307CD665-F79B-442F-8884-5C2AC247F02C}" type="presParOf" srcId="{EEF93FCB-D2CD-443C-A827-2C37BB17FE2D}" destId="{090B648B-FA3C-4815-82A4-FC892DE2149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D5B05E-3A9B-488F-A1FC-300E4E86813D}" type="doc">
      <dgm:prSet loTypeId="urn:diagrams.loki3.com/Bracket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EEF883A-1A81-4401-A3C1-9B4C658B4D74}">
      <dgm:prSet custT="1"/>
      <dgm:spPr/>
      <dgm:t>
        <a:bodyPr/>
        <a:lstStyle/>
        <a:p>
          <a:pPr rtl="0"/>
          <a:r>
            <a:rPr lang="en-US" sz="2200" dirty="0"/>
            <a:t>Cognitive schema </a:t>
          </a:r>
        </a:p>
      </dgm:t>
    </dgm:pt>
    <dgm:pt modelId="{C2A599C6-E3A8-4873-A877-1A0BF07540F0}" type="parTrans" cxnId="{2B2DD369-2F52-42CF-A748-1DCE2503BE5C}">
      <dgm:prSet/>
      <dgm:spPr/>
      <dgm:t>
        <a:bodyPr/>
        <a:lstStyle/>
        <a:p>
          <a:endParaRPr lang="en-US"/>
        </a:p>
      </dgm:t>
    </dgm:pt>
    <dgm:pt modelId="{F9F97F61-9DD0-4321-B0E1-1835046DD570}" type="sibTrans" cxnId="{2B2DD369-2F52-42CF-A748-1DCE2503BE5C}">
      <dgm:prSet/>
      <dgm:spPr/>
      <dgm:t>
        <a:bodyPr/>
        <a:lstStyle/>
        <a:p>
          <a:endParaRPr lang="en-US"/>
        </a:p>
      </dgm:t>
    </dgm:pt>
    <dgm:pt modelId="{2EF41363-FBA0-45D8-A896-E13E91DD8381}">
      <dgm:prSet custT="1"/>
      <dgm:spPr/>
      <dgm:t>
        <a:bodyPr/>
        <a:lstStyle/>
        <a:p>
          <a:pPr rtl="0"/>
          <a:r>
            <a:rPr lang="en-US" sz="2200" dirty="0"/>
            <a:t>e.g., gender roles, disability at work</a:t>
          </a:r>
        </a:p>
      </dgm:t>
    </dgm:pt>
    <dgm:pt modelId="{BDB15DC3-95C8-4BE1-BCCC-86B56D03852F}" type="parTrans" cxnId="{29D3F089-B697-4340-9007-F7894E96A966}">
      <dgm:prSet/>
      <dgm:spPr/>
      <dgm:t>
        <a:bodyPr/>
        <a:lstStyle/>
        <a:p>
          <a:endParaRPr lang="en-US"/>
        </a:p>
      </dgm:t>
    </dgm:pt>
    <dgm:pt modelId="{58F1FFCE-DFFA-44A1-9CEB-55818B173C87}" type="sibTrans" cxnId="{29D3F089-B697-4340-9007-F7894E96A966}">
      <dgm:prSet/>
      <dgm:spPr/>
      <dgm:t>
        <a:bodyPr/>
        <a:lstStyle/>
        <a:p>
          <a:endParaRPr lang="en-US"/>
        </a:p>
      </dgm:t>
    </dgm:pt>
    <dgm:pt modelId="{4F6724F5-2C54-4D18-BDE2-59DE4FA6F562}">
      <dgm:prSet custT="1"/>
      <dgm:spPr/>
      <dgm:t>
        <a:bodyPr/>
        <a:lstStyle/>
        <a:p>
          <a:pPr rtl="0"/>
          <a:r>
            <a:rPr lang="en-US" sz="2200"/>
            <a:t>Existing norms </a:t>
          </a:r>
        </a:p>
      </dgm:t>
    </dgm:pt>
    <dgm:pt modelId="{4849F8B5-6320-48D2-916C-2E67335C8568}" type="parTrans" cxnId="{9550727F-6ABC-4B51-A6D4-09868863BE7D}">
      <dgm:prSet/>
      <dgm:spPr/>
      <dgm:t>
        <a:bodyPr/>
        <a:lstStyle/>
        <a:p>
          <a:endParaRPr lang="en-US"/>
        </a:p>
      </dgm:t>
    </dgm:pt>
    <dgm:pt modelId="{AA8C0915-E0B5-4A4D-A705-AA7466C34A3C}" type="sibTrans" cxnId="{9550727F-6ABC-4B51-A6D4-09868863BE7D}">
      <dgm:prSet/>
      <dgm:spPr/>
      <dgm:t>
        <a:bodyPr/>
        <a:lstStyle/>
        <a:p>
          <a:endParaRPr lang="en-US"/>
        </a:p>
      </dgm:t>
    </dgm:pt>
    <dgm:pt modelId="{54B33A58-4417-4AA5-9A30-C4BA83C18A99}">
      <dgm:prSet custT="1"/>
      <dgm:spPr/>
      <dgm:t>
        <a:bodyPr/>
        <a:lstStyle/>
        <a:p>
          <a:pPr rtl="0"/>
          <a:r>
            <a:rPr lang="en-US" sz="2200" dirty="0"/>
            <a:t>e.g., work hours, acceptable social behaviors</a:t>
          </a:r>
        </a:p>
      </dgm:t>
    </dgm:pt>
    <dgm:pt modelId="{AB03CF00-80C3-422B-B4AA-6F7278E263F6}" type="parTrans" cxnId="{898DA314-6DDE-4086-A861-E560ACBFBED3}">
      <dgm:prSet/>
      <dgm:spPr/>
      <dgm:t>
        <a:bodyPr/>
        <a:lstStyle/>
        <a:p>
          <a:endParaRPr lang="en-US"/>
        </a:p>
      </dgm:t>
    </dgm:pt>
    <dgm:pt modelId="{B0BB0C24-9746-4A27-BCB8-A02849EED6D1}" type="sibTrans" cxnId="{898DA314-6DDE-4086-A861-E560ACBFBED3}">
      <dgm:prSet/>
      <dgm:spPr/>
      <dgm:t>
        <a:bodyPr/>
        <a:lstStyle/>
        <a:p>
          <a:endParaRPr lang="en-US"/>
        </a:p>
      </dgm:t>
    </dgm:pt>
    <dgm:pt modelId="{BD59760C-EE9F-4F23-9DCF-0857EBF2446C}">
      <dgm:prSet custT="1"/>
      <dgm:spPr/>
      <dgm:t>
        <a:bodyPr/>
        <a:lstStyle/>
        <a:p>
          <a:pPr rtl="0"/>
          <a:r>
            <a:rPr lang="en-US" sz="2200"/>
            <a:t>Expectations </a:t>
          </a:r>
        </a:p>
      </dgm:t>
    </dgm:pt>
    <dgm:pt modelId="{0A51EF12-9C1C-4F06-ACDE-B5467CEDB390}" type="parTrans" cxnId="{8E130678-4274-4A32-A800-94DA74F7B005}">
      <dgm:prSet/>
      <dgm:spPr/>
      <dgm:t>
        <a:bodyPr/>
        <a:lstStyle/>
        <a:p>
          <a:endParaRPr lang="en-US"/>
        </a:p>
      </dgm:t>
    </dgm:pt>
    <dgm:pt modelId="{8D9B4938-1CB5-4219-9FAC-35A99ACD5437}" type="sibTrans" cxnId="{8E130678-4274-4A32-A800-94DA74F7B005}">
      <dgm:prSet/>
      <dgm:spPr/>
      <dgm:t>
        <a:bodyPr/>
        <a:lstStyle/>
        <a:p>
          <a:endParaRPr lang="en-US"/>
        </a:p>
      </dgm:t>
    </dgm:pt>
    <dgm:pt modelId="{002F8C0F-4A32-4F2B-BF05-87E5FB03EB33}">
      <dgm:prSet custT="1"/>
      <dgm:spPr/>
      <dgm:t>
        <a:bodyPr/>
        <a:lstStyle/>
        <a:p>
          <a:pPr rtl="0"/>
          <a:r>
            <a:rPr lang="en-US" sz="2200"/>
            <a:t>e.g., ability and role</a:t>
          </a:r>
        </a:p>
      </dgm:t>
    </dgm:pt>
    <dgm:pt modelId="{2239B6BA-23E8-44E9-B456-23BBAE247388}" type="parTrans" cxnId="{C1B7DBB0-908F-436B-98D6-661C3F30D894}">
      <dgm:prSet/>
      <dgm:spPr/>
      <dgm:t>
        <a:bodyPr/>
        <a:lstStyle/>
        <a:p>
          <a:endParaRPr lang="en-US"/>
        </a:p>
      </dgm:t>
    </dgm:pt>
    <dgm:pt modelId="{CF66CA3F-AE57-4A0D-ABAD-E5F266A059FF}" type="sibTrans" cxnId="{C1B7DBB0-908F-436B-98D6-661C3F30D894}">
      <dgm:prSet/>
      <dgm:spPr/>
      <dgm:t>
        <a:bodyPr/>
        <a:lstStyle/>
        <a:p>
          <a:endParaRPr lang="en-US"/>
        </a:p>
      </dgm:t>
    </dgm:pt>
    <dgm:pt modelId="{F93F3FF0-0AD3-42EC-94E2-4066F166D0FB}">
      <dgm:prSet custT="1"/>
      <dgm:spPr/>
      <dgm:t>
        <a:bodyPr/>
        <a:lstStyle/>
        <a:p>
          <a:pPr rtl="0"/>
          <a:r>
            <a:rPr lang="en-US" sz="2200"/>
            <a:t>Self-agency </a:t>
          </a:r>
        </a:p>
      </dgm:t>
    </dgm:pt>
    <dgm:pt modelId="{B12EB0BB-0A72-469F-8E43-FF7F039B7798}" type="parTrans" cxnId="{EA8FA203-FAC8-4CE6-BB2D-28A4A8E07E89}">
      <dgm:prSet/>
      <dgm:spPr/>
      <dgm:t>
        <a:bodyPr/>
        <a:lstStyle/>
        <a:p>
          <a:endParaRPr lang="en-US"/>
        </a:p>
      </dgm:t>
    </dgm:pt>
    <dgm:pt modelId="{F9F1C6B6-01DE-4716-91E9-B277404F9355}" type="sibTrans" cxnId="{EA8FA203-FAC8-4CE6-BB2D-28A4A8E07E89}">
      <dgm:prSet/>
      <dgm:spPr/>
      <dgm:t>
        <a:bodyPr/>
        <a:lstStyle/>
        <a:p>
          <a:endParaRPr lang="en-US"/>
        </a:p>
      </dgm:t>
    </dgm:pt>
    <dgm:pt modelId="{3752FD26-A8AE-475D-9A24-BD6ADADB1277}">
      <dgm:prSet custT="1"/>
      <dgm:spPr/>
      <dgm:t>
        <a:bodyPr/>
        <a:lstStyle/>
        <a:p>
          <a:pPr rtl="0"/>
          <a:r>
            <a:rPr lang="en-US" sz="2200"/>
            <a:t>e.g., control your own success</a:t>
          </a:r>
        </a:p>
      </dgm:t>
    </dgm:pt>
    <dgm:pt modelId="{0080581A-E91D-4F07-8CDC-544B8B80E9E2}" type="parTrans" cxnId="{9BF708EE-9457-4592-B2BD-1F3284F0D775}">
      <dgm:prSet/>
      <dgm:spPr/>
      <dgm:t>
        <a:bodyPr/>
        <a:lstStyle/>
        <a:p>
          <a:endParaRPr lang="en-US"/>
        </a:p>
      </dgm:t>
    </dgm:pt>
    <dgm:pt modelId="{5D51B544-F805-4BE8-A37B-38C6342C45BE}" type="sibTrans" cxnId="{9BF708EE-9457-4592-B2BD-1F3284F0D775}">
      <dgm:prSet/>
      <dgm:spPr/>
      <dgm:t>
        <a:bodyPr/>
        <a:lstStyle/>
        <a:p>
          <a:endParaRPr lang="en-US"/>
        </a:p>
      </dgm:t>
    </dgm:pt>
    <dgm:pt modelId="{7D602352-F70A-47A5-95EA-CC872275E123}">
      <dgm:prSet custT="1"/>
      <dgm:spPr/>
      <dgm:t>
        <a:bodyPr/>
        <a:lstStyle/>
        <a:p>
          <a:pPr rtl="0"/>
          <a:r>
            <a:rPr lang="en-US" sz="2200" dirty="0"/>
            <a:t>Communication styles </a:t>
          </a:r>
        </a:p>
      </dgm:t>
    </dgm:pt>
    <dgm:pt modelId="{67AA75CA-3D13-4174-8AC2-99D6958C58D4}" type="parTrans" cxnId="{4278C2AF-C727-4EF4-BCE0-AE97110BF3A1}">
      <dgm:prSet/>
      <dgm:spPr/>
      <dgm:t>
        <a:bodyPr/>
        <a:lstStyle/>
        <a:p>
          <a:endParaRPr lang="en-US"/>
        </a:p>
      </dgm:t>
    </dgm:pt>
    <dgm:pt modelId="{B4B183A1-3F33-4B75-B651-1C6E46EEC96D}" type="sibTrans" cxnId="{4278C2AF-C727-4EF4-BCE0-AE97110BF3A1}">
      <dgm:prSet/>
      <dgm:spPr/>
      <dgm:t>
        <a:bodyPr/>
        <a:lstStyle/>
        <a:p>
          <a:endParaRPr lang="en-US"/>
        </a:p>
      </dgm:t>
    </dgm:pt>
    <dgm:pt modelId="{660CE90C-3C02-4DCB-B32D-6308B3305D9D}">
      <dgm:prSet custT="1"/>
      <dgm:spPr/>
      <dgm:t>
        <a:bodyPr/>
        <a:lstStyle/>
        <a:p>
          <a:pPr rtl="0"/>
          <a:r>
            <a:rPr lang="en-US" sz="2200"/>
            <a:t>e.g., asking questions, details or metaphor</a:t>
          </a:r>
        </a:p>
      </dgm:t>
    </dgm:pt>
    <dgm:pt modelId="{4A8ABE18-ABE0-4594-85E0-7E78EFD8F6C3}" type="parTrans" cxnId="{D9C8D650-F35A-4F9D-854A-EF64B2D406AD}">
      <dgm:prSet/>
      <dgm:spPr/>
      <dgm:t>
        <a:bodyPr/>
        <a:lstStyle/>
        <a:p>
          <a:endParaRPr lang="en-US"/>
        </a:p>
      </dgm:t>
    </dgm:pt>
    <dgm:pt modelId="{402B3FF4-3312-44F6-B455-0A71D426FC73}" type="sibTrans" cxnId="{D9C8D650-F35A-4F9D-854A-EF64B2D406AD}">
      <dgm:prSet/>
      <dgm:spPr/>
      <dgm:t>
        <a:bodyPr/>
        <a:lstStyle/>
        <a:p>
          <a:endParaRPr lang="en-US"/>
        </a:p>
      </dgm:t>
    </dgm:pt>
    <dgm:pt modelId="{731FD688-893C-4F03-94A5-E36A04727E5C}">
      <dgm:prSet custT="1"/>
      <dgm:spPr/>
      <dgm:t>
        <a:bodyPr/>
        <a:lstStyle/>
        <a:p>
          <a:pPr rtl="0"/>
          <a:r>
            <a:rPr lang="en-US" sz="2200"/>
            <a:t>Preferences </a:t>
          </a:r>
        </a:p>
      </dgm:t>
    </dgm:pt>
    <dgm:pt modelId="{4FC8D262-C2D6-4D57-AF66-3F9EF4B0EC4D}" type="parTrans" cxnId="{C18BBA80-E313-4248-A80B-9369A0BBC15F}">
      <dgm:prSet/>
      <dgm:spPr/>
      <dgm:t>
        <a:bodyPr/>
        <a:lstStyle/>
        <a:p>
          <a:endParaRPr lang="en-US"/>
        </a:p>
      </dgm:t>
    </dgm:pt>
    <dgm:pt modelId="{E1B1CE74-015F-408C-80ED-AD2197462B58}" type="sibTrans" cxnId="{C18BBA80-E313-4248-A80B-9369A0BBC15F}">
      <dgm:prSet/>
      <dgm:spPr/>
      <dgm:t>
        <a:bodyPr/>
        <a:lstStyle/>
        <a:p>
          <a:endParaRPr lang="en-US"/>
        </a:p>
      </dgm:t>
    </dgm:pt>
    <dgm:pt modelId="{D67D9022-7F3F-4FDC-9C8E-275060FB34E7}">
      <dgm:prSet custT="1"/>
      <dgm:spPr/>
      <dgm:t>
        <a:bodyPr/>
        <a:lstStyle/>
        <a:p>
          <a:pPr rtl="0"/>
          <a:r>
            <a:rPr lang="en-US" sz="2200"/>
            <a:t>e.g., email vs in person, group work</a:t>
          </a:r>
        </a:p>
      </dgm:t>
    </dgm:pt>
    <dgm:pt modelId="{E7EFD86B-DA68-4ADD-B06F-D27EE2634B27}" type="parTrans" cxnId="{A76E1D2A-A273-4F21-AA42-48B7AF62B79F}">
      <dgm:prSet/>
      <dgm:spPr/>
      <dgm:t>
        <a:bodyPr/>
        <a:lstStyle/>
        <a:p>
          <a:endParaRPr lang="en-US"/>
        </a:p>
      </dgm:t>
    </dgm:pt>
    <dgm:pt modelId="{E7C4A0B6-D7C3-48A7-8310-AB06CFFA0A71}" type="sibTrans" cxnId="{A76E1D2A-A273-4F21-AA42-48B7AF62B79F}">
      <dgm:prSet/>
      <dgm:spPr/>
      <dgm:t>
        <a:bodyPr/>
        <a:lstStyle/>
        <a:p>
          <a:endParaRPr lang="en-US"/>
        </a:p>
      </dgm:t>
    </dgm:pt>
    <dgm:pt modelId="{FCE0B4FD-1899-4D53-86F4-8412A089E230}">
      <dgm:prSet custT="1"/>
      <dgm:spPr/>
      <dgm:t>
        <a:bodyPr/>
        <a:lstStyle/>
        <a:p>
          <a:pPr rtl="0"/>
          <a:r>
            <a:rPr lang="en-US" sz="2200" dirty="0"/>
            <a:t>Power differential </a:t>
          </a:r>
        </a:p>
      </dgm:t>
    </dgm:pt>
    <dgm:pt modelId="{38849B4C-FBE1-479B-937D-AF30983C3F2A}" type="parTrans" cxnId="{610D9CFF-274B-4244-98A6-C1E09A1AE15B}">
      <dgm:prSet/>
      <dgm:spPr/>
      <dgm:t>
        <a:bodyPr/>
        <a:lstStyle/>
        <a:p>
          <a:endParaRPr lang="en-US"/>
        </a:p>
      </dgm:t>
    </dgm:pt>
    <dgm:pt modelId="{6802B1EA-DE6E-4CD2-91DE-FCE1EBDC2914}" type="sibTrans" cxnId="{610D9CFF-274B-4244-98A6-C1E09A1AE15B}">
      <dgm:prSet/>
      <dgm:spPr/>
      <dgm:t>
        <a:bodyPr/>
        <a:lstStyle/>
        <a:p>
          <a:endParaRPr lang="en-US"/>
        </a:p>
      </dgm:t>
    </dgm:pt>
    <dgm:pt modelId="{D113AC52-AB70-4221-8C21-B68D0215CD71}">
      <dgm:prSet custT="1"/>
      <dgm:spPr/>
      <dgm:t>
        <a:bodyPr/>
        <a:lstStyle/>
        <a:p>
          <a:pPr rtl="0"/>
          <a:r>
            <a:rPr lang="en-US" sz="2200"/>
            <a:t>e.g., privilege of dominant group</a:t>
          </a:r>
        </a:p>
      </dgm:t>
    </dgm:pt>
    <dgm:pt modelId="{28CCBF5E-11D4-4416-AECA-3EED8660081C}" type="parTrans" cxnId="{4EA7E363-5B61-4509-86FA-DD0E2FB4E33D}">
      <dgm:prSet/>
      <dgm:spPr/>
      <dgm:t>
        <a:bodyPr/>
        <a:lstStyle/>
        <a:p>
          <a:endParaRPr lang="en-US"/>
        </a:p>
      </dgm:t>
    </dgm:pt>
    <dgm:pt modelId="{B6A3675B-1D98-432D-A22A-8B37E1402837}" type="sibTrans" cxnId="{4EA7E363-5B61-4509-86FA-DD0E2FB4E33D}">
      <dgm:prSet/>
      <dgm:spPr/>
      <dgm:t>
        <a:bodyPr/>
        <a:lstStyle/>
        <a:p>
          <a:endParaRPr lang="en-US"/>
        </a:p>
      </dgm:t>
    </dgm:pt>
    <dgm:pt modelId="{42C45803-CF94-40B0-9C3B-6BFC47E693DF}" type="pres">
      <dgm:prSet presAssocID="{B8D5B05E-3A9B-488F-A1FC-300E4E86813D}" presName="Name0" presStyleCnt="0">
        <dgm:presLayoutVars>
          <dgm:dir/>
          <dgm:animLvl val="lvl"/>
          <dgm:resizeHandles val="exact"/>
        </dgm:presLayoutVars>
      </dgm:prSet>
      <dgm:spPr/>
    </dgm:pt>
    <dgm:pt modelId="{05C4F302-FA85-4FDB-8E4F-CCED698191BF}" type="pres">
      <dgm:prSet presAssocID="{2EEF883A-1A81-4401-A3C1-9B4C658B4D74}" presName="linNode" presStyleCnt="0"/>
      <dgm:spPr/>
    </dgm:pt>
    <dgm:pt modelId="{1D3F8719-0DB0-4809-8947-9FCF2E8B9514}" type="pres">
      <dgm:prSet presAssocID="{2EEF883A-1A81-4401-A3C1-9B4C658B4D74}" presName="parTx" presStyleLbl="revTx" presStyleIdx="0" presStyleCnt="7">
        <dgm:presLayoutVars>
          <dgm:chMax val="1"/>
          <dgm:bulletEnabled val="1"/>
        </dgm:presLayoutVars>
      </dgm:prSet>
      <dgm:spPr/>
    </dgm:pt>
    <dgm:pt modelId="{CD0403D4-4FFB-456C-A4A5-551300EEB880}" type="pres">
      <dgm:prSet presAssocID="{2EEF883A-1A81-4401-A3C1-9B4C658B4D74}" presName="bracket" presStyleLbl="parChTrans1D1" presStyleIdx="0" presStyleCnt="7"/>
      <dgm:spPr/>
    </dgm:pt>
    <dgm:pt modelId="{6BE6B546-947E-45E6-89A9-83187D501528}" type="pres">
      <dgm:prSet presAssocID="{2EEF883A-1A81-4401-A3C1-9B4C658B4D74}" presName="spH" presStyleCnt="0"/>
      <dgm:spPr/>
    </dgm:pt>
    <dgm:pt modelId="{2A03EA94-31CD-4BB1-8B8B-06D80B1A1F10}" type="pres">
      <dgm:prSet presAssocID="{2EEF883A-1A81-4401-A3C1-9B4C658B4D74}" presName="desTx" presStyleLbl="node1" presStyleIdx="0" presStyleCnt="7">
        <dgm:presLayoutVars>
          <dgm:bulletEnabled val="1"/>
        </dgm:presLayoutVars>
      </dgm:prSet>
      <dgm:spPr/>
    </dgm:pt>
    <dgm:pt modelId="{A9EAED47-4E76-4282-A7FB-9111C6F145E4}" type="pres">
      <dgm:prSet presAssocID="{F9F97F61-9DD0-4321-B0E1-1835046DD570}" presName="spV" presStyleCnt="0"/>
      <dgm:spPr/>
    </dgm:pt>
    <dgm:pt modelId="{5AB549A7-2FA1-4048-A593-BD8B6D763B46}" type="pres">
      <dgm:prSet presAssocID="{4F6724F5-2C54-4D18-BDE2-59DE4FA6F562}" presName="linNode" presStyleCnt="0"/>
      <dgm:spPr/>
    </dgm:pt>
    <dgm:pt modelId="{EF6DF010-9A74-414B-864D-7A8886B0514F}" type="pres">
      <dgm:prSet presAssocID="{4F6724F5-2C54-4D18-BDE2-59DE4FA6F562}" presName="parTx" presStyleLbl="revTx" presStyleIdx="1" presStyleCnt="7">
        <dgm:presLayoutVars>
          <dgm:chMax val="1"/>
          <dgm:bulletEnabled val="1"/>
        </dgm:presLayoutVars>
      </dgm:prSet>
      <dgm:spPr/>
    </dgm:pt>
    <dgm:pt modelId="{1063500E-AEAD-482D-B0D4-7C4CE91FB33A}" type="pres">
      <dgm:prSet presAssocID="{4F6724F5-2C54-4D18-BDE2-59DE4FA6F562}" presName="bracket" presStyleLbl="parChTrans1D1" presStyleIdx="1" presStyleCnt="7"/>
      <dgm:spPr/>
    </dgm:pt>
    <dgm:pt modelId="{DEAF89B1-FB26-4119-9392-B6B9740F3ADF}" type="pres">
      <dgm:prSet presAssocID="{4F6724F5-2C54-4D18-BDE2-59DE4FA6F562}" presName="spH" presStyleCnt="0"/>
      <dgm:spPr/>
    </dgm:pt>
    <dgm:pt modelId="{5898F620-A53D-4186-B3BD-1D2E6948A9DC}" type="pres">
      <dgm:prSet presAssocID="{4F6724F5-2C54-4D18-BDE2-59DE4FA6F562}" presName="desTx" presStyleLbl="node1" presStyleIdx="1" presStyleCnt="7">
        <dgm:presLayoutVars>
          <dgm:bulletEnabled val="1"/>
        </dgm:presLayoutVars>
      </dgm:prSet>
      <dgm:spPr/>
    </dgm:pt>
    <dgm:pt modelId="{D4AC637F-F0D7-4026-9B42-3CC5E0E85F65}" type="pres">
      <dgm:prSet presAssocID="{AA8C0915-E0B5-4A4D-A705-AA7466C34A3C}" presName="spV" presStyleCnt="0"/>
      <dgm:spPr/>
    </dgm:pt>
    <dgm:pt modelId="{28C3F89F-A147-4449-944D-FCDB53A01C02}" type="pres">
      <dgm:prSet presAssocID="{BD59760C-EE9F-4F23-9DCF-0857EBF2446C}" presName="linNode" presStyleCnt="0"/>
      <dgm:spPr/>
    </dgm:pt>
    <dgm:pt modelId="{6F1B21A0-65F4-4280-9D56-3EE1636C8F01}" type="pres">
      <dgm:prSet presAssocID="{BD59760C-EE9F-4F23-9DCF-0857EBF2446C}" presName="parTx" presStyleLbl="revTx" presStyleIdx="2" presStyleCnt="7">
        <dgm:presLayoutVars>
          <dgm:chMax val="1"/>
          <dgm:bulletEnabled val="1"/>
        </dgm:presLayoutVars>
      </dgm:prSet>
      <dgm:spPr/>
    </dgm:pt>
    <dgm:pt modelId="{13A01F57-0613-45C7-8691-F710FC59CD72}" type="pres">
      <dgm:prSet presAssocID="{BD59760C-EE9F-4F23-9DCF-0857EBF2446C}" presName="bracket" presStyleLbl="parChTrans1D1" presStyleIdx="2" presStyleCnt="7"/>
      <dgm:spPr/>
    </dgm:pt>
    <dgm:pt modelId="{FEC5D0CC-AC34-4EE5-866E-FB3386A877C9}" type="pres">
      <dgm:prSet presAssocID="{BD59760C-EE9F-4F23-9DCF-0857EBF2446C}" presName="spH" presStyleCnt="0"/>
      <dgm:spPr/>
    </dgm:pt>
    <dgm:pt modelId="{EEFF0E4B-B41F-4569-AB89-2232F6707369}" type="pres">
      <dgm:prSet presAssocID="{BD59760C-EE9F-4F23-9DCF-0857EBF2446C}" presName="desTx" presStyleLbl="node1" presStyleIdx="2" presStyleCnt="7">
        <dgm:presLayoutVars>
          <dgm:bulletEnabled val="1"/>
        </dgm:presLayoutVars>
      </dgm:prSet>
      <dgm:spPr/>
    </dgm:pt>
    <dgm:pt modelId="{1AEB0BC6-D356-4D4A-9A3D-29372A4DDAF7}" type="pres">
      <dgm:prSet presAssocID="{8D9B4938-1CB5-4219-9FAC-35A99ACD5437}" presName="spV" presStyleCnt="0"/>
      <dgm:spPr/>
    </dgm:pt>
    <dgm:pt modelId="{A8573FB6-1A39-42D6-924C-53826D3118CA}" type="pres">
      <dgm:prSet presAssocID="{F93F3FF0-0AD3-42EC-94E2-4066F166D0FB}" presName="linNode" presStyleCnt="0"/>
      <dgm:spPr/>
    </dgm:pt>
    <dgm:pt modelId="{5317F781-A632-47DA-90A5-B69164AAAE01}" type="pres">
      <dgm:prSet presAssocID="{F93F3FF0-0AD3-42EC-94E2-4066F166D0FB}" presName="parTx" presStyleLbl="revTx" presStyleIdx="3" presStyleCnt="7">
        <dgm:presLayoutVars>
          <dgm:chMax val="1"/>
          <dgm:bulletEnabled val="1"/>
        </dgm:presLayoutVars>
      </dgm:prSet>
      <dgm:spPr/>
    </dgm:pt>
    <dgm:pt modelId="{5196E371-BE22-4319-82C3-B11D7453E292}" type="pres">
      <dgm:prSet presAssocID="{F93F3FF0-0AD3-42EC-94E2-4066F166D0FB}" presName="bracket" presStyleLbl="parChTrans1D1" presStyleIdx="3" presStyleCnt="7"/>
      <dgm:spPr/>
    </dgm:pt>
    <dgm:pt modelId="{F7120695-6FC2-4DB5-99BB-78C4770F3C25}" type="pres">
      <dgm:prSet presAssocID="{F93F3FF0-0AD3-42EC-94E2-4066F166D0FB}" presName="spH" presStyleCnt="0"/>
      <dgm:spPr/>
    </dgm:pt>
    <dgm:pt modelId="{E4D5F9AA-CE96-4EB1-8D33-E45323867DB3}" type="pres">
      <dgm:prSet presAssocID="{F93F3FF0-0AD3-42EC-94E2-4066F166D0FB}" presName="desTx" presStyleLbl="node1" presStyleIdx="3" presStyleCnt="7">
        <dgm:presLayoutVars>
          <dgm:bulletEnabled val="1"/>
        </dgm:presLayoutVars>
      </dgm:prSet>
      <dgm:spPr/>
    </dgm:pt>
    <dgm:pt modelId="{BE8148F3-A809-4931-9037-880F00A4BA46}" type="pres">
      <dgm:prSet presAssocID="{F9F1C6B6-01DE-4716-91E9-B277404F9355}" presName="spV" presStyleCnt="0"/>
      <dgm:spPr/>
    </dgm:pt>
    <dgm:pt modelId="{697E2B89-A799-434F-9511-551EBCC7A118}" type="pres">
      <dgm:prSet presAssocID="{7D602352-F70A-47A5-95EA-CC872275E123}" presName="linNode" presStyleCnt="0"/>
      <dgm:spPr/>
    </dgm:pt>
    <dgm:pt modelId="{12669AB2-855B-48A7-9507-5A10855534BF}" type="pres">
      <dgm:prSet presAssocID="{7D602352-F70A-47A5-95EA-CC872275E123}" presName="parTx" presStyleLbl="revTx" presStyleIdx="4" presStyleCnt="7">
        <dgm:presLayoutVars>
          <dgm:chMax val="1"/>
          <dgm:bulletEnabled val="1"/>
        </dgm:presLayoutVars>
      </dgm:prSet>
      <dgm:spPr/>
    </dgm:pt>
    <dgm:pt modelId="{06543987-EA9B-40E5-BFF0-1C2497F53BF8}" type="pres">
      <dgm:prSet presAssocID="{7D602352-F70A-47A5-95EA-CC872275E123}" presName="bracket" presStyleLbl="parChTrans1D1" presStyleIdx="4" presStyleCnt="7"/>
      <dgm:spPr/>
    </dgm:pt>
    <dgm:pt modelId="{D0EF6C70-FB36-4C7C-9F44-C4909FA04D19}" type="pres">
      <dgm:prSet presAssocID="{7D602352-F70A-47A5-95EA-CC872275E123}" presName="spH" presStyleCnt="0"/>
      <dgm:spPr/>
    </dgm:pt>
    <dgm:pt modelId="{14589FC4-1AF8-4071-9173-6CEACDA970A2}" type="pres">
      <dgm:prSet presAssocID="{7D602352-F70A-47A5-95EA-CC872275E123}" presName="desTx" presStyleLbl="node1" presStyleIdx="4" presStyleCnt="7">
        <dgm:presLayoutVars>
          <dgm:bulletEnabled val="1"/>
        </dgm:presLayoutVars>
      </dgm:prSet>
      <dgm:spPr/>
    </dgm:pt>
    <dgm:pt modelId="{ED7B3FB7-227B-48AE-B6E8-2F11FD6F1424}" type="pres">
      <dgm:prSet presAssocID="{B4B183A1-3F33-4B75-B651-1C6E46EEC96D}" presName="spV" presStyleCnt="0"/>
      <dgm:spPr/>
    </dgm:pt>
    <dgm:pt modelId="{1CB369C3-7D07-48FA-8552-14E4FC72EF41}" type="pres">
      <dgm:prSet presAssocID="{731FD688-893C-4F03-94A5-E36A04727E5C}" presName="linNode" presStyleCnt="0"/>
      <dgm:spPr/>
    </dgm:pt>
    <dgm:pt modelId="{FC1C459E-8F8F-4C7D-B1FA-B9DE0BF731F8}" type="pres">
      <dgm:prSet presAssocID="{731FD688-893C-4F03-94A5-E36A04727E5C}" presName="parTx" presStyleLbl="revTx" presStyleIdx="5" presStyleCnt="7">
        <dgm:presLayoutVars>
          <dgm:chMax val="1"/>
          <dgm:bulletEnabled val="1"/>
        </dgm:presLayoutVars>
      </dgm:prSet>
      <dgm:spPr/>
    </dgm:pt>
    <dgm:pt modelId="{32BA995D-5611-41D1-B5CC-62D47DCFABAA}" type="pres">
      <dgm:prSet presAssocID="{731FD688-893C-4F03-94A5-E36A04727E5C}" presName="bracket" presStyleLbl="parChTrans1D1" presStyleIdx="5" presStyleCnt="7"/>
      <dgm:spPr/>
    </dgm:pt>
    <dgm:pt modelId="{A1C1A783-42CC-4F2E-A04C-E3D71E36D2FD}" type="pres">
      <dgm:prSet presAssocID="{731FD688-893C-4F03-94A5-E36A04727E5C}" presName="spH" presStyleCnt="0"/>
      <dgm:spPr/>
    </dgm:pt>
    <dgm:pt modelId="{AA7B9096-4087-43A6-A216-2D4C0AD96973}" type="pres">
      <dgm:prSet presAssocID="{731FD688-893C-4F03-94A5-E36A04727E5C}" presName="desTx" presStyleLbl="node1" presStyleIdx="5" presStyleCnt="7">
        <dgm:presLayoutVars>
          <dgm:bulletEnabled val="1"/>
        </dgm:presLayoutVars>
      </dgm:prSet>
      <dgm:spPr/>
    </dgm:pt>
    <dgm:pt modelId="{EB0231B5-A37A-4241-BFC9-70E4BECF0B07}" type="pres">
      <dgm:prSet presAssocID="{E1B1CE74-015F-408C-80ED-AD2197462B58}" presName="spV" presStyleCnt="0"/>
      <dgm:spPr/>
    </dgm:pt>
    <dgm:pt modelId="{165E52D0-BC3F-4B75-9B9C-37AACF66C225}" type="pres">
      <dgm:prSet presAssocID="{FCE0B4FD-1899-4D53-86F4-8412A089E230}" presName="linNode" presStyleCnt="0"/>
      <dgm:spPr/>
    </dgm:pt>
    <dgm:pt modelId="{4BD30B1C-72CD-44B4-9303-BEBCE9F5FDD9}" type="pres">
      <dgm:prSet presAssocID="{FCE0B4FD-1899-4D53-86F4-8412A089E230}" presName="parTx" presStyleLbl="revTx" presStyleIdx="6" presStyleCnt="7">
        <dgm:presLayoutVars>
          <dgm:chMax val="1"/>
          <dgm:bulletEnabled val="1"/>
        </dgm:presLayoutVars>
      </dgm:prSet>
      <dgm:spPr/>
    </dgm:pt>
    <dgm:pt modelId="{BE8DAD99-1072-43C1-AEC9-CFE6D9E25E50}" type="pres">
      <dgm:prSet presAssocID="{FCE0B4FD-1899-4D53-86F4-8412A089E230}" presName="bracket" presStyleLbl="parChTrans1D1" presStyleIdx="6" presStyleCnt="7"/>
      <dgm:spPr/>
    </dgm:pt>
    <dgm:pt modelId="{46C71957-22E8-4852-859B-D37279E69807}" type="pres">
      <dgm:prSet presAssocID="{FCE0B4FD-1899-4D53-86F4-8412A089E230}" presName="spH" presStyleCnt="0"/>
      <dgm:spPr/>
    </dgm:pt>
    <dgm:pt modelId="{54802AF1-68A5-4271-855B-0558D68CA1B3}" type="pres">
      <dgm:prSet presAssocID="{FCE0B4FD-1899-4D53-86F4-8412A089E230}" presName="desTx" presStyleLbl="node1" presStyleIdx="6" presStyleCnt="7">
        <dgm:presLayoutVars>
          <dgm:bulletEnabled val="1"/>
        </dgm:presLayoutVars>
      </dgm:prSet>
      <dgm:spPr/>
    </dgm:pt>
  </dgm:ptLst>
  <dgm:cxnLst>
    <dgm:cxn modelId="{EA8FA203-FAC8-4CE6-BB2D-28A4A8E07E89}" srcId="{B8D5B05E-3A9B-488F-A1FC-300E4E86813D}" destId="{F93F3FF0-0AD3-42EC-94E2-4066F166D0FB}" srcOrd="3" destOrd="0" parTransId="{B12EB0BB-0A72-469F-8E43-FF7F039B7798}" sibTransId="{F9F1C6B6-01DE-4716-91E9-B277404F9355}"/>
    <dgm:cxn modelId="{B29FED07-EC33-49FB-8042-DD75776188D6}" type="presOf" srcId="{660CE90C-3C02-4DCB-B32D-6308B3305D9D}" destId="{14589FC4-1AF8-4071-9173-6CEACDA970A2}" srcOrd="0" destOrd="0" presId="urn:diagrams.loki3.com/BracketList"/>
    <dgm:cxn modelId="{F82C9513-2681-456E-A6A3-A84ED8D8CD42}" type="presOf" srcId="{3752FD26-A8AE-475D-9A24-BD6ADADB1277}" destId="{E4D5F9AA-CE96-4EB1-8D33-E45323867DB3}" srcOrd="0" destOrd="0" presId="urn:diagrams.loki3.com/BracketList"/>
    <dgm:cxn modelId="{898DA314-6DDE-4086-A861-E560ACBFBED3}" srcId="{4F6724F5-2C54-4D18-BDE2-59DE4FA6F562}" destId="{54B33A58-4417-4AA5-9A30-C4BA83C18A99}" srcOrd="0" destOrd="0" parTransId="{AB03CF00-80C3-422B-B4AA-6F7278E263F6}" sibTransId="{B0BB0C24-9746-4A27-BCB8-A02849EED6D1}"/>
    <dgm:cxn modelId="{DBDDDA16-1A76-4135-8C9A-9E743CF4EEA3}" type="presOf" srcId="{54B33A58-4417-4AA5-9A30-C4BA83C18A99}" destId="{5898F620-A53D-4186-B3BD-1D2E6948A9DC}" srcOrd="0" destOrd="0" presId="urn:diagrams.loki3.com/BracketList"/>
    <dgm:cxn modelId="{670A1A24-6F94-4C71-8329-0909431EFB39}" type="presOf" srcId="{2EEF883A-1A81-4401-A3C1-9B4C658B4D74}" destId="{1D3F8719-0DB0-4809-8947-9FCF2E8B9514}" srcOrd="0" destOrd="0" presId="urn:diagrams.loki3.com/BracketList"/>
    <dgm:cxn modelId="{A76E1D2A-A273-4F21-AA42-48B7AF62B79F}" srcId="{731FD688-893C-4F03-94A5-E36A04727E5C}" destId="{D67D9022-7F3F-4FDC-9C8E-275060FB34E7}" srcOrd="0" destOrd="0" parTransId="{E7EFD86B-DA68-4ADD-B06F-D27EE2634B27}" sibTransId="{E7C4A0B6-D7C3-48A7-8310-AB06CFFA0A71}"/>
    <dgm:cxn modelId="{E23EF63E-B1FA-47B2-B004-C0B11F22B61B}" type="presOf" srcId="{7D602352-F70A-47A5-95EA-CC872275E123}" destId="{12669AB2-855B-48A7-9507-5A10855534BF}" srcOrd="0" destOrd="0" presId="urn:diagrams.loki3.com/BracketList"/>
    <dgm:cxn modelId="{AEEDBA5C-218D-4142-BA95-070C3724FCF1}" type="presOf" srcId="{F93F3FF0-0AD3-42EC-94E2-4066F166D0FB}" destId="{5317F781-A632-47DA-90A5-B69164AAAE01}" srcOrd="0" destOrd="0" presId="urn:diagrams.loki3.com/BracketList"/>
    <dgm:cxn modelId="{92CC0360-A6ED-46F9-B9DB-0F7655F8F551}" type="presOf" srcId="{2EF41363-FBA0-45D8-A896-E13E91DD8381}" destId="{2A03EA94-31CD-4BB1-8B8B-06D80B1A1F10}" srcOrd="0" destOrd="0" presId="urn:diagrams.loki3.com/BracketList"/>
    <dgm:cxn modelId="{4EA7E363-5B61-4509-86FA-DD0E2FB4E33D}" srcId="{FCE0B4FD-1899-4D53-86F4-8412A089E230}" destId="{D113AC52-AB70-4221-8C21-B68D0215CD71}" srcOrd="0" destOrd="0" parTransId="{28CCBF5E-11D4-4416-AECA-3EED8660081C}" sibTransId="{B6A3675B-1D98-432D-A22A-8B37E1402837}"/>
    <dgm:cxn modelId="{2B2DD369-2F52-42CF-A748-1DCE2503BE5C}" srcId="{B8D5B05E-3A9B-488F-A1FC-300E4E86813D}" destId="{2EEF883A-1A81-4401-A3C1-9B4C658B4D74}" srcOrd="0" destOrd="0" parTransId="{C2A599C6-E3A8-4873-A877-1A0BF07540F0}" sibTransId="{F9F97F61-9DD0-4321-B0E1-1835046DD570}"/>
    <dgm:cxn modelId="{D434C74B-EF2D-46DC-ACC6-7367151FD0FD}" type="presOf" srcId="{731FD688-893C-4F03-94A5-E36A04727E5C}" destId="{FC1C459E-8F8F-4C7D-B1FA-B9DE0BF731F8}" srcOrd="0" destOrd="0" presId="urn:diagrams.loki3.com/BracketList"/>
    <dgm:cxn modelId="{D9C8D650-F35A-4F9D-854A-EF64B2D406AD}" srcId="{7D602352-F70A-47A5-95EA-CC872275E123}" destId="{660CE90C-3C02-4DCB-B32D-6308B3305D9D}" srcOrd="0" destOrd="0" parTransId="{4A8ABE18-ABE0-4594-85E0-7E78EFD8F6C3}" sibTransId="{402B3FF4-3312-44F6-B455-0A71D426FC73}"/>
    <dgm:cxn modelId="{8E130678-4274-4A32-A800-94DA74F7B005}" srcId="{B8D5B05E-3A9B-488F-A1FC-300E4E86813D}" destId="{BD59760C-EE9F-4F23-9DCF-0857EBF2446C}" srcOrd="2" destOrd="0" parTransId="{0A51EF12-9C1C-4F06-ACDE-B5467CEDB390}" sibTransId="{8D9B4938-1CB5-4219-9FAC-35A99ACD5437}"/>
    <dgm:cxn modelId="{9550727F-6ABC-4B51-A6D4-09868863BE7D}" srcId="{B8D5B05E-3A9B-488F-A1FC-300E4E86813D}" destId="{4F6724F5-2C54-4D18-BDE2-59DE4FA6F562}" srcOrd="1" destOrd="0" parTransId="{4849F8B5-6320-48D2-916C-2E67335C8568}" sibTransId="{AA8C0915-E0B5-4A4D-A705-AA7466C34A3C}"/>
    <dgm:cxn modelId="{C18BBA80-E313-4248-A80B-9369A0BBC15F}" srcId="{B8D5B05E-3A9B-488F-A1FC-300E4E86813D}" destId="{731FD688-893C-4F03-94A5-E36A04727E5C}" srcOrd="5" destOrd="0" parTransId="{4FC8D262-C2D6-4D57-AF66-3F9EF4B0EC4D}" sibTransId="{E1B1CE74-015F-408C-80ED-AD2197462B58}"/>
    <dgm:cxn modelId="{29D3F089-B697-4340-9007-F7894E96A966}" srcId="{2EEF883A-1A81-4401-A3C1-9B4C658B4D74}" destId="{2EF41363-FBA0-45D8-A896-E13E91DD8381}" srcOrd="0" destOrd="0" parTransId="{BDB15DC3-95C8-4BE1-BCCC-86B56D03852F}" sibTransId="{58F1FFCE-DFFA-44A1-9CEB-55818B173C87}"/>
    <dgm:cxn modelId="{607CAA8A-E9F8-4595-8035-D08C02B68F6F}" type="presOf" srcId="{002F8C0F-4A32-4F2B-BF05-87E5FB03EB33}" destId="{EEFF0E4B-B41F-4569-AB89-2232F6707369}" srcOrd="0" destOrd="0" presId="urn:diagrams.loki3.com/BracketList"/>
    <dgm:cxn modelId="{39D0AAAC-6610-45F7-974A-EF0BF7AF58AF}" type="presOf" srcId="{FCE0B4FD-1899-4D53-86F4-8412A089E230}" destId="{4BD30B1C-72CD-44B4-9303-BEBCE9F5FDD9}" srcOrd="0" destOrd="0" presId="urn:diagrams.loki3.com/BracketList"/>
    <dgm:cxn modelId="{4278C2AF-C727-4EF4-BCE0-AE97110BF3A1}" srcId="{B8D5B05E-3A9B-488F-A1FC-300E4E86813D}" destId="{7D602352-F70A-47A5-95EA-CC872275E123}" srcOrd="4" destOrd="0" parTransId="{67AA75CA-3D13-4174-8AC2-99D6958C58D4}" sibTransId="{B4B183A1-3F33-4B75-B651-1C6E46EEC96D}"/>
    <dgm:cxn modelId="{C1B7DBB0-908F-436B-98D6-661C3F30D894}" srcId="{BD59760C-EE9F-4F23-9DCF-0857EBF2446C}" destId="{002F8C0F-4A32-4F2B-BF05-87E5FB03EB33}" srcOrd="0" destOrd="0" parTransId="{2239B6BA-23E8-44E9-B456-23BBAE247388}" sibTransId="{CF66CA3F-AE57-4A0D-ABAD-E5F266A059FF}"/>
    <dgm:cxn modelId="{D45154C8-5CDA-40D4-9BF1-C67A28BEA728}" type="presOf" srcId="{4F6724F5-2C54-4D18-BDE2-59DE4FA6F562}" destId="{EF6DF010-9A74-414B-864D-7A8886B0514F}" srcOrd="0" destOrd="0" presId="urn:diagrams.loki3.com/BracketList"/>
    <dgm:cxn modelId="{C7F8DBD4-66BC-43B6-AEA8-43D7ED8D3A45}" type="presOf" srcId="{D113AC52-AB70-4221-8C21-B68D0215CD71}" destId="{54802AF1-68A5-4271-855B-0558D68CA1B3}" srcOrd="0" destOrd="0" presId="urn:diagrams.loki3.com/BracketList"/>
    <dgm:cxn modelId="{716413DA-751B-4733-8E40-0AB4FCBC7FCD}" type="presOf" srcId="{BD59760C-EE9F-4F23-9DCF-0857EBF2446C}" destId="{6F1B21A0-65F4-4280-9D56-3EE1636C8F01}" srcOrd="0" destOrd="0" presId="urn:diagrams.loki3.com/BracketList"/>
    <dgm:cxn modelId="{9BF708EE-9457-4592-B2BD-1F3284F0D775}" srcId="{F93F3FF0-0AD3-42EC-94E2-4066F166D0FB}" destId="{3752FD26-A8AE-475D-9A24-BD6ADADB1277}" srcOrd="0" destOrd="0" parTransId="{0080581A-E91D-4F07-8CDC-544B8B80E9E2}" sibTransId="{5D51B544-F805-4BE8-A37B-38C6342C45BE}"/>
    <dgm:cxn modelId="{3F3A5DF8-5600-45CD-B5F6-1D9101254F9C}" type="presOf" srcId="{B8D5B05E-3A9B-488F-A1FC-300E4E86813D}" destId="{42C45803-CF94-40B0-9C3B-6BFC47E693DF}" srcOrd="0" destOrd="0" presId="urn:diagrams.loki3.com/BracketList"/>
    <dgm:cxn modelId="{610D9CFF-274B-4244-98A6-C1E09A1AE15B}" srcId="{B8D5B05E-3A9B-488F-A1FC-300E4E86813D}" destId="{FCE0B4FD-1899-4D53-86F4-8412A089E230}" srcOrd="6" destOrd="0" parTransId="{38849B4C-FBE1-479B-937D-AF30983C3F2A}" sibTransId="{6802B1EA-DE6E-4CD2-91DE-FCE1EBDC2914}"/>
    <dgm:cxn modelId="{77FBA4FF-6F5A-4F37-8220-88EE9D58AA54}" type="presOf" srcId="{D67D9022-7F3F-4FDC-9C8E-275060FB34E7}" destId="{AA7B9096-4087-43A6-A216-2D4C0AD96973}" srcOrd="0" destOrd="0" presId="urn:diagrams.loki3.com/BracketList"/>
    <dgm:cxn modelId="{A90DCE4F-A94B-4F5D-B153-B00832593D3B}" type="presParOf" srcId="{42C45803-CF94-40B0-9C3B-6BFC47E693DF}" destId="{05C4F302-FA85-4FDB-8E4F-CCED698191BF}" srcOrd="0" destOrd="0" presId="urn:diagrams.loki3.com/BracketList"/>
    <dgm:cxn modelId="{DE9CCD58-A01A-471E-A0FF-62359E97A979}" type="presParOf" srcId="{05C4F302-FA85-4FDB-8E4F-CCED698191BF}" destId="{1D3F8719-0DB0-4809-8947-9FCF2E8B9514}" srcOrd="0" destOrd="0" presId="urn:diagrams.loki3.com/BracketList"/>
    <dgm:cxn modelId="{837E7F6E-BD80-47F0-BB40-7818CB1C4266}" type="presParOf" srcId="{05C4F302-FA85-4FDB-8E4F-CCED698191BF}" destId="{CD0403D4-4FFB-456C-A4A5-551300EEB880}" srcOrd="1" destOrd="0" presId="urn:diagrams.loki3.com/BracketList"/>
    <dgm:cxn modelId="{4EA39E92-7AE7-450C-A7D6-C8EDD92C0FCD}" type="presParOf" srcId="{05C4F302-FA85-4FDB-8E4F-CCED698191BF}" destId="{6BE6B546-947E-45E6-89A9-83187D501528}" srcOrd="2" destOrd="0" presId="urn:diagrams.loki3.com/BracketList"/>
    <dgm:cxn modelId="{9F923CF1-C8FA-49C9-A85D-584682529AF7}" type="presParOf" srcId="{05C4F302-FA85-4FDB-8E4F-CCED698191BF}" destId="{2A03EA94-31CD-4BB1-8B8B-06D80B1A1F10}" srcOrd="3" destOrd="0" presId="urn:diagrams.loki3.com/BracketList"/>
    <dgm:cxn modelId="{67255E07-E933-484E-BE93-939F63C2C3D7}" type="presParOf" srcId="{42C45803-CF94-40B0-9C3B-6BFC47E693DF}" destId="{A9EAED47-4E76-4282-A7FB-9111C6F145E4}" srcOrd="1" destOrd="0" presId="urn:diagrams.loki3.com/BracketList"/>
    <dgm:cxn modelId="{FEE87943-2CB8-4A3A-AF03-D56064525F7F}" type="presParOf" srcId="{42C45803-CF94-40B0-9C3B-6BFC47E693DF}" destId="{5AB549A7-2FA1-4048-A593-BD8B6D763B46}" srcOrd="2" destOrd="0" presId="urn:diagrams.loki3.com/BracketList"/>
    <dgm:cxn modelId="{617ECC2E-A43B-4874-8969-971A19156B2A}" type="presParOf" srcId="{5AB549A7-2FA1-4048-A593-BD8B6D763B46}" destId="{EF6DF010-9A74-414B-864D-7A8886B0514F}" srcOrd="0" destOrd="0" presId="urn:diagrams.loki3.com/BracketList"/>
    <dgm:cxn modelId="{F962121B-0D6A-4D1F-9FBC-4B6EA4B2BDE9}" type="presParOf" srcId="{5AB549A7-2FA1-4048-A593-BD8B6D763B46}" destId="{1063500E-AEAD-482D-B0D4-7C4CE91FB33A}" srcOrd="1" destOrd="0" presId="urn:diagrams.loki3.com/BracketList"/>
    <dgm:cxn modelId="{AA0C982B-A6FA-46A7-B914-AED2EFE30908}" type="presParOf" srcId="{5AB549A7-2FA1-4048-A593-BD8B6D763B46}" destId="{DEAF89B1-FB26-4119-9392-B6B9740F3ADF}" srcOrd="2" destOrd="0" presId="urn:diagrams.loki3.com/BracketList"/>
    <dgm:cxn modelId="{F9CC815E-82CE-493B-A4F2-30CFD4EABFC2}" type="presParOf" srcId="{5AB549A7-2FA1-4048-A593-BD8B6D763B46}" destId="{5898F620-A53D-4186-B3BD-1D2E6948A9DC}" srcOrd="3" destOrd="0" presId="urn:diagrams.loki3.com/BracketList"/>
    <dgm:cxn modelId="{D9ADA06A-B835-44B3-8DDA-3570491F30B4}" type="presParOf" srcId="{42C45803-CF94-40B0-9C3B-6BFC47E693DF}" destId="{D4AC637F-F0D7-4026-9B42-3CC5E0E85F65}" srcOrd="3" destOrd="0" presId="urn:diagrams.loki3.com/BracketList"/>
    <dgm:cxn modelId="{5B8EB469-ADDC-4A89-AE2F-D6513A7FD0E8}" type="presParOf" srcId="{42C45803-CF94-40B0-9C3B-6BFC47E693DF}" destId="{28C3F89F-A147-4449-944D-FCDB53A01C02}" srcOrd="4" destOrd="0" presId="urn:diagrams.loki3.com/BracketList"/>
    <dgm:cxn modelId="{D280FC7C-74C3-4421-B7E4-39262D7FDBBB}" type="presParOf" srcId="{28C3F89F-A147-4449-944D-FCDB53A01C02}" destId="{6F1B21A0-65F4-4280-9D56-3EE1636C8F01}" srcOrd="0" destOrd="0" presId="urn:diagrams.loki3.com/BracketList"/>
    <dgm:cxn modelId="{DD0E7ECC-33C5-433D-A9A5-55D9644A1CB9}" type="presParOf" srcId="{28C3F89F-A147-4449-944D-FCDB53A01C02}" destId="{13A01F57-0613-45C7-8691-F710FC59CD72}" srcOrd="1" destOrd="0" presId="urn:diagrams.loki3.com/BracketList"/>
    <dgm:cxn modelId="{562D23DA-4B14-4D70-B42D-84E9384F05B3}" type="presParOf" srcId="{28C3F89F-A147-4449-944D-FCDB53A01C02}" destId="{FEC5D0CC-AC34-4EE5-866E-FB3386A877C9}" srcOrd="2" destOrd="0" presId="urn:diagrams.loki3.com/BracketList"/>
    <dgm:cxn modelId="{42AD1A61-273C-4D1D-900E-1FBCD2C3F289}" type="presParOf" srcId="{28C3F89F-A147-4449-944D-FCDB53A01C02}" destId="{EEFF0E4B-B41F-4569-AB89-2232F6707369}" srcOrd="3" destOrd="0" presId="urn:diagrams.loki3.com/BracketList"/>
    <dgm:cxn modelId="{2AE17F3C-96A8-4DB5-9376-07FD7AAD3FEA}" type="presParOf" srcId="{42C45803-CF94-40B0-9C3B-6BFC47E693DF}" destId="{1AEB0BC6-D356-4D4A-9A3D-29372A4DDAF7}" srcOrd="5" destOrd="0" presId="urn:diagrams.loki3.com/BracketList"/>
    <dgm:cxn modelId="{DBD355AD-92C1-4954-B416-251A2CCBB3AB}" type="presParOf" srcId="{42C45803-CF94-40B0-9C3B-6BFC47E693DF}" destId="{A8573FB6-1A39-42D6-924C-53826D3118CA}" srcOrd="6" destOrd="0" presId="urn:diagrams.loki3.com/BracketList"/>
    <dgm:cxn modelId="{CE9B942C-04A9-4E01-AC95-4A06F6C53EB9}" type="presParOf" srcId="{A8573FB6-1A39-42D6-924C-53826D3118CA}" destId="{5317F781-A632-47DA-90A5-B69164AAAE01}" srcOrd="0" destOrd="0" presId="urn:diagrams.loki3.com/BracketList"/>
    <dgm:cxn modelId="{9EC734A0-0633-4231-B213-9756EFEE6925}" type="presParOf" srcId="{A8573FB6-1A39-42D6-924C-53826D3118CA}" destId="{5196E371-BE22-4319-82C3-B11D7453E292}" srcOrd="1" destOrd="0" presId="urn:diagrams.loki3.com/BracketList"/>
    <dgm:cxn modelId="{B123A9F9-FC85-43B4-8FFF-C78E748DE8AF}" type="presParOf" srcId="{A8573FB6-1A39-42D6-924C-53826D3118CA}" destId="{F7120695-6FC2-4DB5-99BB-78C4770F3C25}" srcOrd="2" destOrd="0" presId="urn:diagrams.loki3.com/BracketList"/>
    <dgm:cxn modelId="{AF4B16C9-9567-43A0-876B-6EDF1BBAC692}" type="presParOf" srcId="{A8573FB6-1A39-42D6-924C-53826D3118CA}" destId="{E4D5F9AA-CE96-4EB1-8D33-E45323867DB3}" srcOrd="3" destOrd="0" presId="urn:diagrams.loki3.com/BracketList"/>
    <dgm:cxn modelId="{68FAB82B-4244-4EE8-98F2-0128E55A2E69}" type="presParOf" srcId="{42C45803-CF94-40B0-9C3B-6BFC47E693DF}" destId="{BE8148F3-A809-4931-9037-880F00A4BA46}" srcOrd="7" destOrd="0" presId="urn:diagrams.loki3.com/BracketList"/>
    <dgm:cxn modelId="{04BAF2A0-9999-4759-A1EC-91FF83B8726F}" type="presParOf" srcId="{42C45803-CF94-40B0-9C3B-6BFC47E693DF}" destId="{697E2B89-A799-434F-9511-551EBCC7A118}" srcOrd="8" destOrd="0" presId="urn:diagrams.loki3.com/BracketList"/>
    <dgm:cxn modelId="{0A76F6DB-04C5-4B45-966F-E1211A471197}" type="presParOf" srcId="{697E2B89-A799-434F-9511-551EBCC7A118}" destId="{12669AB2-855B-48A7-9507-5A10855534BF}" srcOrd="0" destOrd="0" presId="urn:diagrams.loki3.com/BracketList"/>
    <dgm:cxn modelId="{4D7984E0-8DD9-4443-BD2A-F45D1B896DE7}" type="presParOf" srcId="{697E2B89-A799-434F-9511-551EBCC7A118}" destId="{06543987-EA9B-40E5-BFF0-1C2497F53BF8}" srcOrd="1" destOrd="0" presId="urn:diagrams.loki3.com/BracketList"/>
    <dgm:cxn modelId="{04B2217C-5469-422F-8FAE-B6C8ED192904}" type="presParOf" srcId="{697E2B89-A799-434F-9511-551EBCC7A118}" destId="{D0EF6C70-FB36-4C7C-9F44-C4909FA04D19}" srcOrd="2" destOrd="0" presId="urn:diagrams.loki3.com/BracketList"/>
    <dgm:cxn modelId="{28BF14F9-0247-4DF0-9BAE-1FE6C725CFB9}" type="presParOf" srcId="{697E2B89-A799-434F-9511-551EBCC7A118}" destId="{14589FC4-1AF8-4071-9173-6CEACDA970A2}" srcOrd="3" destOrd="0" presId="urn:diagrams.loki3.com/BracketList"/>
    <dgm:cxn modelId="{E97E3AFE-142E-4ABA-9395-D6EACD24BB6E}" type="presParOf" srcId="{42C45803-CF94-40B0-9C3B-6BFC47E693DF}" destId="{ED7B3FB7-227B-48AE-B6E8-2F11FD6F1424}" srcOrd="9" destOrd="0" presId="urn:diagrams.loki3.com/BracketList"/>
    <dgm:cxn modelId="{5DF0259B-8D06-425C-914E-5A54F4C611DE}" type="presParOf" srcId="{42C45803-CF94-40B0-9C3B-6BFC47E693DF}" destId="{1CB369C3-7D07-48FA-8552-14E4FC72EF41}" srcOrd="10" destOrd="0" presId="urn:diagrams.loki3.com/BracketList"/>
    <dgm:cxn modelId="{33ACD2F0-33E8-41D4-9DFB-F022433F5CEB}" type="presParOf" srcId="{1CB369C3-7D07-48FA-8552-14E4FC72EF41}" destId="{FC1C459E-8F8F-4C7D-B1FA-B9DE0BF731F8}" srcOrd="0" destOrd="0" presId="urn:diagrams.loki3.com/BracketList"/>
    <dgm:cxn modelId="{F31558AA-5E2F-4985-AB70-46D74815FB9E}" type="presParOf" srcId="{1CB369C3-7D07-48FA-8552-14E4FC72EF41}" destId="{32BA995D-5611-41D1-B5CC-62D47DCFABAA}" srcOrd="1" destOrd="0" presId="urn:diagrams.loki3.com/BracketList"/>
    <dgm:cxn modelId="{E3DB8EB3-1D46-4DAA-8E9A-B4AC32C82A6A}" type="presParOf" srcId="{1CB369C3-7D07-48FA-8552-14E4FC72EF41}" destId="{A1C1A783-42CC-4F2E-A04C-E3D71E36D2FD}" srcOrd="2" destOrd="0" presId="urn:diagrams.loki3.com/BracketList"/>
    <dgm:cxn modelId="{B9321FBE-7E20-48BA-9B98-B20374A068A8}" type="presParOf" srcId="{1CB369C3-7D07-48FA-8552-14E4FC72EF41}" destId="{AA7B9096-4087-43A6-A216-2D4C0AD96973}" srcOrd="3" destOrd="0" presId="urn:diagrams.loki3.com/BracketList"/>
    <dgm:cxn modelId="{80048EDA-50CF-49E3-84E7-D02454F7D406}" type="presParOf" srcId="{42C45803-CF94-40B0-9C3B-6BFC47E693DF}" destId="{EB0231B5-A37A-4241-BFC9-70E4BECF0B07}" srcOrd="11" destOrd="0" presId="urn:diagrams.loki3.com/BracketList"/>
    <dgm:cxn modelId="{BF744952-7575-413F-B7A1-DA52934C2DA2}" type="presParOf" srcId="{42C45803-CF94-40B0-9C3B-6BFC47E693DF}" destId="{165E52D0-BC3F-4B75-9B9C-37AACF66C225}" srcOrd="12" destOrd="0" presId="urn:diagrams.loki3.com/BracketList"/>
    <dgm:cxn modelId="{EDF1FF94-6D1C-4824-82EB-0216EA466920}" type="presParOf" srcId="{165E52D0-BC3F-4B75-9B9C-37AACF66C225}" destId="{4BD30B1C-72CD-44B4-9303-BEBCE9F5FDD9}" srcOrd="0" destOrd="0" presId="urn:diagrams.loki3.com/BracketList"/>
    <dgm:cxn modelId="{575226E9-5FD4-44F9-A782-B3016F25F800}" type="presParOf" srcId="{165E52D0-BC3F-4B75-9B9C-37AACF66C225}" destId="{BE8DAD99-1072-43C1-AEC9-CFE6D9E25E50}" srcOrd="1" destOrd="0" presId="urn:diagrams.loki3.com/BracketList"/>
    <dgm:cxn modelId="{68ED7668-EAFE-4175-910C-722109224078}" type="presParOf" srcId="{165E52D0-BC3F-4B75-9B9C-37AACF66C225}" destId="{46C71957-22E8-4852-859B-D37279E69807}" srcOrd="2" destOrd="0" presId="urn:diagrams.loki3.com/BracketList"/>
    <dgm:cxn modelId="{44784808-8543-4AE4-A7E5-7BD31FE0E6CB}" type="presParOf" srcId="{165E52D0-BC3F-4B75-9B9C-37AACF66C225}" destId="{54802AF1-68A5-4271-855B-0558D68CA1B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89A4A9-3AE8-453C-A83B-9A3AAF4D1A1E}" type="doc">
      <dgm:prSet loTypeId="urn:microsoft.com/office/officeart/2005/8/layout/target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60F973B-25BB-4E72-8E5D-8C8262638BA9}">
      <dgm:prSet/>
      <dgm:spPr/>
      <dgm:t>
        <a:bodyPr/>
        <a:lstStyle/>
        <a:p>
          <a:pPr algn="l" rtl="0"/>
          <a:r>
            <a:rPr lang="en-US" dirty="0"/>
            <a:t>Focus on strengths</a:t>
          </a:r>
        </a:p>
      </dgm:t>
    </dgm:pt>
    <dgm:pt modelId="{553F6CC6-6923-454C-AD86-62AC80459DDA}" type="parTrans" cxnId="{0BAB56D7-273A-44D3-9E94-05F8F794C7DD}">
      <dgm:prSet/>
      <dgm:spPr/>
      <dgm:t>
        <a:bodyPr/>
        <a:lstStyle/>
        <a:p>
          <a:pPr algn="l"/>
          <a:endParaRPr lang="en-US"/>
        </a:p>
      </dgm:t>
    </dgm:pt>
    <dgm:pt modelId="{BA95D36E-CBBE-4D58-B960-100B7C8ADB26}" type="sibTrans" cxnId="{0BAB56D7-273A-44D3-9E94-05F8F794C7DD}">
      <dgm:prSet/>
      <dgm:spPr/>
      <dgm:t>
        <a:bodyPr/>
        <a:lstStyle/>
        <a:p>
          <a:pPr algn="l"/>
          <a:endParaRPr lang="en-US"/>
        </a:p>
      </dgm:t>
    </dgm:pt>
    <dgm:pt modelId="{262AD3AE-26EA-4F7C-A58C-550BE4944958}">
      <dgm:prSet/>
      <dgm:spPr>
        <a:ln>
          <a:solidFill>
            <a:srgbClr val="7DB801"/>
          </a:solidFill>
        </a:ln>
      </dgm:spPr>
      <dgm:t>
        <a:bodyPr/>
        <a:lstStyle/>
        <a:p>
          <a:pPr algn="l" rtl="0"/>
          <a:r>
            <a:rPr lang="en-US"/>
            <a:t>Recognize the individual</a:t>
          </a:r>
        </a:p>
      </dgm:t>
    </dgm:pt>
    <dgm:pt modelId="{AB430918-9FD9-4F4B-83CE-88AE345F2C0B}" type="parTrans" cxnId="{18125381-8389-43C8-B0E9-7524E6033B25}">
      <dgm:prSet/>
      <dgm:spPr/>
      <dgm:t>
        <a:bodyPr/>
        <a:lstStyle/>
        <a:p>
          <a:pPr algn="l"/>
          <a:endParaRPr lang="en-US"/>
        </a:p>
      </dgm:t>
    </dgm:pt>
    <dgm:pt modelId="{95ACEF08-722B-4594-B712-12F6AFA80C74}" type="sibTrans" cxnId="{18125381-8389-43C8-B0E9-7524E6033B25}">
      <dgm:prSet/>
      <dgm:spPr/>
      <dgm:t>
        <a:bodyPr/>
        <a:lstStyle/>
        <a:p>
          <a:pPr algn="l"/>
          <a:endParaRPr lang="en-US"/>
        </a:p>
      </dgm:t>
    </dgm:pt>
    <dgm:pt modelId="{AE304C53-71EA-4352-97A7-DD27092C7A22}">
      <dgm:prSet/>
      <dgm:spPr>
        <a:ln>
          <a:solidFill>
            <a:srgbClr val="469FEF"/>
          </a:solidFill>
        </a:ln>
      </dgm:spPr>
      <dgm:t>
        <a:bodyPr/>
        <a:lstStyle/>
        <a:p>
          <a:pPr algn="l" rtl="0"/>
          <a:r>
            <a:rPr lang="en-US"/>
            <a:t>Ask questions</a:t>
          </a:r>
        </a:p>
      </dgm:t>
    </dgm:pt>
    <dgm:pt modelId="{5F9F6CD6-5A7A-4C5C-9F6D-0D34DF3E65DE}" type="parTrans" cxnId="{756C8E1B-EC37-40DA-9541-0E4593989B73}">
      <dgm:prSet/>
      <dgm:spPr/>
      <dgm:t>
        <a:bodyPr/>
        <a:lstStyle/>
        <a:p>
          <a:pPr algn="l"/>
          <a:endParaRPr lang="en-US"/>
        </a:p>
      </dgm:t>
    </dgm:pt>
    <dgm:pt modelId="{6F491CBE-38D6-4FCE-8B8C-3DA9DD13E862}" type="sibTrans" cxnId="{756C8E1B-EC37-40DA-9541-0E4593989B73}">
      <dgm:prSet/>
      <dgm:spPr/>
      <dgm:t>
        <a:bodyPr/>
        <a:lstStyle/>
        <a:p>
          <a:pPr algn="l"/>
          <a:endParaRPr lang="en-US"/>
        </a:p>
      </dgm:t>
    </dgm:pt>
    <dgm:pt modelId="{5EAF8F7A-7409-43E4-96E9-64D7299B3E58}">
      <dgm:prSet/>
      <dgm:spPr>
        <a:ln>
          <a:solidFill>
            <a:srgbClr val="EC5015"/>
          </a:solidFill>
        </a:ln>
      </dgm:spPr>
      <dgm:t>
        <a:bodyPr/>
        <a:lstStyle/>
        <a:p>
          <a:pPr algn="l" rtl="0"/>
          <a:r>
            <a:rPr lang="en-US" dirty="0"/>
            <a:t>Empower the individual to succeed</a:t>
          </a:r>
        </a:p>
      </dgm:t>
    </dgm:pt>
    <dgm:pt modelId="{C3131C4B-E16A-43F1-896D-D74F59A3A155}" type="parTrans" cxnId="{4C0962AD-FD57-48C3-A873-CCD3C96BDBCE}">
      <dgm:prSet/>
      <dgm:spPr/>
      <dgm:t>
        <a:bodyPr/>
        <a:lstStyle/>
        <a:p>
          <a:pPr algn="l"/>
          <a:endParaRPr lang="en-US"/>
        </a:p>
      </dgm:t>
    </dgm:pt>
    <dgm:pt modelId="{D7182AA3-394A-4F43-8344-EEF8B59149A2}" type="sibTrans" cxnId="{4C0962AD-FD57-48C3-A873-CCD3C96BDBCE}">
      <dgm:prSet/>
      <dgm:spPr/>
      <dgm:t>
        <a:bodyPr/>
        <a:lstStyle/>
        <a:p>
          <a:pPr algn="l"/>
          <a:endParaRPr lang="en-US"/>
        </a:p>
      </dgm:t>
    </dgm:pt>
    <dgm:pt modelId="{132CBEC4-E5D0-4FF1-BF88-A41195A89B64}" type="pres">
      <dgm:prSet presAssocID="{FE89A4A9-3AE8-453C-A83B-9A3AAF4D1A1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93067D9-FC68-4714-B0A5-DCAD8985B504}" type="pres">
      <dgm:prSet presAssocID="{E60F973B-25BB-4E72-8E5D-8C8262638BA9}" presName="circle1" presStyleLbl="node1" presStyleIdx="0" presStyleCnt="4"/>
      <dgm:spPr/>
    </dgm:pt>
    <dgm:pt modelId="{68579267-E951-4C57-B39F-F26AAEA3D3ED}" type="pres">
      <dgm:prSet presAssocID="{E60F973B-25BB-4E72-8E5D-8C8262638BA9}" presName="space" presStyleCnt="0"/>
      <dgm:spPr/>
    </dgm:pt>
    <dgm:pt modelId="{D158AE31-F49F-450A-BCB7-2E20F66E1912}" type="pres">
      <dgm:prSet presAssocID="{E60F973B-25BB-4E72-8E5D-8C8262638BA9}" presName="rect1" presStyleLbl="alignAcc1" presStyleIdx="0" presStyleCnt="4" custLinFactNeighborY="-3002"/>
      <dgm:spPr/>
    </dgm:pt>
    <dgm:pt modelId="{ACD4A541-61F3-4254-A922-D851795E3D5E}" type="pres">
      <dgm:prSet presAssocID="{262AD3AE-26EA-4F7C-A58C-550BE4944958}" presName="vertSpace2" presStyleLbl="node1" presStyleIdx="0" presStyleCnt="4"/>
      <dgm:spPr/>
    </dgm:pt>
    <dgm:pt modelId="{AED8F7D9-27F3-4748-AC97-CDACBF5299D4}" type="pres">
      <dgm:prSet presAssocID="{262AD3AE-26EA-4F7C-A58C-550BE4944958}" presName="circle2" presStyleLbl="node1" presStyleIdx="1" presStyleCnt="4"/>
      <dgm:spPr>
        <a:solidFill>
          <a:srgbClr val="7DB801"/>
        </a:solidFill>
      </dgm:spPr>
    </dgm:pt>
    <dgm:pt modelId="{CA3EA4A2-0F3E-419A-8A60-C08DA4B3F172}" type="pres">
      <dgm:prSet presAssocID="{262AD3AE-26EA-4F7C-A58C-550BE4944958}" presName="rect2" presStyleLbl="alignAcc1" presStyleIdx="1" presStyleCnt="4"/>
      <dgm:spPr/>
    </dgm:pt>
    <dgm:pt modelId="{E5C35647-BF5A-4395-80BE-ABFA6C6963C8}" type="pres">
      <dgm:prSet presAssocID="{AE304C53-71EA-4352-97A7-DD27092C7A22}" presName="vertSpace3" presStyleLbl="node1" presStyleIdx="1" presStyleCnt="4"/>
      <dgm:spPr/>
    </dgm:pt>
    <dgm:pt modelId="{10E8FB8B-F8C1-4B96-AD9C-5A93F63AD45E}" type="pres">
      <dgm:prSet presAssocID="{AE304C53-71EA-4352-97A7-DD27092C7A22}" presName="circle3" presStyleLbl="node1" presStyleIdx="2" presStyleCnt="4" custLinFactNeighborY="395"/>
      <dgm:spPr>
        <a:solidFill>
          <a:srgbClr val="469FEF"/>
        </a:solidFill>
      </dgm:spPr>
    </dgm:pt>
    <dgm:pt modelId="{7D9C984F-E8D3-4A0A-8619-8323CCE1239C}" type="pres">
      <dgm:prSet presAssocID="{AE304C53-71EA-4352-97A7-DD27092C7A22}" presName="rect3" presStyleLbl="alignAcc1" presStyleIdx="2" presStyleCnt="4"/>
      <dgm:spPr/>
    </dgm:pt>
    <dgm:pt modelId="{B4EE0329-0993-4D69-82F5-4241B9087F53}" type="pres">
      <dgm:prSet presAssocID="{5EAF8F7A-7409-43E4-96E9-64D7299B3E58}" presName="vertSpace4" presStyleLbl="node1" presStyleIdx="2" presStyleCnt="4"/>
      <dgm:spPr/>
    </dgm:pt>
    <dgm:pt modelId="{0C36ABE7-34D4-43C0-8F43-2BB7F8909816}" type="pres">
      <dgm:prSet presAssocID="{5EAF8F7A-7409-43E4-96E9-64D7299B3E58}" presName="circle4" presStyleLbl="node1" presStyleIdx="3" presStyleCnt="4"/>
      <dgm:spPr>
        <a:solidFill>
          <a:srgbClr val="EC5015"/>
        </a:solidFill>
      </dgm:spPr>
    </dgm:pt>
    <dgm:pt modelId="{E6462D0D-088C-4297-A3E4-7786F65BE963}" type="pres">
      <dgm:prSet presAssocID="{5EAF8F7A-7409-43E4-96E9-64D7299B3E58}" presName="rect4" presStyleLbl="alignAcc1" presStyleIdx="3" presStyleCnt="4"/>
      <dgm:spPr/>
    </dgm:pt>
    <dgm:pt modelId="{6139EAF6-6832-43D7-8B28-02F9954DF1AD}" type="pres">
      <dgm:prSet presAssocID="{E60F973B-25BB-4E72-8E5D-8C8262638BA9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8794B262-ED4C-4783-BCA3-0792A54217FA}" type="pres">
      <dgm:prSet presAssocID="{262AD3AE-26EA-4F7C-A58C-550BE4944958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197A7171-2135-4DA8-8882-C8235FF7D195}" type="pres">
      <dgm:prSet presAssocID="{AE304C53-71EA-4352-97A7-DD27092C7A22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E461C685-B6C1-4FFB-9058-6F129DAB3E65}" type="pres">
      <dgm:prSet presAssocID="{5EAF8F7A-7409-43E4-96E9-64D7299B3E58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E8E03D02-5CCF-4F11-A53E-3CB1345AAF77}" type="presOf" srcId="{FE89A4A9-3AE8-453C-A83B-9A3AAF4D1A1E}" destId="{132CBEC4-E5D0-4FF1-BF88-A41195A89B64}" srcOrd="0" destOrd="0" presId="urn:microsoft.com/office/officeart/2005/8/layout/target3"/>
    <dgm:cxn modelId="{5B857C16-3DAC-45C9-8EF9-A1ECC50A0B48}" type="presOf" srcId="{262AD3AE-26EA-4F7C-A58C-550BE4944958}" destId="{CA3EA4A2-0F3E-419A-8A60-C08DA4B3F172}" srcOrd="0" destOrd="0" presId="urn:microsoft.com/office/officeart/2005/8/layout/target3"/>
    <dgm:cxn modelId="{756C8E1B-EC37-40DA-9541-0E4593989B73}" srcId="{FE89A4A9-3AE8-453C-A83B-9A3AAF4D1A1E}" destId="{AE304C53-71EA-4352-97A7-DD27092C7A22}" srcOrd="2" destOrd="0" parTransId="{5F9F6CD6-5A7A-4C5C-9F6D-0D34DF3E65DE}" sibTransId="{6F491CBE-38D6-4FCE-8B8C-3DA9DD13E862}"/>
    <dgm:cxn modelId="{5084AC3C-A11E-42CB-94BF-201D2BA46DE4}" type="presOf" srcId="{AE304C53-71EA-4352-97A7-DD27092C7A22}" destId="{7D9C984F-E8D3-4A0A-8619-8323CCE1239C}" srcOrd="0" destOrd="0" presId="urn:microsoft.com/office/officeart/2005/8/layout/target3"/>
    <dgm:cxn modelId="{A61FC765-3100-4911-8956-EC01F86C405E}" type="presOf" srcId="{5EAF8F7A-7409-43E4-96E9-64D7299B3E58}" destId="{E461C685-B6C1-4FFB-9058-6F129DAB3E65}" srcOrd="1" destOrd="0" presId="urn:microsoft.com/office/officeart/2005/8/layout/target3"/>
    <dgm:cxn modelId="{4655894A-47C0-4E53-8153-93BAA8208A3E}" type="presOf" srcId="{E60F973B-25BB-4E72-8E5D-8C8262638BA9}" destId="{6139EAF6-6832-43D7-8B28-02F9954DF1AD}" srcOrd="1" destOrd="0" presId="urn:microsoft.com/office/officeart/2005/8/layout/target3"/>
    <dgm:cxn modelId="{9084A24B-F999-4764-9B56-3982879A924C}" type="presOf" srcId="{E60F973B-25BB-4E72-8E5D-8C8262638BA9}" destId="{D158AE31-F49F-450A-BCB7-2E20F66E1912}" srcOrd="0" destOrd="0" presId="urn:microsoft.com/office/officeart/2005/8/layout/target3"/>
    <dgm:cxn modelId="{BA0B7780-BC11-4535-93D7-F019FD2879B1}" type="presOf" srcId="{262AD3AE-26EA-4F7C-A58C-550BE4944958}" destId="{8794B262-ED4C-4783-BCA3-0792A54217FA}" srcOrd="1" destOrd="0" presId="urn:microsoft.com/office/officeart/2005/8/layout/target3"/>
    <dgm:cxn modelId="{18125381-8389-43C8-B0E9-7524E6033B25}" srcId="{FE89A4A9-3AE8-453C-A83B-9A3AAF4D1A1E}" destId="{262AD3AE-26EA-4F7C-A58C-550BE4944958}" srcOrd="1" destOrd="0" parTransId="{AB430918-9FD9-4F4B-83CE-88AE345F2C0B}" sibTransId="{95ACEF08-722B-4594-B712-12F6AFA80C74}"/>
    <dgm:cxn modelId="{52226A94-3B7D-44A8-800B-5A23F8FC75E4}" type="presOf" srcId="{5EAF8F7A-7409-43E4-96E9-64D7299B3E58}" destId="{E6462D0D-088C-4297-A3E4-7786F65BE963}" srcOrd="0" destOrd="0" presId="urn:microsoft.com/office/officeart/2005/8/layout/target3"/>
    <dgm:cxn modelId="{E5DBA5A0-2B29-4C9B-A28C-72000E0501BD}" type="presOf" srcId="{AE304C53-71EA-4352-97A7-DD27092C7A22}" destId="{197A7171-2135-4DA8-8882-C8235FF7D195}" srcOrd="1" destOrd="0" presId="urn:microsoft.com/office/officeart/2005/8/layout/target3"/>
    <dgm:cxn modelId="{4C0962AD-FD57-48C3-A873-CCD3C96BDBCE}" srcId="{FE89A4A9-3AE8-453C-A83B-9A3AAF4D1A1E}" destId="{5EAF8F7A-7409-43E4-96E9-64D7299B3E58}" srcOrd="3" destOrd="0" parTransId="{C3131C4B-E16A-43F1-896D-D74F59A3A155}" sibTransId="{D7182AA3-394A-4F43-8344-EEF8B59149A2}"/>
    <dgm:cxn modelId="{0BAB56D7-273A-44D3-9E94-05F8F794C7DD}" srcId="{FE89A4A9-3AE8-453C-A83B-9A3AAF4D1A1E}" destId="{E60F973B-25BB-4E72-8E5D-8C8262638BA9}" srcOrd="0" destOrd="0" parTransId="{553F6CC6-6923-454C-AD86-62AC80459DDA}" sibTransId="{BA95D36E-CBBE-4D58-B960-100B7C8ADB26}"/>
    <dgm:cxn modelId="{AE09A406-5487-408F-B48C-89C2FCD6F545}" type="presParOf" srcId="{132CBEC4-E5D0-4FF1-BF88-A41195A89B64}" destId="{F93067D9-FC68-4714-B0A5-DCAD8985B504}" srcOrd="0" destOrd="0" presId="urn:microsoft.com/office/officeart/2005/8/layout/target3"/>
    <dgm:cxn modelId="{7BD8004A-6B73-4EF3-9ED4-5DF11E7C5748}" type="presParOf" srcId="{132CBEC4-E5D0-4FF1-BF88-A41195A89B64}" destId="{68579267-E951-4C57-B39F-F26AAEA3D3ED}" srcOrd="1" destOrd="0" presId="urn:microsoft.com/office/officeart/2005/8/layout/target3"/>
    <dgm:cxn modelId="{9F9DB0C6-67CF-48F7-8CFD-4A0FD362CC76}" type="presParOf" srcId="{132CBEC4-E5D0-4FF1-BF88-A41195A89B64}" destId="{D158AE31-F49F-450A-BCB7-2E20F66E1912}" srcOrd="2" destOrd="0" presId="urn:microsoft.com/office/officeart/2005/8/layout/target3"/>
    <dgm:cxn modelId="{3C91D358-593D-4878-ADE3-881B9494C71F}" type="presParOf" srcId="{132CBEC4-E5D0-4FF1-BF88-A41195A89B64}" destId="{ACD4A541-61F3-4254-A922-D851795E3D5E}" srcOrd="3" destOrd="0" presId="urn:microsoft.com/office/officeart/2005/8/layout/target3"/>
    <dgm:cxn modelId="{1B3C8753-69B7-429D-B02D-F9EC0FAE933D}" type="presParOf" srcId="{132CBEC4-E5D0-4FF1-BF88-A41195A89B64}" destId="{AED8F7D9-27F3-4748-AC97-CDACBF5299D4}" srcOrd="4" destOrd="0" presId="urn:microsoft.com/office/officeart/2005/8/layout/target3"/>
    <dgm:cxn modelId="{CC78E7D7-26E6-4B0C-B0F8-D067B041CB3C}" type="presParOf" srcId="{132CBEC4-E5D0-4FF1-BF88-A41195A89B64}" destId="{CA3EA4A2-0F3E-419A-8A60-C08DA4B3F172}" srcOrd="5" destOrd="0" presId="urn:microsoft.com/office/officeart/2005/8/layout/target3"/>
    <dgm:cxn modelId="{015FD80C-1EB7-4431-A5D6-86D32C295F46}" type="presParOf" srcId="{132CBEC4-E5D0-4FF1-BF88-A41195A89B64}" destId="{E5C35647-BF5A-4395-80BE-ABFA6C6963C8}" srcOrd="6" destOrd="0" presId="urn:microsoft.com/office/officeart/2005/8/layout/target3"/>
    <dgm:cxn modelId="{B5FEBB51-E478-4740-917F-244A6E7A0B64}" type="presParOf" srcId="{132CBEC4-E5D0-4FF1-BF88-A41195A89B64}" destId="{10E8FB8B-F8C1-4B96-AD9C-5A93F63AD45E}" srcOrd="7" destOrd="0" presId="urn:microsoft.com/office/officeart/2005/8/layout/target3"/>
    <dgm:cxn modelId="{24FE5471-12DE-430E-ACE8-8AB0EF8682E7}" type="presParOf" srcId="{132CBEC4-E5D0-4FF1-BF88-A41195A89B64}" destId="{7D9C984F-E8D3-4A0A-8619-8323CCE1239C}" srcOrd="8" destOrd="0" presId="urn:microsoft.com/office/officeart/2005/8/layout/target3"/>
    <dgm:cxn modelId="{CB1C3957-AB3E-48B4-BB45-25F5C73C17FE}" type="presParOf" srcId="{132CBEC4-E5D0-4FF1-BF88-A41195A89B64}" destId="{B4EE0329-0993-4D69-82F5-4241B9087F53}" srcOrd="9" destOrd="0" presId="urn:microsoft.com/office/officeart/2005/8/layout/target3"/>
    <dgm:cxn modelId="{E3E2B8D6-A70D-4672-B734-83404AB61EE6}" type="presParOf" srcId="{132CBEC4-E5D0-4FF1-BF88-A41195A89B64}" destId="{0C36ABE7-34D4-43C0-8F43-2BB7F8909816}" srcOrd="10" destOrd="0" presId="urn:microsoft.com/office/officeart/2005/8/layout/target3"/>
    <dgm:cxn modelId="{956E9C1A-4F7F-4ABE-9ED4-634F3BFC8566}" type="presParOf" srcId="{132CBEC4-E5D0-4FF1-BF88-A41195A89B64}" destId="{E6462D0D-088C-4297-A3E4-7786F65BE963}" srcOrd="11" destOrd="0" presId="urn:microsoft.com/office/officeart/2005/8/layout/target3"/>
    <dgm:cxn modelId="{96EB829F-CF7D-4EAD-BDBC-88E67FD46E27}" type="presParOf" srcId="{132CBEC4-E5D0-4FF1-BF88-A41195A89B64}" destId="{6139EAF6-6832-43D7-8B28-02F9954DF1AD}" srcOrd="12" destOrd="0" presId="urn:microsoft.com/office/officeart/2005/8/layout/target3"/>
    <dgm:cxn modelId="{7881E2E2-E623-4887-AC40-49D92E906181}" type="presParOf" srcId="{132CBEC4-E5D0-4FF1-BF88-A41195A89B64}" destId="{8794B262-ED4C-4783-BCA3-0792A54217FA}" srcOrd="13" destOrd="0" presId="urn:microsoft.com/office/officeart/2005/8/layout/target3"/>
    <dgm:cxn modelId="{16D770FD-0C76-47FB-A6B0-911B8B882CF8}" type="presParOf" srcId="{132CBEC4-E5D0-4FF1-BF88-A41195A89B64}" destId="{197A7171-2135-4DA8-8882-C8235FF7D195}" srcOrd="14" destOrd="0" presId="urn:microsoft.com/office/officeart/2005/8/layout/target3"/>
    <dgm:cxn modelId="{5D5FEDC9-EA17-4261-9A18-1FE1EF14AD2A}" type="presParOf" srcId="{132CBEC4-E5D0-4FF1-BF88-A41195A89B64}" destId="{E461C685-B6C1-4FFB-9058-6F129DAB3E65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FEA040-25A0-46A4-8DCE-28E401F34889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E99A1ECB-F14E-44A1-8BEE-44C46D9ECC01}">
      <dgm:prSet phldrT="[Text]" custT="1"/>
      <dgm:spPr>
        <a:solidFill>
          <a:srgbClr val="7DB901"/>
        </a:solidFill>
      </dgm:spPr>
      <dgm:t>
        <a:bodyPr anchor="b" anchorCtr="0"/>
        <a:lstStyle/>
        <a:p>
          <a:r>
            <a:rPr lang="en-US" sz="3200" dirty="0">
              <a:solidFill>
                <a:srgbClr val="C00000"/>
              </a:solidFill>
            </a:rPr>
            <a:t>Lead</a:t>
          </a:r>
        </a:p>
      </dgm:t>
    </dgm:pt>
    <dgm:pt modelId="{74FC7875-0876-4349-B9C1-5076BBF888D5}" type="parTrans" cxnId="{2F2A9C0B-98D0-4CBC-A168-8E6CDECC406F}">
      <dgm:prSet/>
      <dgm:spPr/>
      <dgm:t>
        <a:bodyPr/>
        <a:lstStyle/>
        <a:p>
          <a:endParaRPr lang="en-US"/>
        </a:p>
      </dgm:t>
    </dgm:pt>
    <dgm:pt modelId="{FF4E9AA7-7CD8-47A9-A273-3445B8BE3D24}" type="sibTrans" cxnId="{2F2A9C0B-98D0-4CBC-A168-8E6CDECC406F}">
      <dgm:prSet/>
      <dgm:spPr/>
      <dgm:t>
        <a:bodyPr/>
        <a:lstStyle/>
        <a:p>
          <a:endParaRPr lang="en-US"/>
        </a:p>
      </dgm:t>
    </dgm:pt>
    <dgm:pt modelId="{10F7AB84-82F8-4A13-A219-E75ED5E0D87C}">
      <dgm:prSet phldrT="[Text]" custT="1"/>
      <dgm:spPr>
        <a:solidFill>
          <a:srgbClr val="F4B800"/>
        </a:solidFill>
      </dgm:spPr>
      <dgm:t>
        <a:bodyPr anchor="b" anchorCtr="0"/>
        <a:lstStyle/>
        <a:p>
          <a:r>
            <a:rPr lang="en-US" sz="3200" dirty="0">
              <a:solidFill>
                <a:srgbClr val="C00000"/>
              </a:solidFill>
            </a:rPr>
            <a:t>Manage</a:t>
          </a:r>
        </a:p>
      </dgm:t>
    </dgm:pt>
    <dgm:pt modelId="{96E7A668-3F2A-4C9C-91B8-DB49A9D79AF6}" type="parTrans" cxnId="{A4BD0D05-4185-4FCE-BF3D-D3F85CA00082}">
      <dgm:prSet/>
      <dgm:spPr/>
      <dgm:t>
        <a:bodyPr/>
        <a:lstStyle/>
        <a:p>
          <a:endParaRPr lang="en-US"/>
        </a:p>
      </dgm:t>
    </dgm:pt>
    <dgm:pt modelId="{F505D365-5FD4-4CEF-91FF-23D59988DA58}" type="sibTrans" cxnId="{A4BD0D05-4185-4FCE-BF3D-D3F85CA00082}">
      <dgm:prSet/>
      <dgm:spPr/>
      <dgm:t>
        <a:bodyPr/>
        <a:lstStyle/>
        <a:p>
          <a:endParaRPr lang="en-US"/>
        </a:p>
      </dgm:t>
    </dgm:pt>
    <dgm:pt modelId="{308A7FF7-FD1A-4757-887F-4E0FA1879A32}">
      <dgm:prSet phldrT="[Text]" custT="1"/>
      <dgm:spPr>
        <a:solidFill>
          <a:srgbClr val="47A2F0"/>
        </a:solidFill>
      </dgm:spPr>
      <dgm:t>
        <a:bodyPr anchor="b" anchorCtr="0"/>
        <a:lstStyle/>
        <a:p>
          <a:r>
            <a:rPr lang="en-US" sz="3200" dirty="0">
              <a:solidFill>
                <a:srgbClr val="C00000"/>
              </a:solidFill>
            </a:rPr>
            <a:t>Engage</a:t>
          </a:r>
          <a:r>
            <a:rPr lang="en-US" sz="3200" dirty="0">
              <a:solidFill>
                <a:schemeClr val="bg1"/>
              </a:solidFill>
            </a:rPr>
            <a:t> </a:t>
          </a:r>
        </a:p>
      </dgm:t>
    </dgm:pt>
    <dgm:pt modelId="{865C361B-9000-469D-94E8-A6B367626B1F}" type="parTrans" cxnId="{93DD675B-9C65-41A4-A122-024D5D2CBD5E}">
      <dgm:prSet/>
      <dgm:spPr/>
      <dgm:t>
        <a:bodyPr/>
        <a:lstStyle/>
        <a:p>
          <a:endParaRPr lang="en-US"/>
        </a:p>
      </dgm:t>
    </dgm:pt>
    <dgm:pt modelId="{36E8487E-C571-4003-96C1-6C49B2672ADE}" type="sibTrans" cxnId="{93DD675B-9C65-41A4-A122-024D5D2CBD5E}">
      <dgm:prSet/>
      <dgm:spPr/>
      <dgm:t>
        <a:bodyPr/>
        <a:lstStyle/>
        <a:p>
          <a:endParaRPr lang="en-US"/>
        </a:p>
      </dgm:t>
    </dgm:pt>
    <dgm:pt modelId="{896CA5AC-6F19-4687-9610-3C2D04B82F97}" type="pres">
      <dgm:prSet presAssocID="{5BFEA040-25A0-46A4-8DCE-28E401F34889}" presName="Name0" presStyleCnt="0">
        <dgm:presLayoutVars>
          <dgm:dir/>
          <dgm:animLvl val="lvl"/>
          <dgm:resizeHandles val="exact"/>
        </dgm:presLayoutVars>
      </dgm:prSet>
      <dgm:spPr/>
    </dgm:pt>
    <dgm:pt modelId="{D30EA8D3-2E2E-4D5E-8012-FF4D0733EAA2}" type="pres">
      <dgm:prSet presAssocID="{E99A1ECB-F14E-44A1-8BEE-44C46D9ECC01}" presName="Name8" presStyleCnt="0"/>
      <dgm:spPr/>
    </dgm:pt>
    <dgm:pt modelId="{9FFC94C8-0E73-43F5-AAF3-D1AB12096323}" type="pres">
      <dgm:prSet presAssocID="{E99A1ECB-F14E-44A1-8BEE-44C46D9ECC01}" presName="level" presStyleLbl="node1" presStyleIdx="0" presStyleCnt="3">
        <dgm:presLayoutVars>
          <dgm:chMax val="1"/>
          <dgm:bulletEnabled val="1"/>
        </dgm:presLayoutVars>
      </dgm:prSet>
      <dgm:spPr/>
    </dgm:pt>
    <dgm:pt modelId="{4872B139-AEA7-4EBF-94B6-A7197D08E6F2}" type="pres">
      <dgm:prSet presAssocID="{E99A1ECB-F14E-44A1-8BEE-44C46D9ECC0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4A0D0A-DBE6-4E27-96C4-361B5C8DD31D}" type="pres">
      <dgm:prSet presAssocID="{10F7AB84-82F8-4A13-A219-E75ED5E0D87C}" presName="Name8" presStyleCnt="0"/>
      <dgm:spPr/>
    </dgm:pt>
    <dgm:pt modelId="{95DBC9EF-BEDB-4067-9CB0-DC2E826C5161}" type="pres">
      <dgm:prSet presAssocID="{10F7AB84-82F8-4A13-A219-E75ED5E0D87C}" presName="level" presStyleLbl="node1" presStyleIdx="1" presStyleCnt="3" custScaleY="83954">
        <dgm:presLayoutVars>
          <dgm:chMax val="1"/>
          <dgm:bulletEnabled val="1"/>
        </dgm:presLayoutVars>
      </dgm:prSet>
      <dgm:spPr/>
    </dgm:pt>
    <dgm:pt modelId="{3778B705-B2D6-4EFA-B5EE-C99DD1782967}" type="pres">
      <dgm:prSet presAssocID="{10F7AB84-82F8-4A13-A219-E75ED5E0D87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00984B2-2F5F-45E6-A634-7ACC47BAD318}" type="pres">
      <dgm:prSet presAssocID="{308A7FF7-FD1A-4757-887F-4E0FA1879A32}" presName="Name8" presStyleCnt="0"/>
      <dgm:spPr/>
    </dgm:pt>
    <dgm:pt modelId="{7A098535-DAFB-4A56-A7B2-5C990C48EF59}" type="pres">
      <dgm:prSet presAssocID="{308A7FF7-FD1A-4757-887F-4E0FA1879A32}" presName="level" presStyleLbl="node1" presStyleIdx="2" presStyleCnt="3" custScaleY="78993">
        <dgm:presLayoutVars>
          <dgm:chMax val="1"/>
          <dgm:bulletEnabled val="1"/>
        </dgm:presLayoutVars>
      </dgm:prSet>
      <dgm:spPr/>
    </dgm:pt>
    <dgm:pt modelId="{26B5AAAF-7F2E-4369-994D-03D2B296E0DB}" type="pres">
      <dgm:prSet presAssocID="{308A7FF7-FD1A-4757-887F-4E0FA1879A3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4BD0D05-4185-4FCE-BF3D-D3F85CA00082}" srcId="{5BFEA040-25A0-46A4-8DCE-28E401F34889}" destId="{10F7AB84-82F8-4A13-A219-E75ED5E0D87C}" srcOrd="1" destOrd="0" parTransId="{96E7A668-3F2A-4C9C-91B8-DB49A9D79AF6}" sibTransId="{F505D365-5FD4-4CEF-91FF-23D59988DA58}"/>
    <dgm:cxn modelId="{2F2A9C0B-98D0-4CBC-A168-8E6CDECC406F}" srcId="{5BFEA040-25A0-46A4-8DCE-28E401F34889}" destId="{E99A1ECB-F14E-44A1-8BEE-44C46D9ECC01}" srcOrd="0" destOrd="0" parTransId="{74FC7875-0876-4349-B9C1-5076BBF888D5}" sibTransId="{FF4E9AA7-7CD8-47A9-A273-3445B8BE3D24}"/>
    <dgm:cxn modelId="{D8094D2C-9EC1-4909-A6BE-7537E05C0FE0}" type="presOf" srcId="{5BFEA040-25A0-46A4-8DCE-28E401F34889}" destId="{896CA5AC-6F19-4687-9610-3C2D04B82F97}" srcOrd="0" destOrd="0" presId="urn:microsoft.com/office/officeart/2005/8/layout/pyramid1"/>
    <dgm:cxn modelId="{4C6AAF2C-5E37-4F45-B3C8-41705DA7E193}" type="presOf" srcId="{E99A1ECB-F14E-44A1-8BEE-44C46D9ECC01}" destId="{9FFC94C8-0E73-43F5-AAF3-D1AB12096323}" srcOrd="0" destOrd="0" presId="urn:microsoft.com/office/officeart/2005/8/layout/pyramid1"/>
    <dgm:cxn modelId="{93DD675B-9C65-41A4-A122-024D5D2CBD5E}" srcId="{5BFEA040-25A0-46A4-8DCE-28E401F34889}" destId="{308A7FF7-FD1A-4757-887F-4E0FA1879A32}" srcOrd="2" destOrd="0" parTransId="{865C361B-9000-469D-94E8-A6B367626B1F}" sibTransId="{36E8487E-C571-4003-96C1-6C49B2672ADE}"/>
    <dgm:cxn modelId="{157D6546-5B22-4D59-BC41-436E02E90A46}" type="presOf" srcId="{E99A1ECB-F14E-44A1-8BEE-44C46D9ECC01}" destId="{4872B139-AEA7-4EBF-94B6-A7197D08E6F2}" srcOrd="1" destOrd="0" presId="urn:microsoft.com/office/officeart/2005/8/layout/pyramid1"/>
    <dgm:cxn modelId="{BEFA5947-4D83-4C54-9181-25A0163D2BC2}" type="presOf" srcId="{10F7AB84-82F8-4A13-A219-E75ED5E0D87C}" destId="{3778B705-B2D6-4EFA-B5EE-C99DD1782967}" srcOrd="1" destOrd="0" presId="urn:microsoft.com/office/officeart/2005/8/layout/pyramid1"/>
    <dgm:cxn modelId="{59E0AF7E-84BD-4713-AC66-38EEBD26BC76}" type="presOf" srcId="{10F7AB84-82F8-4A13-A219-E75ED5E0D87C}" destId="{95DBC9EF-BEDB-4067-9CB0-DC2E826C5161}" srcOrd="0" destOrd="0" presId="urn:microsoft.com/office/officeart/2005/8/layout/pyramid1"/>
    <dgm:cxn modelId="{F90321B1-3A30-4C2C-A2B8-77BAE5E22E65}" type="presOf" srcId="{308A7FF7-FD1A-4757-887F-4E0FA1879A32}" destId="{7A098535-DAFB-4A56-A7B2-5C990C48EF59}" srcOrd="0" destOrd="0" presId="urn:microsoft.com/office/officeart/2005/8/layout/pyramid1"/>
    <dgm:cxn modelId="{52C3FAB6-95B4-4D06-BD0D-794660490758}" type="presOf" srcId="{308A7FF7-FD1A-4757-887F-4E0FA1879A32}" destId="{26B5AAAF-7F2E-4369-994D-03D2B296E0DB}" srcOrd="1" destOrd="0" presId="urn:microsoft.com/office/officeart/2005/8/layout/pyramid1"/>
    <dgm:cxn modelId="{51BCEBC4-DBED-4FDE-8E5D-423E94042336}" type="presParOf" srcId="{896CA5AC-6F19-4687-9610-3C2D04B82F97}" destId="{D30EA8D3-2E2E-4D5E-8012-FF4D0733EAA2}" srcOrd="0" destOrd="0" presId="urn:microsoft.com/office/officeart/2005/8/layout/pyramid1"/>
    <dgm:cxn modelId="{D9DF44CE-8AA1-41F3-B854-6B5CC2012C23}" type="presParOf" srcId="{D30EA8D3-2E2E-4D5E-8012-FF4D0733EAA2}" destId="{9FFC94C8-0E73-43F5-AAF3-D1AB12096323}" srcOrd="0" destOrd="0" presId="urn:microsoft.com/office/officeart/2005/8/layout/pyramid1"/>
    <dgm:cxn modelId="{3F96CF21-770F-4BF6-B948-1B747949D4FC}" type="presParOf" srcId="{D30EA8D3-2E2E-4D5E-8012-FF4D0733EAA2}" destId="{4872B139-AEA7-4EBF-94B6-A7197D08E6F2}" srcOrd="1" destOrd="0" presId="urn:microsoft.com/office/officeart/2005/8/layout/pyramid1"/>
    <dgm:cxn modelId="{5DCFF424-74F5-466A-A3F6-5F6093C9AA1E}" type="presParOf" srcId="{896CA5AC-6F19-4687-9610-3C2D04B82F97}" destId="{F74A0D0A-DBE6-4E27-96C4-361B5C8DD31D}" srcOrd="1" destOrd="0" presId="urn:microsoft.com/office/officeart/2005/8/layout/pyramid1"/>
    <dgm:cxn modelId="{B6E3C413-ADF8-482C-ABC9-7EEFC255DD0E}" type="presParOf" srcId="{F74A0D0A-DBE6-4E27-96C4-361B5C8DD31D}" destId="{95DBC9EF-BEDB-4067-9CB0-DC2E826C5161}" srcOrd="0" destOrd="0" presId="urn:microsoft.com/office/officeart/2005/8/layout/pyramid1"/>
    <dgm:cxn modelId="{DE6ACD80-714B-4E42-8944-631BD8970931}" type="presParOf" srcId="{F74A0D0A-DBE6-4E27-96C4-361B5C8DD31D}" destId="{3778B705-B2D6-4EFA-B5EE-C99DD1782967}" srcOrd="1" destOrd="0" presId="urn:microsoft.com/office/officeart/2005/8/layout/pyramid1"/>
    <dgm:cxn modelId="{A7FE43A0-4C56-45C7-9CDB-7A6C26F5D3B3}" type="presParOf" srcId="{896CA5AC-6F19-4687-9610-3C2D04B82F97}" destId="{E00984B2-2F5F-45E6-A634-7ACC47BAD318}" srcOrd="2" destOrd="0" presId="urn:microsoft.com/office/officeart/2005/8/layout/pyramid1"/>
    <dgm:cxn modelId="{032FB5D9-21A1-487C-A46A-3256113D3D32}" type="presParOf" srcId="{E00984B2-2F5F-45E6-A634-7ACC47BAD318}" destId="{7A098535-DAFB-4A56-A7B2-5C990C48EF59}" srcOrd="0" destOrd="0" presId="urn:microsoft.com/office/officeart/2005/8/layout/pyramid1"/>
    <dgm:cxn modelId="{97066704-21F9-4170-8567-A3127E4D88B8}" type="presParOf" srcId="{E00984B2-2F5F-45E6-A634-7ACC47BAD318}" destId="{26B5AAAF-7F2E-4369-994D-03D2B296E0D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8F607E-76CB-45FD-8697-C8600366B2F5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C6177EF-C36F-4768-8EED-8F01273C0950}">
      <dgm:prSet/>
      <dgm:spPr/>
      <dgm:t>
        <a:bodyPr/>
        <a:lstStyle/>
        <a:p>
          <a:pPr rtl="0"/>
          <a:r>
            <a:rPr lang="en-US" dirty="0"/>
            <a:t>If your colleague doesn’t seem interested in their work,</a:t>
          </a:r>
        </a:p>
      </dgm:t>
    </dgm:pt>
    <dgm:pt modelId="{FAA45986-7147-4F97-8C7D-F4E8CD281724}" type="parTrans" cxnId="{808B2387-65A2-442E-AB95-5AE8280B6567}">
      <dgm:prSet/>
      <dgm:spPr/>
      <dgm:t>
        <a:bodyPr/>
        <a:lstStyle/>
        <a:p>
          <a:endParaRPr lang="en-US"/>
        </a:p>
      </dgm:t>
    </dgm:pt>
    <dgm:pt modelId="{30564A39-2C73-4D04-A346-86E8A3F01370}" type="sibTrans" cxnId="{808B2387-65A2-442E-AB95-5AE8280B6567}">
      <dgm:prSet/>
      <dgm:spPr/>
      <dgm:t>
        <a:bodyPr/>
        <a:lstStyle/>
        <a:p>
          <a:endParaRPr lang="en-US"/>
        </a:p>
      </dgm:t>
    </dgm:pt>
    <dgm:pt modelId="{6AD4E647-5B3D-4BC9-8742-A976EF1C68D6}">
      <dgm:prSet custT="1"/>
      <dgm:spPr/>
      <dgm:t>
        <a:bodyPr/>
        <a:lstStyle/>
        <a:p>
          <a:pPr rtl="0"/>
          <a:r>
            <a:rPr lang="en-US" sz="2200" dirty="0"/>
            <a:t>ask their input on projects that match their passion</a:t>
          </a:r>
        </a:p>
      </dgm:t>
    </dgm:pt>
    <dgm:pt modelId="{6EE9BDA6-6590-46DB-B5B6-0310DC49664E}" type="parTrans" cxnId="{061851AB-A953-42A3-9A92-96E85BF788E4}">
      <dgm:prSet/>
      <dgm:spPr/>
      <dgm:t>
        <a:bodyPr/>
        <a:lstStyle/>
        <a:p>
          <a:endParaRPr lang="en-US"/>
        </a:p>
      </dgm:t>
    </dgm:pt>
    <dgm:pt modelId="{0A217D1F-CB4A-4788-B113-84E3D953647A}" type="sibTrans" cxnId="{061851AB-A953-42A3-9A92-96E85BF788E4}">
      <dgm:prSet/>
      <dgm:spPr/>
      <dgm:t>
        <a:bodyPr/>
        <a:lstStyle/>
        <a:p>
          <a:endParaRPr lang="en-US"/>
        </a:p>
      </dgm:t>
    </dgm:pt>
    <dgm:pt modelId="{F49B7D1A-D092-4574-A5FE-A51287812C01}">
      <dgm:prSet/>
      <dgm:spPr/>
      <dgm:t>
        <a:bodyPr/>
        <a:lstStyle/>
        <a:p>
          <a:pPr rtl="0"/>
          <a:r>
            <a:rPr lang="en-US" dirty="0"/>
            <a:t>If you notice you are talking over someone,</a:t>
          </a:r>
        </a:p>
      </dgm:t>
    </dgm:pt>
    <dgm:pt modelId="{BDFDBC33-1BD8-4E99-83BB-DCEA266AE7E3}" type="parTrans" cxnId="{7561DD6F-A92A-4C30-96BA-AB70FBEEA08D}">
      <dgm:prSet/>
      <dgm:spPr/>
      <dgm:t>
        <a:bodyPr/>
        <a:lstStyle/>
        <a:p>
          <a:endParaRPr lang="en-US"/>
        </a:p>
      </dgm:t>
    </dgm:pt>
    <dgm:pt modelId="{732DF3E7-7BC0-4B8D-AEEA-70F2145D9584}" type="sibTrans" cxnId="{7561DD6F-A92A-4C30-96BA-AB70FBEEA08D}">
      <dgm:prSet/>
      <dgm:spPr/>
      <dgm:t>
        <a:bodyPr/>
        <a:lstStyle/>
        <a:p>
          <a:endParaRPr lang="en-US"/>
        </a:p>
      </dgm:t>
    </dgm:pt>
    <dgm:pt modelId="{BF53CF6B-9836-4B38-AD59-6C9FF0203C27}">
      <dgm:prSet custT="1"/>
      <dgm:spPr/>
      <dgm:t>
        <a:bodyPr/>
        <a:lstStyle/>
        <a:p>
          <a:pPr rtl="0"/>
          <a:r>
            <a:rPr lang="en-US" sz="2200" dirty="0"/>
            <a:t>maybe you need to slow down</a:t>
          </a:r>
        </a:p>
      </dgm:t>
    </dgm:pt>
    <dgm:pt modelId="{5BA786AB-15F7-43E2-ACF0-962CF1A6B62F}" type="parTrans" cxnId="{99A8E839-28F8-4743-BE08-429C049CD42F}">
      <dgm:prSet/>
      <dgm:spPr/>
      <dgm:t>
        <a:bodyPr/>
        <a:lstStyle/>
        <a:p>
          <a:endParaRPr lang="en-US"/>
        </a:p>
      </dgm:t>
    </dgm:pt>
    <dgm:pt modelId="{665AFE8B-F353-4353-B784-E8D0C46D5E69}" type="sibTrans" cxnId="{99A8E839-28F8-4743-BE08-429C049CD42F}">
      <dgm:prSet/>
      <dgm:spPr/>
      <dgm:t>
        <a:bodyPr/>
        <a:lstStyle/>
        <a:p>
          <a:endParaRPr lang="en-US"/>
        </a:p>
      </dgm:t>
    </dgm:pt>
    <dgm:pt modelId="{A023C372-2E9C-422A-B8E9-9D59F1752967}">
      <dgm:prSet custT="1"/>
      <dgm:spPr/>
      <dgm:t>
        <a:bodyPr/>
        <a:lstStyle/>
        <a:p>
          <a:pPr rtl="0"/>
          <a:r>
            <a:rPr lang="en-US" sz="2200" dirty="0"/>
            <a:t>ask permission before you start to talk unexpectedly </a:t>
          </a:r>
        </a:p>
      </dgm:t>
    </dgm:pt>
    <dgm:pt modelId="{40A179CE-F142-489C-ADC1-666E189ADC31}" type="parTrans" cxnId="{A4A3E293-1FDF-439C-90BD-B0F450C26ED7}">
      <dgm:prSet/>
      <dgm:spPr/>
      <dgm:t>
        <a:bodyPr/>
        <a:lstStyle/>
        <a:p>
          <a:endParaRPr lang="en-US"/>
        </a:p>
      </dgm:t>
    </dgm:pt>
    <dgm:pt modelId="{43D41234-F2A5-4D2A-A0AA-4FAD3837E0D7}" type="sibTrans" cxnId="{A4A3E293-1FDF-439C-90BD-B0F450C26ED7}">
      <dgm:prSet/>
      <dgm:spPr/>
      <dgm:t>
        <a:bodyPr/>
        <a:lstStyle/>
        <a:p>
          <a:endParaRPr lang="en-US"/>
        </a:p>
      </dgm:t>
    </dgm:pt>
    <dgm:pt modelId="{6CF8A9DF-AADC-47AB-A0AC-BF33913C4E80}">
      <dgm:prSet/>
      <dgm:spPr/>
      <dgm:t>
        <a:bodyPr/>
        <a:lstStyle/>
        <a:p>
          <a:pPr rtl="0"/>
          <a:r>
            <a:rPr lang="en-US" dirty="0"/>
            <a:t>If the conversations don’t seem to go well,</a:t>
          </a:r>
        </a:p>
      </dgm:t>
    </dgm:pt>
    <dgm:pt modelId="{3B406144-A046-47B2-99A6-129F9D62B4CA}" type="parTrans" cxnId="{3EF2BE12-92B2-4A5B-90E3-F4B53ABCF448}">
      <dgm:prSet/>
      <dgm:spPr/>
      <dgm:t>
        <a:bodyPr/>
        <a:lstStyle/>
        <a:p>
          <a:endParaRPr lang="en-US"/>
        </a:p>
      </dgm:t>
    </dgm:pt>
    <dgm:pt modelId="{4B1956A7-413C-4C91-8F2B-D5FDBE19A109}" type="sibTrans" cxnId="{3EF2BE12-92B2-4A5B-90E3-F4B53ABCF448}">
      <dgm:prSet/>
      <dgm:spPr/>
      <dgm:t>
        <a:bodyPr/>
        <a:lstStyle/>
        <a:p>
          <a:endParaRPr lang="en-US"/>
        </a:p>
      </dgm:t>
    </dgm:pt>
    <dgm:pt modelId="{C6ED6F55-CFC5-40CC-9923-E71971693909}">
      <dgm:prSet custT="1"/>
      <dgm:spPr/>
      <dgm:t>
        <a:bodyPr/>
        <a:lstStyle/>
        <a:p>
          <a:pPr rtl="0"/>
          <a:r>
            <a:rPr lang="en-US" sz="2200" dirty="0"/>
            <a:t>have an explicit discussion about your communication preferences </a:t>
          </a:r>
        </a:p>
      </dgm:t>
    </dgm:pt>
    <dgm:pt modelId="{DED7338E-6167-42CB-ADB0-678428EA07FA}" type="parTrans" cxnId="{AFD09507-B573-43CD-BF63-97F71E1ED046}">
      <dgm:prSet/>
      <dgm:spPr/>
      <dgm:t>
        <a:bodyPr/>
        <a:lstStyle/>
        <a:p>
          <a:endParaRPr lang="en-US"/>
        </a:p>
      </dgm:t>
    </dgm:pt>
    <dgm:pt modelId="{D80AF303-E967-4F90-9E84-C8729DD0E9D3}" type="sibTrans" cxnId="{AFD09507-B573-43CD-BF63-97F71E1ED046}">
      <dgm:prSet/>
      <dgm:spPr/>
      <dgm:t>
        <a:bodyPr/>
        <a:lstStyle/>
        <a:p>
          <a:endParaRPr lang="en-US"/>
        </a:p>
      </dgm:t>
    </dgm:pt>
    <dgm:pt modelId="{BC816584-8BE8-41AA-A168-B3D9AC5164FE}">
      <dgm:prSet custT="1"/>
      <dgm:spPr/>
      <dgm:t>
        <a:bodyPr/>
        <a:lstStyle/>
        <a:p>
          <a:pPr rtl="0"/>
          <a:r>
            <a:rPr lang="en-US" sz="2200" dirty="0"/>
            <a:t>talk about when and where would be a good time and form to share and communicate</a:t>
          </a:r>
        </a:p>
      </dgm:t>
    </dgm:pt>
    <dgm:pt modelId="{DAE0C9C0-AEE5-449C-B144-10E671EA365C}" type="parTrans" cxnId="{B63579D0-4332-4C88-820D-8AB92FBED7DD}">
      <dgm:prSet/>
      <dgm:spPr/>
      <dgm:t>
        <a:bodyPr/>
        <a:lstStyle/>
        <a:p>
          <a:endParaRPr lang="en-US"/>
        </a:p>
      </dgm:t>
    </dgm:pt>
    <dgm:pt modelId="{D40226B9-19A9-428D-AE8F-CD6FA7CB93B3}" type="sibTrans" cxnId="{B63579D0-4332-4C88-820D-8AB92FBED7DD}">
      <dgm:prSet/>
      <dgm:spPr/>
      <dgm:t>
        <a:bodyPr/>
        <a:lstStyle/>
        <a:p>
          <a:endParaRPr lang="en-US"/>
        </a:p>
      </dgm:t>
    </dgm:pt>
    <dgm:pt modelId="{A1DD1803-DBFA-4DD7-A4E5-09AA58DBB0C1}">
      <dgm:prSet custT="1"/>
      <dgm:spPr/>
      <dgm:t>
        <a:bodyPr/>
        <a:lstStyle/>
        <a:p>
          <a:pPr rtl="0"/>
          <a:r>
            <a:rPr lang="en-US" sz="2200" dirty="0"/>
            <a:t>don’t lose your cool. be patient and practice empathy </a:t>
          </a:r>
        </a:p>
      </dgm:t>
    </dgm:pt>
    <dgm:pt modelId="{D235DF67-F4B9-49DF-BCD3-52FF6C2C6854}" type="parTrans" cxnId="{EABF00BB-C3E2-4792-BFBA-2B8FE1E092FA}">
      <dgm:prSet/>
      <dgm:spPr/>
      <dgm:t>
        <a:bodyPr/>
        <a:lstStyle/>
        <a:p>
          <a:endParaRPr lang="en-US"/>
        </a:p>
      </dgm:t>
    </dgm:pt>
    <dgm:pt modelId="{043FB26C-0737-4AA3-9C55-F669BC2F3A14}" type="sibTrans" cxnId="{EABF00BB-C3E2-4792-BFBA-2B8FE1E092FA}">
      <dgm:prSet/>
      <dgm:spPr/>
      <dgm:t>
        <a:bodyPr/>
        <a:lstStyle/>
        <a:p>
          <a:endParaRPr lang="en-US"/>
        </a:p>
      </dgm:t>
    </dgm:pt>
    <dgm:pt modelId="{EE8AD6EB-1EA0-4F3A-AC16-FA040A4E2FB5}" type="pres">
      <dgm:prSet presAssocID="{9D8F607E-76CB-45FD-8697-C8600366B2F5}" presName="linear" presStyleCnt="0">
        <dgm:presLayoutVars>
          <dgm:animLvl val="lvl"/>
          <dgm:resizeHandles val="exact"/>
        </dgm:presLayoutVars>
      </dgm:prSet>
      <dgm:spPr/>
    </dgm:pt>
    <dgm:pt modelId="{AFE4FACA-44FB-48D8-9999-6DDB804F3FEF}" type="pres">
      <dgm:prSet presAssocID="{BC6177EF-C36F-4768-8EED-8F01273C09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7DC22E-CF0E-4901-9A9F-946831A993ED}" type="pres">
      <dgm:prSet presAssocID="{BC6177EF-C36F-4768-8EED-8F01273C0950}" presName="childText" presStyleLbl="revTx" presStyleIdx="0" presStyleCnt="3">
        <dgm:presLayoutVars>
          <dgm:bulletEnabled val="1"/>
        </dgm:presLayoutVars>
      </dgm:prSet>
      <dgm:spPr/>
    </dgm:pt>
    <dgm:pt modelId="{89ACC902-9836-4AD3-B3B9-A56830D673B2}" type="pres">
      <dgm:prSet presAssocID="{F49B7D1A-D092-4574-A5FE-A51287812C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2521B6-3607-46DF-AF35-D9751E52E434}" type="pres">
      <dgm:prSet presAssocID="{F49B7D1A-D092-4574-A5FE-A51287812C01}" presName="childText" presStyleLbl="revTx" presStyleIdx="1" presStyleCnt="3">
        <dgm:presLayoutVars>
          <dgm:bulletEnabled val="1"/>
        </dgm:presLayoutVars>
      </dgm:prSet>
      <dgm:spPr/>
    </dgm:pt>
    <dgm:pt modelId="{B059C97B-2E07-4433-9EE4-300586CB2E11}" type="pres">
      <dgm:prSet presAssocID="{6CF8A9DF-AADC-47AB-A0AC-BF33913C4E8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F9CA337-8DB4-48D4-A270-F8BC70DF8A6B}" type="pres">
      <dgm:prSet presAssocID="{6CF8A9DF-AADC-47AB-A0AC-BF33913C4E8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8235405-F70A-4B71-B744-175667F9748E}" type="presOf" srcId="{BC6177EF-C36F-4768-8EED-8F01273C0950}" destId="{AFE4FACA-44FB-48D8-9999-6DDB804F3FEF}" srcOrd="0" destOrd="0" presId="urn:microsoft.com/office/officeart/2005/8/layout/vList2"/>
    <dgm:cxn modelId="{AFD09507-B573-43CD-BF63-97F71E1ED046}" srcId="{6CF8A9DF-AADC-47AB-A0AC-BF33913C4E80}" destId="{C6ED6F55-CFC5-40CC-9923-E71971693909}" srcOrd="0" destOrd="0" parTransId="{DED7338E-6167-42CB-ADB0-678428EA07FA}" sibTransId="{D80AF303-E967-4F90-9E84-C8729DD0E9D3}"/>
    <dgm:cxn modelId="{CA522110-A2F6-4CA2-9B7E-DEBFD93B75E8}" type="presOf" srcId="{BF53CF6B-9836-4B38-AD59-6C9FF0203C27}" destId="{292521B6-3607-46DF-AF35-D9751E52E434}" srcOrd="0" destOrd="0" presId="urn:microsoft.com/office/officeart/2005/8/layout/vList2"/>
    <dgm:cxn modelId="{3EF2BE12-92B2-4A5B-90E3-F4B53ABCF448}" srcId="{9D8F607E-76CB-45FD-8697-C8600366B2F5}" destId="{6CF8A9DF-AADC-47AB-A0AC-BF33913C4E80}" srcOrd="2" destOrd="0" parTransId="{3B406144-A046-47B2-99A6-129F9D62B4CA}" sibTransId="{4B1956A7-413C-4C91-8F2B-D5FDBE19A109}"/>
    <dgm:cxn modelId="{2F247015-6E94-4F48-BEC5-C5AA3BA440CE}" type="presOf" srcId="{9D8F607E-76CB-45FD-8697-C8600366B2F5}" destId="{EE8AD6EB-1EA0-4F3A-AC16-FA040A4E2FB5}" srcOrd="0" destOrd="0" presId="urn:microsoft.com/office/officeart/2005/8/layout/vList2"/>
    <dgm:cxn modelId="{5238001A-06DF-4CB2-BF77-E6A512330638}" type="presOf" srcId="{A1DD1803-DBFA-4DD7-A4E5-09AA58DBB0C1}" destId="{0F9CA337-8DB4-48D4-A270-F8BC70DF8A6B}" srcOrd="0" destOrd="2" presId="urn:microsoft.com/office/officeart/2005/8/layout/vList2"/>
    <dgm:cxn modelId="{90A29F33-4516-4E61-A5FD-5B650E9DC2E6}" type="presOf" srcId="{F49B7D1A-D092-4574-A5FE-A51287812C01}" destId="{89ACC902-9836-4AD3-B3B9-A56830D673B2}" srcOrd="0" destOrd="0" presId="urn:microsoft.com/office/officeart/2005/8/layout/vList2"/>
    <dgm:cxn modelId="{99A8E839-28F8-4743-BE08-429C049CD42F}" srcId="{F49B7D1A-D092-4574-A5FE-A51287812C01}" destId="{BF53CF6B-9836-4B38-AD59-6C9FF0203C27}" srcOrd="0" destOrd="0" parTransId="{5BA786AB-15F7-43E2-ACF0-962CF1A6B62F}" sibTransId="{665AFE8B-F353-4353-B784-E8D0C46D5E69}"/>
    <dgm:cxn modelId="{7561DD6F-A92A-4C30-96BA-AB70FBEEA08D}" srcId="{9D8F607E-76CB-45FD-8697-C8600366B2F5}" destId="{F49B7D1A-D092-4574-A5FE-A51287812C01}" srcOrd="1" destOrd="0" parTransId="{BDFDBC33-1BD8-4E99-83BB-DCEA266AE7E3}" sibTransId="{732DF3E7-7BC0-4B8D-AEEA-70F2145D9584}"/>
    <dgm:cxn modelId="{588AD181-0451-4427-8C6A-20820712BBC5}" type="presOf" srcId="{6CF8A9DF-AADC-47AB-A0AC-BF33913C4E80}" destId="{B059C97B-2E07-4433-9EE4-300586CB2E11}" srcOrd="0" destOrd="0" presId="urn:microsoft.com/office/officeart/2005/8/layout/vList2"/>
    <dgm:cxn modelId="{808B2387-65A2-442E-AB95-5AE8280B6567}" srcId="{9D8F607E-76CB-45FD-8697-C8600366B2F5}" destId="{BC6177EF-C36F-4768-8EED-8F01273C0950}" srcOrd="0" destOrd="0" parTransId="{FAA45986-7147-4F97-8C7D-F4E8CD281724}" sibTransId="{30564A39-2C73-4D04-A346-86E8A3F01370}"/>
    <dgm:cxn modelId="{A4A3E293-1FDF-439C-90BD-B0F450C26ED7}" srcId="{F49B7D1A-D092-4574-A5FE-A51287812C01}" destId="{A023C372-2E9C-422A-B8E9-9D59F1752967}" srcOrd="1" destOrd="0" parTransId="{40A179CE-F142-489C-ADC1-666E189ADC31}" sibTransId="{43D41234-F2A5-4D2A-A0AA-4FAD3837E0D7}"/>
    <dgm:cxn modelId="{5328A5A4-B40A-4C2B-8E5C-A42B1F1BC3FC}" type="presOf" srcId="{6AD4E647-5B3D-4BC9-8742-A976EF1C68D6}" destId="{E27DC22E-CF0E-4901-9A9F-946831A993ED}" srcOrd="0" destOrd="0" presId="urn:microsoft.com/office/officeart/2005/8/layout/vList2"/>
    <dgm:cxn modelId="{061851AB-A953-42A3-9A92-96E85BF788E4}" srcId="{BC6177EF-C36F-4768-8EED-8F01273C0950}" destId="{6AD4E647-5B3D-4BC9-8742-A976EF1C68D6}" srcOrd="0" destOrd="0" parTransId="{6EE9BDA6-6590-46DB-B5B6-0310DC49664E}" sibTransId="{0A217D1F-CB4A-4788-B113-84E3D953647A}"/>
    <dgm:cxn modelId="{EABF00BB-C3E2-4792-BFBA-2B8FE1E092FA}" srcId="{6CF8A9DF-AADC-47AB-A0AC-BF33913C4E80}" destId="{A1DD1803-DBFA-4DD7-A4E5-09AA58DBB0C1}" srcOrd="2" destOrd="0" parTransId="{D235DF67-F4B9-49DF-BCD3-52FF6C2C6854}" sibTransId="{043FB26C-0737-4AA3-9C55-F669BC2F3A14}"/>
    <dgm:cxn modelId="{03CDAFC2-67EB-424C-81B5-FE092B933ECB}" type="presOf" srcId="{A023C372-2E9C-422A-B8E9-9D59F1752967}" destId="{292521B6-3607-46DF-AF35-D9751E52E434}" srcOrd="0" destOrd="1" presId="urn:microsoft.com/office/officeart/2005/8/layout/vList2"/>
    <dgm:cxn modelId="{B63579D0-4332-4C88-820D-8AB92FBED7DD}" srcId="{6CF8A9DF-AADC-47AB-A0AC-BF33913C4E80}" destId="{BC816584-8BE8-41AA-A168-B3D9AC5164FE}" srcOrd="1" destOrd="0" parTransId="{DAE0C9C0-AEE5-449C-B144-10E671EA365C}" sibTransId="{D40226B9-19A9-428D-AE8F-CD6FA7CB93B3}"/>
    <dgm:cxn modelId="{41D055D5-67DC-4837-A44E-782A112F5113}" type="presOf" srcId="{BC816584-8BE8-41AA-A168-B3D9AC5164FE}" destId="{0F9CA337-8DB4-48D4-A270-F8BC70DF8A6B}" srcOrd="0" destOrd="1" presId="urn:microsoft.com/office/officeart/2005/8/layout/vList2"/>
    <dgm:cxn modelId="{A8D800E0-F033-4F96-920B-E9374D071F3F}" type="presOf" srcId="{C6ED6F55-CFC5-40CC-9923-E71971693909}" destId="{0F9CA337-8DB4-48D4-A270-F8BC70DF8A6B}" srcOrd="0" destOrd="0" presId="urn:microsoft.com/office/officeart/2005/8/layout/vList2"/>
    <dgm:cxn modelId="{EDFB951F-DBE0-4981-B591-40F33A849AD2}" type="presParOf" srcId="{EE8AD6EB-1EA0-4F3A-AC16-FA040A4E2FB5}" destId="{AFE4FACA-44FB-48D8-9999-6DDB804F3FEF}" srcOrd="0" destOrd="0" presId="urn:microsoft.com/office/officeart/2005/8/layout/vList2"/>
    <dgm:cxn modelId="{387190A4-D146-45A5-89AB-E4B2A0C452F2}" type="presParOf" srcId="{EE8AD6EB-1EA0-4F3A-AC16-FA040A4E2FB5}" destId="{E27DC22E-CF0E-4901-9A9F-946831A993ED}" srcOrd="1" destOrd="0" presId="urn:microsoft.com/office/officeart/2005/8/layout/vList2"/>
    <dgm:cxn modelId="{CAE50929-8E0C-4027-A0A5-40561C01CD9C}" type="presParOf" srcId="{EE8AD6EB-1EA0-4F3A-AC16-FA040A4E2FB5}" destId="{89ACC902-9836-4AD3-B3B9-A56830D673B2}" srcOrd="2" destOrd="0" presId="urn:microsoft.com/office/officeart/2005/8/layout/vList2"/>
    <dgm:cxn modelId="{7D575D28-1CE6-437D-A331-536BE1830475}" type="presParOf" srcId="{EE8AD6EB-1EA0-4F3A-AC16-FA040A4E2FB5}" destId="{292521B6-3607-46DF-AF35-D9751E52E434}" srcOrd="3" destOrd="0" presId="urn:microsoft.com/office/officeart/2005/8/layout/vList2"/>
    <dgm:cxn modelId="{9F612289-C9C7-4EAA-9937-B55046E95189}" type="presParOf" srcId="{EE8AD6EB-1EA0-4F3A-AC16-FA040A4E2FB5}" destId="{B059C97B-2E07-4433-9EE4-300586CB2E11}" srcOrd="4" destOrd="0" presId="urn:microsoft.com/office/officeart/2005/8/layout/vList2"/>
    <dgm:cxn modelId="{52B4C714-6CEB-4796-A5B7-F7E43CBD0886}" type="presParOf" srcId="{EE8AD6EB-1EA0-4F3A-AC16-FA040A4E2FB5}" destId="{0F9CA337-8DB4-48D4-A270-F8BC70DF8A6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E1573D-3864-42DD-9FE0-35D18549FD62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5D8D411-2B0F-4E6F-9E4F-991F40DFF809}">
      <dgm:prSet/>
      <dgm:spPr/>
      <dgm:t>
        <a:bodyPr/>
        <a:lstStyle/>
        <a:p>
          <a:pPr rtl="0"/>
          <a:r>
            <a:rPr lang="en-US" dirty="0"/>
            <a:t>If your colleague seems withdrawn,</a:t>
          </a:r>
        </a:p>
      </dgm:t>
    </dgm:pt>
    <dgm:pt modelId="{F83D9691-63A0-4C01-92B7-577118005425}" type="parTrans" cxnId="{5DB16727-3F6F-4D18-9B4F-5BF111B43856}">
      <dgm:prSet/>
      <dgm:spPr/>
      <dgm:t>
        <a:bodyPr/>
        <a:lstStyle/>
        <a:p>
          <a:endParaRPr lang="en-US"/>
        </a:p>
      </dgm:t>
    </dgm:pt>
    <dgm:pt modelId="{04499FBD-8115-4272-B0B0-5F879BD84858}" type="sibTrans" cxnId="{5DB16727-3F6F-4D18-9B4F-5BF111B43856}">
      <dgm:prSet/>
      <dgm:spPr/>
      <dgm:t>
        <a:bodyPr/>
        <a:lstStyle/>
        <a:p>
          <a:endParaRPr lang="en-US"/>
        </a:p>
      </dgm:t>
    </dgm:pt>
    <dgm:pt modelId="{D44AE59D-D549-4A49-83F1-7FE14E27A59C}">
      <dgm:prSet custT="1"/>
      <dgm:spPr/>
      <dgm:t>
        <a:bodyPr/>
        <a:lstStyle/>
        <a:p>
          <a:pPr rtl="0"/>
          <a:r>
            <a:rPr lang="en-US" sz="2200" dirty="0"/>
            <a:t>engage them, don’t ignore them (e.g., share and ask)</a:t>
          </a:r>
        </a:p>
      </dgm:t>
    </dgm:pt>
    <dgm:pt modelId="{05292502-E047-4FD4-8B5E-610CE718B804}" type="parTrans" cxnId="{1E544B46-4704-4DDF-83E2-10122534CC90}">
      <dgm:prSet/>
      <dgm:spPr/>
      <dgm:t>
        <a:bodyPr/>
        <a:lstStyle/>
        <a:p>
          <a:endParaRPr lang="en-US"/>
        </a:p>
      </dgm:t>
    </dgm:pt>
    <dgm:pt modelId="{63FDC552-BAFD-4713-A447-1BE9949A0012}" type="sibTrans" cxnId="{1E544B46-4704-4DDF-83E2-10122534CC90}">
      <dgm:prSet/>
      <dgm:spPr/>
      <dgm:t>
        <a:bodyPr/>
        <a:lstStyle/>
        <a:p>
          <a:endParaRPr lang="en-US"/>
        </a:p>
      </dgm:t>
    </dgm:pt>
    <dgm:pt modelId="{AD943141-CB3E-47C9-AD00-942C5A9B3785}">
      <dgm:prSet custT="1"/>
      <dgm:spPr/>
      <dgm:t>
        <a:bodyPr/>
        <a:lstStyle/>
        <a:p>
          <a:pPr rtl="0"/>
          <a:r>
            <a:rPr lang="en-US" sz="2200" dirty="0"/>
            <a:t>invite them to regular social events (e.g., lunch)</a:t>
          </a:r>
        </a:p>
      </dgm:t>
    </dgm:pt>
    <dgm:pt modelId="{1E234D23-44D0-49FF-B7EB-3104A634298B}" type="parTrans" cxnId="{849F44BE-F064-4B5C-8FED-3BFE1A291F4A}">
      <dgm:prSet/>
      <dgm:spPr/>
      <dgm:t>
        <a:bodyPr/>
        <a:lstStyle/>
        <a:p>
          <a:endParaRPr lang="en-US"/>
        </a:p>
      </dgm:t>
    </dgm:pt>
    <dgm:pt modelId="{3D9EBD9F-4A15-42EB-8CE5-8BFD076E9955}" type="sibTrans" cxnId="{849F44BE-F064-4B5C-8FED-3BFE1A291F4A}">
      <dgm:prSet/>
      <dgm:spPr/>
      <dgm:t>
        <a:bodyPr/>
        <a:lstStyle/>
        <a:p>
          <a:endParaRPr lang="en-US"/>
        </a:p>
      </dgm:t>
    </dgm:pt>
    <dgm:pt modelId="{771AA1E0-D384-4586-A7A4-A98CEAEB3D13}">
      <dgm:prSet custT="1"/>
      <dgm:spPr/>
      <dgm:t>
        <a:bodyPr/>
        <a:lstStyle/>
        <a:p>
          <a:pPr rtl="0"/>
          <a:r>
            <a:rPr lang="en-US" sz="2200" dirty="0"/>
            <a:t>ask their input about the types of events they might want to attend, or even better, ask them to plan one</a:t>
          </a:r>
        </a:p>
      </dgm:t>
    </dgm:pt>
    <dgm:pt modelId="{3807F854-B7F1-476B-89FC-90BAC5781624}" type="parTrans" cxnId="{1908389C-0293-4940-858D-FA2752E57E52}">
      <dgm:prSet/>
      <dgm:spPr/>
      <dgm:t>
        <a:bodyPr/>
        <a:lstStyle/>
        <a:p>
          <a:endParaRPr lang="en-US"/>
        </a:p>
      </dgm:t>
    </dgm:pt>
    <dgm:pt modelId="{576062CE-2888-48D2-9AC0-9505A7AD2A0B}" type="sibTrans" cxnId="{1908389C-0293-4940-858D-FA2752E57E52}">
      <dgm:prSet/>
      <dgm:spPr/>
      <dgm:t>
        <a:bodyPr/>
        <a:lstStyle/>
        <a:p>
          <a:endParaRPr lang="en-US"/>
        </a:p>
      </dgm:t>
    </dgm:pt>
    <dgm:pt modelId="{F7CA434B-210E-4C8F-9029-7B8BFC2B062E}">
      <dgm:prSet/>
      <dgm:spPr/>
      <dgm:t>
        <a:bodyPr/>
        <a:lstStyle/>
        <a:p>
          <a:pPr rtl="0"/>
          <a:r>
            <a:rPr lang="en-US"/>
            <a:t>If they seem less engaged with the team,</a:t>
          </a:r>
        </a:p>
      </dgm:t>
    </dgm:pt>
    <dgm:pt modelId="{CE57E57D-F485-4DD4-B313-ADC35F5A0048}" type="parTrans" cxnId="{58EDEB11-6CD4-4DE8-88CF-5C3CBB645AEC}">
      <dgm:prSet/>
      <dgm:spPr/>
      <dgm:t>
        <a:bodyPr/>
        <a:lstStyle/>
        <a:p>
          <a:endParaRPr lang="en-US"/>
        </a:p>
      </dgm:t>
    </dgm:pt>
    <dgm:pt modelId="{E1381E0C-3C88-4533-874C-5AA7695B0469}" type="sibTrans" cxnId="{58EDEB11-6CD4-4DE8-88CF-5C3CBB645AEC}">
      <dgm:prSet/>
      <dgm:spPr/>
      <dgm:t>
        <a:bodyPr/>
        <a:lstStyle/>
        <a:p>
          <a:endParaRPr lang="en-US"/>
        </a:p>
      </dgm:t>
    </dgm:pt>
    <dgm:pt modelId="{BB5C1DB0-EBE6-4BF3-9C7D-753FBF3D72DA}">
      <dgm:prSet custT="1"/>
      <dgm:spPr/>
      <dgm:t>
        <a:bodyPr/>
        <a:lstStyle/>
        <a:p>
          <a:pPr rtl="0"/>
          <a:r>
            <a:rPr lang="en-US" sz="2200" dirty="0"/>
            <a:t>be attentive to building social ties among your teammates</a:t>
          </a:r>
        </a:p>
      </dgm:t>
    </dgm:pt>
    <dgm:pt modelId="{6223CAE0-18BE-4CDC-8E6F-2532656BFE61}" type="parTrans" cxnId="{608865B5-3C27-4ABD-95B5-70CE3A268D4B}">
      <dgm:prSet/>
      <dgm:spPr/>
      <dgm:t>
        <a:bodyPr/>
        <a:lstStyle/>
        <a:p>
          <a:endParaRPr lang="en-US"/>
        </a:p>
      </dgm:t>
    </dgm:pt>
    <dgm:pt modelId="{0516F45A-47D4-400F-872B-50D646634F02}" type="sibTrans" cxnId="{608865B5-3C27-4ABD-95B5-70CE3A268D4B}">
      <dgm:prSet/>
      <dgm:spPr/>
      <dgm:t>
        <a:bodyPr/>
        <a:lstStyle/>
        <a:p>
          <a:endParaRPr lang="en-US"/>
        </a:p>
      </dgm:t>
    </dgm:pt>
    <dgm:pt modelId="{87ECDBA2-ADD1-478F-A58A-A3DE92FEF236}">
      <dgm:prSet/>
      <dgm:spPr/>
      <dgm:t>
        <a:bodyPr/>
        <a:lstStyle/>
        <a:p>
          <a:pPr rtl="0"/>
          <a:r>
            <a:rPr lang="en-US"/>
            <a:t>If they seem anxious about the quality of their work, </a:t>
          </a:r>
        </a:p>
      </dgm:t>
    </dgm:pt>
    <dgm:pt modelId="{E5A6123E-2BDA-4046-BB41-997EF141BA9C}" type="parTrans" cxnId="{0B5C1E19-A087-4A98-8494-81F73B37AB9A}">
      <dgm:prSet/>
      <dgm:spPr/>
      <dgm:t>
        <a:bodyPr/>
        <a:lstStyle/>
        <a:p>
          <a:endParaRPr lang="en-US"/>
        </a:p>
      </dgm:t>
    </dgm:pt>
    <dgm:pt modelId="{D6FC23D5-0665-46C9-B27E-883A02338328}" type="sibTrans" cxnId="{0B5C1E19-A087-4A98-8494-81F73B37AB9A}">
      <dgm:prSet/>
      <dgm:spPr/>
      <dgm:t>
        <a:bodyPr/>
        <a:lstStyle/>
        <a:p>
          <a:endParaRPr lang="en-US"/>
        </a:p>
      </dgm:t>
    </dgm:pt>
    <dgm:pt modelId="{5443BBA1-543A-4127-B15D-9A39CBB80569}">
      <dgm:prSet custT="1"/>
      <dgm:spPr/>
      <dgm:t>
        <a:bodyPr/>
        <a:lstStyle/>
        <a:p>
          <a:pPr rtl="0"/>
          <a:r>
            <a:rPr lang="en-US" sz="2200" dirty="0"/>
            <a:t>encourage conversations about expectations and ways to improve team interactions </a:t>
          </a:r>
        </a:p>
      </dgm:t>
    </dgm:pt>
    <dgm:pt modelId="{3CAF486F-64C9-4E0A-87EC-B29177C9F863}" type="parTrans" cxnId="{78772207-DAD7-4242-B6EF-7904A6966349}">
      <dgm:prSet/>
      <dgm:spPr/>
      <dgm:t>
        <a:bodyPr/>
        <a:lstStyle/>
        <a:p>
          <a:endParaRPr lang="en-US"/>
        </a:p>
      </dgm:t>
    </dgm:pt>
    <dgm:pt modelId="{87BE6B50-B3C1-4D2D-90C9-29900649F22A}" type="sibTrans" cxnId="{78772207-DAD7-4242-B6EF-7904A6966349}">
      <dgm:prSet/>
      <dgm:spPr/>
      <dgm:t>
        <a:bodyPr/>
        <a:lstStyle/>
        <a:p>
          <a:endParaRPr lang="en-US"/>
        </a:p>
      </dgm:t>
    </dgm:pt>
    <dgm:pt modelId="{232C5FBB-BC63-4612-A820-8532C372D395}">
      <dgm:prSet custT="1"/>
      <dgm:spPr/>
      <dgm:t>
        <a:bodyPr/>
        <a:lstStyle/>
        <a:p>
          <a:pPr rtl="0"/>
          <a:r>
            <a:rPr lang="en-US" sz="2200" dirty="0"/>
            <a:t>hold regular meetings and offer constructive feedback</a:t>
          </a:r>
        </a:p>
      </dgm:t>
    </dgm:pt>
    <dgm:pt modelId="{A0165BD6-A7B9-4990-92DB-C387AA073669}" type="parTrans" cxnId="{1200D5DD-EBD7-4751-8C06-66DB5EBC0984}">
      <dgm:prSet/>
      <dgm:spPr/>
      <dgm:t>
        <a:bodyPr/>
        <a:lstStyle/>
        <a:p>
          <a:endParaRPr lang="en-US"/>
        </a:p>
      </dgm:t>
    </dgm:pt>
    <dgm:pt modelId="{D5FC49C5-0744-42F8-91DF-6BE535290442}" type="sibTrans" cxnId="{1200D5DD-EBD7-4751-8C06-66DB5EBC0984}">
      <dgm:prSet/>
      <dgm:spPr/>
      <dgm:t>
        <a:bodyPr/>
        <a:lstStyle/>
        <a:p>
          <a:endParaRPr lang="en-US"/>
        </a:p>
      </dgm:t>
    </dgm:pt>
    <dgm:pt modelId="{1DBBFA36-929C-4785-A66F-DB1B920E2573}">
      <dgm:prSet custT="1"/>
      <dgm:spPr/>
      <dgm:t>
        <a:bodyPr/>
        <a:lstStyle/>
        <a:p>
          <a:pPr rtl="0"/>
          <a:r>
            <a:rPr lang="en-US" sz="2200" dirty="0"/>
            <a:t>ask how you can help/ask permission to help</a:t>
          </a:r>
        </a:p>
      </dgm:t>
    </dgm:pt>
    <dgm:pt modelId="{867C5751-2C68-4ADD-894B-3E7C9711A909}" type="parTrans" cxnId="{2346F113-2337-4FF5-89D3-BAC735722976}">
      <dgm:prSet/>
      <dgm:spPr/>
      <dgm:t>
        <a:bodyPr/>
        <a:lstStyle/>
        <a:p>
          <a:endParaRPr lang="en-US"/>
        </a:p>
      </dgm:t>
    </dgm:pt>
    <dgm:pt modelId="{74D72D6E-C281-49F0-AA46-8DDE72569822}" type="sibTrans" cxnId="{2346F113-2337-4FF5-89D3-BAC735722976}">
      <dgm:prSet/>
      <dgm:spPr/>
      <dgm:t>
        <a:bodyPr/>
        <a:lstStyle/>
        <a:p>
          <a:endParaRPr lang="en-US"/>
        </a:p>
      </dgm:t>
    </dgm:pt>
    <dgm:pt modelId="{0D025C61-96EC-4EA6-89B3-92D5C0A618E7}" type="pres">
      <dgm:prSet presAssocID="{82E1573D-3864-42DD-9FE0-35D18549FD62}" presName="linear" presStyleCnt="0">
        <dgm:presLayoutVars>
          <dgm:animLvl val="lvl"/>
          <dgm:resizeHandles val="exact"/>
        </dgm:presLayoutVars>
      </dgm:prSet>
      <dgm:spPr/>
    </dgm:pt>
    <dgm:pt modelId="{15684D72-85C4-441B-B170-4CF82189A3C6}" type="pres">
      <dgm:prSet presAssocID="{B5D8D411-2B0F-4E6F-9E4F-991F40DFF809}" presName="parentText" presStyleLbl="node1" presStyleIdx="0" presStyleCnt="3" custLinFactNeighborY="657">
        <dgm:presLayoutVars>
          <dgm:chMax val="0"/>
          <dgm:bulletEnabled val="1"/>
        </dgm:presLayoutVars>
      </dgm:prSet>
      <dgm:spPr/>
    </dgm:pt>
    <dgm:pt modelId="{C8A83180-6A38-46F8-AFCC-BC593827452E}" type="pres">
      <dgm:prSet presAssocID="{B5D8D411-2B0F-4E6F-9E4F-991F40DFF809}" presName="childText" presStyleLbl="revTx" presStyleIdx="0" presStyleCnt="3">
        <dgm:presLayoutVars>
          <dgm:bulletEnabled val="1"/>
        </dgm:presLayoutVars>
      </dgm:prSet>
      <dgm:spPr/>
    </dgm:pt>
    <dgm:pt modelId="{12DFCA21-BEAE-4300-92F4-CC2BEB47EC62}" type="pres">
      <dgm:prSet presAssocID="{F7CA434B-210E-4C8F-9029-7B8BFC2B06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60B500-E423-4C82-A139-34A3CAAB1C33}" type="pres">
      <dgm:prSet presAssocID="{F7CA434B-210E-4C8F-9029-7B8BFC2B062E}" presName="childText" presStyleLbl="revTx" presStyleIdx="1" presStyleCnt="3">
        <dgm:presLayoutVars>
          <dgm:bulletEnabled val="1"/>
        </dgm:presLayoutVars>
      </dgm:prSet>
      <dgm:spPr/>
    </dgm:pt>
    <dgm:pt modelId="{260ECA5E-138A-46C9-93A7-E9C0A484EEDE}" type="pres">
      <dgm:prSet presAssocID="{87ECDBA2-ADD1-478F-A58A-A3DE92FEF23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3540585-DAEE-4312-BAF1-405A3140B971}" type="pres">
      <dgm:prSet presAssocID="{87ECDBA2-ADD1-478F-A58A-A3DE92FEF23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8772207-DAD7-4242-B6EF-7904A6966349}" srcId="{87ECDBA2-ADD1-478F-A58A-A3DE92FEF236}" destId="{5443BBA1-543A-4127-B15D-9A39CBB80569}" srcOrd="0" destOrd="0" parTransId="{3CAF486F-64C9-4E0A-87EC-B29177C9F863}" sibTransId="{87BE6B50-B3C1-4D2D-90C9-29900649F22A}"/>
    <dgm:cxn modelId="{58EDEB11-6CD4-4DE8-88CF-5C3CBB645AEC}" srcId="{82E1573D-3864-42DD-9FE0-35D18549FD62}" destId="{F7CA434B-210E-4C8F-9029-7B8BFC2B062E}" srcOrd="1" destOrd="0" parTransId="{CE57E57D-F485-4DD4-B313-ADC35F5A0048}" sibTransId="{E1381E0C-3C88-4533-874C-5AA7695B0469}"/>
    <dgm:cxn modelId="{2346F113-2337-4FF5-89D3-BAC735722976}" srcId="{87ECDBA2-ADD1-478F-A58A-A3DE92FEF236}" destId="{1DBBFA36-929C-4785-A66F-DB1B920E2573}" srcOrd="2" destOrd="0" parTransId="{867C5751-2C68-4ADD-894B-3E7C9711A909}" sibTransId="{74D72D6E-C281-49F0-AA46-8DDE72569822}"/>
    <dgm:cxn modelId="{6600A014-1CE0-4670-A499-E12D70ADD09D}" type="presOf" srcId="{5443BBA1-543A-4127-B15D-9A39CBB80569}" destId="{03540585-DAEE-4312-BAF1-405A3140B971}" srcOrd="0" destOrd="0" presId="urn:microsoft.com/office/officeart/2005/8/layout/vList2"/>
    <dgm:cxn modelId="{0B5C1E19-A087-4A98-8494-81F73B37AB9A}" srcId="{82E1573D-3864-42DD-9FE0-35D18549FD62}" destId="{87ECDBA2-ADD1-478F-A58A-A3DE92FEF236}" srcOrd="2" destOrd="0" parTransId="{E5A6123E-2BDA-4046-BB41-997EF141BA9C}" sibTransId="{D6FC23D5-0665-46C9-B27E-883A02338328}"/>
    <dgm:cxn modelId="{81745820-D215-4225-8F3A-A2F2E54322BA}" type="presOf" srcId="{771AA1E0-D384-4586-A7A4-A98CEAEB3D13}" destId="{C8A83180-6A38-46F8-AFCC-BC593827452E}" srcOrd="0" destOrd="2" presId="urn:microsoft.com/office/officeart/2005/8/layout/vList2"/>
    <dgm:cxn modelId="{5DB16727-3F6F-4D18-9B4F-5BF111B43856}" srcId="{82E1573D-3864-42DD-9FE0-35D18549FD62}" destId="{B5D8D411-2B0F-4E6F-9E4F-991F40DFF809}" srcOrd="0" destOrd="0" parTransId="{F83D9691-63A0-4C01-92B7-577118005425}" sibTransId="{04499FBD-8115-4272-B0B0-5F879BD84858}"/>
    <dgm:cxn modelId="{11C3153C-CF57-46BB-A227-D63FFEFFACFA}" type="presOf" srcId="{82E1573D-3864-42DD-9FE0-35D18549FD62}" destId="{0D025C61-96EC-4EA6-89B3-92D5C0A618E7}" srcOrd="0" destOrd="0" presId="urn:microsoft.com/office/officeart/2005/8/layout/vList2"/>
    <dgm:cxn modelId="{4616A65F-D1D8-45E8-95FF-12EDB251FF9D}" type="presOf" srcId="{AD943141-CB3E-47C9-AD00-942C5A9B3785}" destId="{C8A83180-6A38-46F8-AFCC-BC593827452E}" srcOrd="0" destOrd="1" presId="urn:microsoft.com/office/officeart/2005/8/layout/vList2"/>
    <dgm:cxn modelId="{1E544B46-4704-4DDF-83E2-10122534CC90}" srcId="{B5D8D411-2B0F-4E6F-9E4F-991F40DFF809}" destId="{D44AE59D-D549-4A49-83F1-7FE14E27A59C}" srcOrd="0" destOrd="0" parTransId="{05292502-E047-4FD4-8B5E-610CE718B804}" sibTransId="{63FDC552-BAFD-4713-A447-1BE9949A0012}"/>
    <dgm:cxn modelId="{F0EFCA46-B87C-4B93-887A-D8E113C26BE8}" type="presOf" srcId="{B5D8D411-2B0F-4E6F-9E4F-991F40DFF809}" destId="{15684D72-85C4-441B-B170-4CF82189A3C6}" srcOrd="0" destOrd="0" presId="urn:microsoft.com/office/officeart/2005/8/layout/vList2"/>
    <dgm:cxn modelId="{D5E95679-1C16-486B-9F86-798396E3A623}" type="presOf" srcId="{D44AE59D-D549-4A49-83F1-7FE14E27A59C}" destId="{C8A83180-6A38-46F8-AFCC-BC593827452E}" srcOrd="0" destOrd="0" presId="urn:microsoft.com/office/officeart/2005/8/layout/vList2"/>
    <dgm:cxn modelId="{CF272590-00F3-4E94-8F6A-C2B980DC4EEF}" type="presOf" srcId="{87ECDBA2-ADD1-478F-A58A-A3DE92FEF236}" destId="{260ECA5E-138A-46C9-93A7-E9C0A484EEDE}" srcOrd="0" destOrd="0" presId="urn:microsoft.com/office/officeart/2005/8/layout/vList2"/>
    <dgm:cxn modelId="{F05B929B-720D-47ED-A463-D34B7EC0CCF0}" type="presOf" srcId="{BB5C1DB0-EBE6-4BF3-9C7D-753FBF3D72DA}" destId="{BD60B500-E423-4C82-A139-34A3CAAB1C33}" srcOrd="0" destOrd="0" presId="urn:microsoft.com/office/officeart/2005/8/layout/vList2"/>
    <dgm:cxn modelId="{1908389C-0293-4940-858D-FA2752E57E52}" srcId="{B5D8D411-2B0F-4E6F-9E4F-991F40DFF809}" destId="{771AA1E0-D384-4586-A7A4-A98CEAEB3D13}" srcOrd="2" destOrd="0" parTransId="{3807F854-B7F1-476B-89FC-90BAC5781624}" sibTransId="{576062CE-2888-48D2-9AC0-9505A7AD2A0B}"/>
    <dgm:cxn modelId="{DD7A95B0-F59A-44E2-9CD7-69B7D02D6714}" type="presOf" srcId="{1DBBFA36-929C-4785-A66F-DB1B920E2573}" destId="{03540585-DAEE-4312-BAF1-405A3140B971}" srcOrd="0" destOrd="2" presId="urn:microsoft.com/office/officeart/2005/8/layout/vList2"/>
    <dgm:cxn modelId="{608865B5-3C27-4ABD-95B5-70CE3A268D4B}" srcId="{F7CA434B-210E-4C8F-9029-7B8BFC2B062E}" destId="{BB5C1DB0-EBE6-4BF3-9C7D-753FBF3D72DA}" srcOrd="0" destOrd="0" parTransId="{6223CAE0-18BE-4CDC-8E6F-2532656BFE61}" sibTransId="{0516F45A-47D4-400F-872B-50D646634F02}"/>
    <dgm:cxn modelId="{849F44BE-F064-4B5C-8FED-3BFE1A291F4A}" srcId="{B5D8D411-2B0F-4E6F-9E4F-991F40DFF809}" destId="{AD943141-CB3E-47C9-AD00-942C5A9B3785}" srcOrd="1" destOrd="0" parTransId="{1E234D23-44D0-49FF-B7EB-3104A634298B}" sibTransId="{3D9EBD9F-4A15-42EB-8CE5-8BFD076E9955}"/>
    <dgm:cxn modelId="{5E3FD6DA-6362-47F4-A409-A91285D78C24}" type="presOf" srcId="{F7CA434B-210E-4C8F-9029-7B8BFC2B062E}" destId="{12DFCA21-BEAE-4300-92F4-CC2BEB47EC62}" srcOrd="0" destOrd="0" presId="urn:microsoft.com/office/officeart/2005/8/layout/vList2"/>
    <dgm:cxn modelId="{1200D5DD-EBD7-4751-8C06-66DB5EBC0984}" srcId="{87ECDBA2-ADD1-478F-A58A-A3DE92FEF236}" destId="{232C5FBB-BC63-4612-A820-8532C372D395}" srcOrd="1" destOrd="0" parTransId="{A0165BD6-A7B9-4990-92DB-C387AA073669}" sibTransId="{D5FC49C5-0744-42F8-91DF-6BE535290442}"/>
    <dgm:cxn modelId="{772BD9F1-F4FC-484B-BE5A-6AFA59CB17DE}" type="presOf" srcId="{232C5FBB-BC63-4612-A820-8532C372D395}" destId="{03540585-DAEE-4312-BAF1-405A3140B971}" srcOrd="0" destOrd="1" presId="urn:microsoft.com/office/officeart/2005/8/layout/vList2"/>
    <dgm:cxn modelId="{C1258194-80F1-4BF1-9F6E-AA60EBA65E66}" type="presParOf" srcId="{0D025C61-96EC-4EA6-89B3-92D5C0A618E7}" destId="{15684D72-85C4-441B-B170-4CF82189A3C6}" srcOrd="0" destOrd="0" presId="urn:microsoft.com/office/officeart/2005/8/layout/vList2"/>
    <dgm:cxn modelId="{F4E8441C-3173-4A08-BE2F-7B915AE05129}" type="presParOf" srcId="{0D025C61-96EC-4EA6-89B3-92D5C0A618E7}" destId="{C8A83180-6A38-46F8-AFCC-BC593827452E}" srcOrd="1" destOrd="0" presId="urn:microsoft.com/office/officeart/2005/8/layout/vList2"/>
    <dgm:cxn modelId="{1AB5B099-8560-4610-9387-E39EA0469D9D}" type="presParOf" srcId="{0D025C61-96EC-4EA6-89B3-92D5C0A618E7}" destId="{12DFCA21-BEAE-4300-92F4-CC2BEB47EC62}" srcOrd="2" destOrd="0" presId="urn:microsoft.com/office/officeart/2005/8/layout/vList2"/>
    <dgm:cxn modelId="{79BAA39B-351E-4247-A27E-98D546ED802C}" type="presParOf" srcId="{0D025C61-96EC-4EA6-89B3-92D5C0A618E7}" destId="{BD60B500-E423-4C82-A139-34A3CAAB1C33}" srcOrd="3" destOrd="0" presId="urn:microsoft.com/office/officeart/2005/8/layout/vList2"/>
    <dgm:cxn modelId="{5F160D64-C068-429A-90B4-976037F58D25}" type="presParOf" srcId="{0D025C61-96EC-4EA6-89B3-92D5C0A618E7}" destId="{260ECA5E-138A-46C9-93A7-E9C0A484EEDE}" srcOrd="4" destOrd="0" presId="urn:microsoft.com/office/officeart/2005/8/layout/vList2"/>
    <dgm:cxn modelId="{D2877625-B5FA-4BE5-BD76-8F8C7EDA2F88}" type="presParOf" srcId="{0D025C61-96EC-4EA6-89B3-92D5C0A618E7}" destId="{03540585-DAEE-4312-BAF1-405A3140B9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570D66-FA19-4D7E-8725-CBB5CB77794E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2FE29D0-C373-415C-9FB1-2259D5C1795E}">
      <dgm:prSet/>
      <dgm:spPr/>
      <dgm:t>
        <a:bodyPr/>
        <a:lstStyle/>
        <a:p>
          <a:pPr rtl="0"/>
          <a:r>
            <a:rPr lang="en-US" dirty="0"/>
            <a:t>If your colleague pays extra attention to detail,</a:t>
          </a:r>
        </a:p>
      </dgm:t>
    </dgm:pt>
    <dgm:pt modelId="{9614D1B8-88D4-4178-81EA-6524DD0DEF1F}" type="parTrans" cxnId="{106C93C7-952C-4B7D-98BE-EFCE40556442}">
      <dgm:prSet/>
      <dgm:spPr/>
      <dgm:t>
        <a:bodyPr/>
        <a:lstStyle/>
        <a:p>
          <a:endParaRPr lang="en-US"/>
        </a:p>
      </dgm:t>
    </dgm:pt>
    <dgm:pt modelId="{D48D69BD-35FD-4F88-8BDC-F8E52F9B0CEF}" type="sibTrans" cxnId="{106C93C7-952C-4B7D-98BE-EFCE40556442}">
      <dgm:prSet/>
      <dgm:spPr/>
      <dgm:t>
        <a:bodyPr/>
        <a:lstStyle/>
        <a:p>
          <a:endParaRPr lang="en-US"/>
        </a:p>
      </dgm:t>
    </dgm:pt>
    <dgm:pt modelId="{2C5F76F1-01D9-4906-A22D-1F7343697DC2}">
      <dgm:prSet custT="1"/>
      <dgm:spPr/>
      <dgm:t>
        <a:bodyPr/>
        <a:lstStyle/>
        <a:p>
          <a:pPr rtl="0"/>
          <a:r>
            <a:rPr lang="en-US" sz="2200" dirty="0"/>
            <a:t>offer them responsibility to check for errors in the team’s work</a:t>
          </a:r>
        </a:p>
      </dgm:t>
    </dgm:pt>
    <dgm:pt modelId="{5B21C53A-8275-4774-A4A0-A401173CA61C}" type="parTrans" cxnId="{D7ABAD41-3A3C-4F6B-86CE-3B86496FF8B9}">
      <dgm:prSet/>
      <dgm:spPr/>
      <dgm:t>
        <a:bodyPr/>
        <a:lstStyle/>
        <a:p>
          <a:endParaRPr lang="en-US"/>
        </a:p>
      </dgm:t>
    </dgm:pt>
    <dgm:pt modelId="{77566271-6F50-42F2-94CA-A5E31AF8F0CB}" type="sibTrans" cxnId="{D7ABAD41-3A3C-4F6B-86CE-3B86496FF8B9}">
      <dgm:prSet/>
      <dgm:spPr/>
      <dgm:t>
        <a:bodyPr/>
        <a:lstStyle/>
        <a:p>
          <a:endParaRPr lang="en-US"/>
        </a:p>
      </dgm:t>
    </dgm:pt>
    <dgm:pt modelId="{EF983C8B-1688-4CDF-BFAE-A9E720709AD9}">
      <dgm:prSet custT="1"/>
      <dgm:spPr/>
      <dgm:t>
        <a:bodyPr/>
        <a:lstStyle/>
        <a:p>
          <a:pPr rtl="0"/>
          <a:r>
            <a:rPr lang="en-US" sz="2200" dirty="0"/>
            <a:t>explain your expectations for scheduling when assigning tasks</a:t>
          </a:r>
        </a:p>
      </dgm:t>
    </dgm:pt>
    <dgm:pt modelId="{EF7410D1-271B-4712-8C74-CF6061A4A89E}" type="parTrans" cxnId="{AA137F25-7C83-4434-A743-D10F787742A4}">
      <dgm:prSet/>
      <dgm:spPr/>
      <dgm:t>
        <a:bodyPr/>
        <a:lstStyle/>
        <a:p>
          <a:endParaRPr lang="en-US"/>
        </a:p>
      </dgm:t>
    </dgm:pt>
    <dgm:pt modelId="{E5473C98-7E18-491E-A49C-7F2445FCB502}" type="sibTrans" cxnId="{AA137F25-7C83-4434-A743-D10F787742A4}">
      <dgm:prSet/>
      <dgm:spPr/>
      <dgm:t>
        <a:bodyPr/>
        <a:lstStyle/>
        <a:p>
          <a:endParaRPr lang="en-US"/>
        </a:p>
      </dgm:t>
    </dgm:pt>
    <dgm:pt modelId="{C6E851CD-153E-4E6C-87E3-88AC15687B41}">
      <dgm:prSet/>
      <dgm:spPr/>
      <dgm:t>
        <a:bodyPr/>
        <a:lstStyle/>
        <a:p>
          <a:pPr rtl="0"/>
          <a:r>
            <a:rPr lang="en-US" dirty="0"/>
            <a:t>If they frequently misunderstand you,</a:t>
          </a:r>
        </a:p>
      </dgm:t>
    </dgm:pt>
    <dgm:pt modelId="{DE368EC3-8651-41EC-8906-D3558CF0A097}" type="parTrans" cxnId="{23939F62-B433-4728-8C5F-9FDBB9F11E6C}">
      <dgm:prSet/>
      <dgm:spPr/>
      <dgm:t>
        <a:bodyPr/>
        <a:lstStyle/>
        <a:p>
          <a:endParaRPr lang="en-US"/>
        </a:p>
      </dgm:t>
    </dgm:pt>
    <dgm:pt modelId="{3DB3DAA1-6591-464B-A043-6DA4DE80B6C5}" type="sibTrans" cxnId="{23939F62-B433-4728-8C5F-9FDBB9F11E6C}">
      <dgm:prSet/>
      <dgm:spPr/>
      <dgm:t>
        <a:bodyPr/>
        <a:lstStyle/>
        <a:p>
          <a:endParaRPr lang="en-US"/>
        </a:p>
      </dgm:t>
    </dgm:pt>
    <dgm:pt modelId="{F56330B5-1354-4C69-8374-A21CB07E75DF}">
      <dgm:prSet custT="1"/>
      <dgm:spPr/>
      <dgm:t>
        <a:bodyPr/>
        <a:lstStyle/>
        <a:p>
          <a:pPr rtl="0"/>
          <a:r>
            <a:rPr lang="en-US" sz="2200" dirty="0"/>
            <a:t>be clear, direct, and explicit in your instructions or communications</a:t>
          </a:r>
        </a:p>
      </dgm:t>
    </dgm:pt>
    <dgm:pt modelId="{30D3CD60-CCF9-4E31-A584-88CB1E67190E}" type="parTrans" cxnId="{AA63036E-94AC-4710-9F90-A10ADAF2382B}">
      <dgm:prSet/>
      <dgm:spPr/>
      <dgm:t>
        <a:bodyPr/>
        <a:lstStyle/>
        <a:p>
          <a:endParaRPr lang="en-US"/>
        </a:p>
      </dgm:t>
    </dgm:pt>
    <dgm:pt modelId="{5955E4CC-B267-471B-B45E-72960445B545}" type="sibTrans" cxnId="{AA63036E-94AC-4710-9F90-A10ADAF2382B}">
      <dgm:prSet/>
      <dgm:spPr/>
      <dgm:t>
        <a:bodyPr/>
        <a:lstStyle/>
        <a:p>
          <a:endParaRPr lang="en-US"/>
        </a:p>
      </dgm:t>
    </dgm:pt>
    <dgm:pt modelId="{E7A75470-53F4-47A9-B9E5-3B020A7C88E4}">
      <dgm:prSet custT="1"/>
      <dgm:spPr/>
      <dgm:t>
        <a:bodyPr/>
        <a:lstStyle/>
        <a:p>
          <a:pPr rtl="0"/>
          <a:r>
            <a:rPr lang="en-US" sz="2200" dirty="0"/>
            <a:t>ask them to repeat/restate your communication or instructions to confirm their understanding</a:t>
          </a:r>
        </a:p>
      </dgm:t>
    </dgm:pt>
    <dgm:pt modelId="{4C8DA23D-7F9D-42C2-ADA9-8701E2E0A184}" type="parTrans" cxnId="{95B45E55-7D7D-4876-971D-8E78A590D11B}">
      <dgm:prSet/>
      <dgm:spPr/>
      <dgm:t>
        <a:bodyPr/>
        <a:lstStyle/>
        <a:p>
          <a:endParaRPr lang="en-US"/>
        </a:p>
      </dgm:t>
    </dgm:pt>
    <dgm:pt modelId="{190AC584-34AC-4FB2-88A6-2430D5181630}" type="sibTrans" cxnId="{95B45E55-7D7D-4876-971D-8E78A590D11B}">
      <dgm:prSet/>
      <dgm:spPr/>
      <dgm:t>
        <a:bodyPr/>
        <a:lstStyle/>
        <a:p>
          <a:endParaRPr lang="en-US"/>
        </a:p>
      </dgm:t>
    </dgm:pt>
    <dgm:pt modelId="{C325B651-110B-490E-A624-08D1C05B3DF5}">
      <dgm:prSet custT="1"/>
      <dgm:spPr/>
      <dgm:t>
        <a:bodyPr/>
        <a:lstStyle/>
        <a:p>
          <a:pPr rtl="0"/>
          <a:r>
            <a:rPr lang="en-US" sz="2200" dirty="0"/>
            <a:t>always follow up in writing </a:t>
          </a:r>
        </a:p>
      </dgm:t>
    </dgm:pt>
    <dgm:pt modelId="{6B8E6BE2-98A3-4AAC-8989-510A01550F17}" type="parTrans" cxnId="{7806B078-DDEC-400F-97DB-199B9ACACBB8}">
      <dgm:prSet/>
      <dgm:spPr/>
      <dgm:t>
        <a:bodyPr/>
        <a:lstStyle/>
        <a:p>
          <a:endParaRPr lang="en-US"/>
        </a:p>
      </dgm:t>
    </dgm:pt>
    <dgm:pt modelId="{985376A0-4E6C-4D08-A08F-6690F7FD9712}" type="sibTrans" cxnId="{7806B078-DDEC-400F-97DB-199B9ACACBB8}">
      <dgm:prSet/>
      <dgm:spPr/>
      <dgm:t>
        <a:bodyPr/>
        <a:lstStyle/>
        <a:p>
          <a:endParaRPr lang="en-US"/>
        </a:p>
      </dgm:t>
    </dgm:pt>
    <dgm:pt modelId="{23720F20-C181-4FC9-B1A1-AF59230B3A26}" type="pres">
      <dgm:prSet presAssocID="{A5570D66-FA19-4D7E-8725-CBB5CB77794E}" presName="linear" presStyleCnt="0">
        <dgm:presLayoutVars>
          <dgm:animLvl val="lvl"/>
          <dgm:resizeHandles val="exact"/>
        </dgm:presLayoutVars>
      </dgm:prSet>
      <dgm:spPr/>
    </dgm:pt>
    <dgm:pt modelId="{5F982374-2164-472B-844E-9F5ACF54EE85}" type="pres">
      <dgm:prSet presAssocID="{02FE29D0-C373-415C-9FB1-2259D5C179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8FFD55-B331-4C32-A3A9-7292B9F9FF3D}" type="pres">
      <dgm:prSet presAssocID="{02FE29D0-C373-415C-9FB1-2259D5C1795E}" presName="childText" presStyleLbl="revTx" presStyleIdx="0" presStyleCnt="2">
        <dgm:presLayoutVars>
          <dgm:bulletEnabled val="1"/>
        </dgm:presLayoutVars>
      </dgm:prSet>
      <dgm:spPr/>
    </dgm:pt>
    <dgm:pt modelId="{3E997D29-68A0-4C11-8ADC-D718B55CDBD6}" type="pres">
      <dgm:prSet presAssocID="{C6E851CD-153E-4E6C-87E3-88AC15687B4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05A6208-488D-4783-B84B-D2E94D59CC49}" type="pres">
      <dgm:prSet presAssocID="{C6E851CD-153E-4E6C-87E3-88AC15687B4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D820607-D2F2-4C30-8354-4C2D81A7C99F}" type="presOf" srcId="{F56330B5-1354-4C69-8374-A21CB07E75DF}" destId="{E05A6208-488D-4783-B84B-D2E94D59CC49}" srcOrd="0" destOrd="0" presId="urn:microsoft.com/office/officeart/2005/8/layout/vList2"/>
    <dgm:cxn modelId="{54D41616-1085-49BC-A815-EEC1F8C43EDE}" type="presOf" srcId="{A5570D66-FA19-4D7E-8725-CBB5CB77794E}" destId="{23720F20-C181-4FC9-B1A1-AF59230B3A26}" srcOrd="0" destOrd="0" presId="urn:microsoft.com/office/officeart/2005/8/layout/vList2"/>
    <dgm:cxn modelId="{58657A1D-7FDE-4292-B15C-0B7BA2F4C96B}" type="presOf" srcId="{E7A75470-53F4-47A9-B9E5-3B020A7C88E4}" destId="{E05A6208-488D-4783-B84B-D2E94D59CC49}" srcOrd="0" destOrd="1" presId="urn:microsoft.com/office/officeart/2005/8/layout/vList2"/>
    <dgm:cxn modelId="{AA137F25-7C83-4434-A743-D10F787742A4}" srcId="{02FE29D0-C373-415C-9FB1-2259D5C1795E}" destId="{EF983C8B-1688-4CDF-BFAE-A9E720709AD9}" srcOrd="1" destOrd="0" parTransId="{EF7410D1-271B-4712-8C74-CF6061A4A89E}" sibTransId="{E5473C98-7E18-491E-A49C-7F2445FCB502}"/>
    <dgm:cxn modelId="{D7ABAD41-3A3C-4F6B-86CE-3B86496FF8B9}" srcId="{02FE29D0-C373-415C-9FB1-2259D5C1795E}" destId="{2C5F76F1-01D9-4906-A22D-1F7343697DC2}" srcOrd="0" destOrd="0" parTransId="{5B21C53A-8275-4774-A4A0-A401173CA61C}" sibTransId="{77566271-6F50-42F2-94CA-A5E31AF8F0CB}"/>
    <dgm:cxn modelId="{23939F62-B433-4728-8C5F-9FDBB9F11E6C}" srcId="{A5570D66-FA19-4D7E-8725-CBB5CB77794E}" destId="{C6E851CD-153E-4E6C-87E3-88AC15687B41}" srcOrd="1" destOrd="0" parTransId="{DE368EC3-8651-41EC-8906-D3558CF0A097}" sibTransId="{3DB3DAA1-6591-464B-A043-6DA4DE80B6C5}"/>
    <dgm:cxn modelId="{AA63036E-94AC-4710-9F90-A10ADAF2382B}" srcId="{C6E851CD-153E-4E6C-87E3-88AC15687B41}" destId="{F56330B5-1354-4C69-8374-A21CB07E75DF}" srcOrd="0" destOrd="0" parTransId="{30D3CD60-CCF9-4E31-A584-88CB1E67190E}" sibTransId="{5955E4CC-B267-471B-B45E-72960445B545}"/>
    <dgm:cxn modelId="{95B45E55-7D7D-4876-971D-8E78A590D11B}" srcId="{C6E851CD-153E-4E6C-87E3-88AC15687B41}" destId="{E7A75470-53F4-47A9-B9E5-3B020A7C88E4}" srcOrd="1" destOrd="0" parTransId="{4C8DA23D-7F9D-42C2-ADA9-8701E2E0A184}" sibTransId="{190AC584-34AC-4FB2-88A6-2430D5181630}"/>
    <dgm:cxn modelId="{7806B078-DDEC-400F-97DB-199B9ACACBB8}" srcId="{C6E851CD-153E-4E6C-87E3-88AC15687B41}" destId="{C325B651-110B-490E-A624-08D1C05B3DF5}" srcOrd="2" destOrd="0" parTransId="{6B8E6BE2-98A3-4AAC-8989-510A01550F17}" sibTransId="{985376A0-4E6C-4D08-A08F-6690F7FD9712}"/>
    <dgm:cxn modelId="{C7BEF978-5DA0-4264-A84E-A36214377375}" type="presOf" srcId="{C6E851CD-153E-4E6C-87E3-88AC15687B41}" destId="{3E997D29-68A0-4C11-8ADC-D718B55CDBD6}" srcOrd="0" destOrd="0" presId="urn:microsoft.com/office/officeart/2005/8/layout/vList2"/>
    <dgm:cxn modelId="{C2FBB485-22BF-4CB8-AC6D-504C998657FA}" type="presOf" srcId="{2C5F76F1-01D9-4906-A22D-1F7343697DC2}" destId="{C38FFD55-B331-4C32-A3A9-7292B9F9FF3D}" srcOrd="0" destOrd="0" presId="urn:microsoft.com/office/officeart/2005/8/layout/vList2"/>
    <dgm:cxn modelId="{36D8DDB4-2B3E-4C6F-93C5-91ED337D6373}" type="presOf" srcId="{C325B651-110B-490E-A624-08D1C05B3DF5}" destId="{E05A6208-488D-4783-B84B-D2E94D59CC49}" srcOrd="0" destOrd="2" presId="urn:microsoft.com/office/officeart/2005/8/layout/vList2"/>
    <dgm:cxn modelId="{106C93C7-952C-4B7D-98BE-EFCE40556442}" srcId="{A5570D66-FA19-4D7E-8725-CBB5CB77794E}" destId="{02FE29D0-C373-415C-9FB1-2259D5C1795E}" srcOrd="0" destOrd="0" parTransId="{9614D1B8-88D4-4178-81EA-6524DD0DEF1F}" sibTransId="{D48D69BD-35FD-4F88-8BDC-F8E52F9B0CEF}"/>
    <dgm:cxn modelId="{497B80D4-FC46-4810-B37B-DBE12CDB14B5}" type="presOf" srcId="{EF983C8B-1688-4CDF-BFAE-A9E720709AD9}" destId="{C38FFD55-B331-4C32-A3A9-7292B9F9FF3D}" srcOrd="0" destOrd="1" presId="urn:microsoft.com/office/officeart/2005/8/layout/vList2"/>
    <dgm:cxn modelId="{24D688F0-627E-49EA-BE10-23EFB0A551DE}" type="presOf" srcId="{02FE29D0-C373-415C-9FB1-2259D5C1795E}" destId="{5F982374-2164-472B-844E-9F5ACF54EE85}" srcOrd="0" destOrd="0" presId="urn:microsoft.com/office/officeart/2005/8/layout/vList2"/>
    <dgm:cxn modelId="{89C8C9F2-3B9B-40FF-8B77-CC1ED8DEA8B9}" type="presParOf" srcId="{23720F20-C181-4FC9-B1A1-AF59230B3A26}" destId="{5F982374-2164-472B-844E-9F5ACF54EE85}" srcOrd="0" destOrd="0" presId="urn:microsoft.com/office/officeart/2005/8/layout/vList2"/>
    <dgm:cxn modelId="{5E1B0782-5BC9-43C6-B63F-BE6F73B16CCF}" type="presParOf" srcId="{23720F20-C181-4FC9-B1A1-AF59230B3A26}" destId="{C38FFD55-B331-4C32-A3A9-7292B9F9FF3D}" srcOrd="1" destOrd="0" presId="urn:microsoft.com/office/officeart/2005/8/layout/vList2"/>
    <dgm:cxn modelId="{10EDA383-6890-45ED-B377-4AA0E5B59B00}" type="presParOf" srcId="{23720F20-C181-4FC9-B1A1-AF59230B3A26}" destId="{3E997D29-68A0-4C11-8ADC-D718B55CDBD6}" srcOrd="2" destOrd="0" presId="urn:microsoft.com/office/officeart/2005/8/layout/vList2"/>
    <dgm:cxn modelId="{C2CE43E8-7E7A-4C3E-9E00-1E96D20BB0AD}" type="presParOf" srcId="{23720F20-C181-4FC9-B1A1-AF59230B3A26}" destId="{E05A6208-488D-4783-B84B-D2E94D59CC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1C3AC1-CDDD-440B-B2BF-168EA9FDD438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E5F78B6-D0E5-4D75-9257-4036D0C18659}">
      <dgm:prSet/>
      <dgm:spPr/>
      <dgm:t>
        <a:bodyPr/>
        <a:lstStyle/>
        <a:p>
          <a:pPr rtl="0"/>
          <a:r>
            <a:rPr lang="en-US" dirty="0"/>
            <a:t>Some people really like to follow the rules,</a:t>
          </a:r>
        </a:p>
      </dgm:t>
    </dgm:pt>
    <dgm:pt modelId="{E36F4CED-220D-4AE3-BBDE-151501A36009}" type="parTrans" cxnId="{0FED8322-24AC-4417-84C9-8BE8BB25E82E}">
      <dgm:prSet/>
      <dgm:spPr/>
      <dgm:t>
        <a:bodyPr/>
        <a:lstStyle/>
        <a:p>
          <a:endParaRPr lang="en-US"/>
        </a:p>
      </dgm:t>
    </dgm:pt>
    <dgm:pt modelId="{FC9F9188-3AAC-4D14-99E0-B20725D48113}" type="sibTrans" cxnId="{0FED8322-24AC-4417-84C9-8BE8BB25E82E}">
      <dgm:prSet/>
      <dgm:spPr/>
      <dgm:t>
        <a:bodyPr/>
        <a:lstStyle/>
        <a:p>
          <a:endParaRPr lang="en-US"/>
        </a:p>
      </dgm:t>
    </dgm:pt>
    <dgm:pt modelId="{D39B1F30-76C1-45A5-9164-47816AD7839E}">
      <dgm:prSet/>
      <dgm:spPr/>
      <dgm:t>
        <a:bodyPr/>
        <a:lstStyle/>
        <a:p>
          <a:pPr rtl="0"/>
          <a:r>
            <a:rPr lang="en-US" dirty="0"/>
            <a:t>instead of expecting them to bend the rules, provide them acceptable structure and explain the rationale for their work.</a:t>
          </a:r>
        </a:p>
      </dgm:t>
    </dgm:pt>
    <dgm:pt modelId="{049D6244-A4D3-4108-A925-2B46A9C9A05F}" type="parTrans" cxnId="{052E29BE-5E1E-4CD1-BB04-9B403BF9B192}">
      <dgm:prSet/>
      <dgm:spPr/>
      <dgm:t>
        <a:bodyPr/>
        <a:lstStyle/>
        <a:p>
          <a:endParaRPr lang="en-US"/>
        </a:p>
      </dgm:t>
    </dgm:pt>
    <dgm:pt modelId="{C06426A1-72A5-4938-A01A-51805CCD12D5}" type="sibTrans" cxnId="{052E29BE-5E1E-4CD1-BB04-9B403BF9B192}">
      <dgm:prSet/>
      <dgm:spPr/>
      <dgm:t>
        <a:bodyPr/>
        <a:lstStyle/>
        <a:p>
          <a:endParaRPr lang="en-US"/>
        </a:p>
      </dgm:t>
    </dgm:pt>
    <dgm:pt modelId="{DDE9B8E6-4914-4F3E-8F3E-8541C27D9F06}">
      <dgm:prSet/>
      <dgm:spPr/>
      <dgm:t>
        <a:bodyPr/>
        <a:lstStyle/>
        <a:p>
          <a:pPr rtl="0"/>
          <a:r>
            <a:rPr lang="en-US" dirty="0"/>
            <a:t>Some people like routine,</a:t>
          </a:r>
        </a:p>
      </dgm:t>
    </dgm:pt>
    <dgm:pt modelId="{D4521DC3-19C1-4D65-8293-F86BC863DEF0}" type="parTrans" cxnId="{F3BEBF4A-50D3-4A13-A433-FB9F88DDD3E1}">
      <dgm:prSet/>
      <dgm:spPr/>
      <dgm:t>
        <a:bodyPr/>
        <a:lstStyle/>
        <a:p>
          <a:endParaRPr lang="en-US"/>
        </a:p>
      </dgm:t>
    </dgm:pt>
    <dgm:pt modelId="{69DF4F8C-02F1-4A81-855F-EB989E12A1B0}" type="sibTrans" cxnId="{F3BEBF4A-50D3-4A13-A433-FB9F88DDD3E1}">
      <dgm:prSet/>
      <dgm:spPr/>
      <dgm:t>
        <a:bodyPr/>
        <a:lstStyle/>
        <a:p>
          <a:endParaRPr lang="en-US"/>
        </a:p>
      </dgm:t>
    </dgm:pt>
    <dgm:pt modelId="{D683C896-D4E6-440B-A4F8-8215D8706B85}">
      <dgm:prSet/>
      <dgm:spPr/>
      <dgm:t>
        <a:bodyPr/>
        <a:lstStyle/>
        <a:p>
          <a:pPr rtl="0"/>
          <a:r>
            <a:rPr lang="en-US" dirty="0"/>
            <a:t>create stability by not changing their role and responsibility frequently</a:t>
          </a:r>
        </a:p>
      </dgm:t>
    </dgm:pt>
    <dgm:pt modelId="{047FFB29-0B38-416B-8468-C5FAD07C03FE}" type="parTrans" cxnId="{E594720C-2625-4FA2-A3C3-6C0813CD7428}">
      <dgm:prSet/>
      <dgm:spPr/>
      <dgm:t>
        <a:bodyPr/>
        <a:lstStyle/>
        <a:p>
          <a:endParaRPr lang="en-US"/>
        </a:p>
      </dgm:t>
    </dgm:pt>
    <dgm:pt modelId="{202F3AA9-181F-4F2A-9C3B-B70A4351C191}" type="sibTrans" cxnId="{E594720C-2625-4FA2-A3C3-6C0813CD7428}">
      <dgm:prSet/>
      <dgm:spPr/>
      <dgm:t>
        <a:bodyPr/>
        <a:lstStyle/>
        <a:p>
          <a:endParaRPr lang="en-US"/>
        </a:p>
      </dgm:t>
    </dgm:pt>
    <dgm:pt modelId="{3D593D51-97C7-458B-A11C-A2A88B0D2F54}">
      <dgm:prSet/>
      <dgm:spPr/>
      <dgm:t>
        <a:bodyPr/>
        <a:lstStyle/>
        <a:p>
          <a:pPr rtl="0"/>
          <a:r>
            <a:rPr lang="en-US" dirty="0"/>
            <a:t>assign them to repeating tasks if they want it</a:t>
          </a:r>
        </a:p>
      </dgm:t>
    </dgm:pt>
    <dgm:pt modelId="{13592AB8-752A-47AF-BAB8-DB000FDE8A10}" type="parTrans" cxnId="{EBFB3FC0-AD5B-4AB8-A44B-D21790D2B9CB}">
      <dgm:prSet/>
      <dgm:spPr/>
      <dgm:t>
        <a:bodyPr/>
        <a:lstStyle/>
        <a:p>
          <a:endParaRPr lang="en-US"/>
        </a:p>
      </dgm:t>
    </dgm:pt>
    <dgm:pt modelId="{B6F09F2C-07C1-4F2E-AE03-459F75FA3182}" type="sibTrans" cxnId="{EBFB3FC0-AD5B-4AB8-A44B-D21790D2B9CB}">
      <dgm:prSet/>
      <dgm:spPr/>
      <dgm:t>
        <a:bodyPr/>
        <a:lstStyle/>
        <a:p>
          <a:endParaRPr lang="en-US"/>
        </a:p>
      </dgm:t>
    </dgm:pt>
    <dgm:pt modelId="{FFA57F57-AE84-4B26-9FF3-C00F55B53D2C}">
      <dgm:prSet/>
      <dgm:spPr/>
      <dgm:t>
        <a:bodyPr/>
        <a:lstStyle/>
        <a:p>
          <a:pPr rtl="0"/>
          <a:r>
            <a:rPr lang="en-US" dirty="0"/>
            <a:t>Some people like to know what’s coming,</a:t>
          </a:r>
        </a:p>
      </dgm:t>
    </dgm:pt>
    <dgm:pt modelId="{339D43A6-ECC5-4192-B288-83ED446831AC}" type="parTrans" cxnId="{2E7A25B3-EB83-4698-ABC8-ADF4DF2AC30C}">
      <dgm:prSet/>
      <dgm:spPr/>
      <dgm:t>
        <a:bodyPr/>
        <a:lstStyle/>
        <a:p>
          <a:endParaRPr lang="en-US"/>
        </a:p>
      </dgm:t>
    </dgm:pt>
    <dgm:pt modelId="{CE3D5126-238F-49EB-941B-3B8A395117C1}" type="sibTrans" cxnId="{2E7A25B3-EB83-4698-ABC8-ADF4DF2AC30C}">
      <dgm:prSet/>
      <dgm:spPr/>
      <dgm:t>
        <a:bodyPr/>
        <a:lstStyle/>
        <a:p>
          <a:endParaRPr lang="en-US"/>
        </a:p>
      </dgm:t>
    </dgm:pt>
    <dgm:pt modelId="{BEC0FE01-6FFD-4E90-BB61-FCB07A3BD200}">
      <dgm:prSet/>
      <dgm:spPr/>
      <dgm:t>
        <a:bodyPr/>
        <a:lstStyle/>
        <a:p>
          <a:pPr rtl="0"/>
          <a:r>
            <a:rPr lang="en-US" dirty="0"/>
            <a:t>work with them in advance about changes to come</a:t>
          </a:r>
        </a:p>
      </dgm:t>
    </dgm:pt>
    <dgm:pt modelId="{87E09046-67F0-48E4-BDAF-4363B6CA9B15}" type="parTrans" cxnId="{817F0EAE-FE40-4DE6-8CEA-E52E5CC4F7D3}">
      <dgm:prSet/>
      <dgm:spPr/>
      <dgm:t>
        <a:bodyPr/>
        <a:lstStyle/>
        <a:p>
          <a:endParaRPr lang="en-US"/>
        </a:p>
      </dgm:t>
    </dgm:pt>
    <dgm:pt modelId="{DE1562C4-D61D-43E2-B951-37EE7D2FA7E9}" type="sibTrans" cxnId="{817F0EAE-FE40-4DE6-8CEA-E52E5CC4F7D3}">
      <dgm:prSet/>
      <dgm:spPr/>
      <dgm:t>
        <a:bodyPr/>
        <a:lstStyle/>
        <a:p>
          <a:endParaRPr lang="en-US"/>
        </a:p>
      </dgm:t>
    </dgm:pt>
    <dgm:pt modelId="{46684055-CAFE-41C0-AA04-40BC756B7EB5}" type="pres">
      <dgm:prSet presAssocID="{8B1C3AC1-CDDD-440B-B2BF-168EA9FDD438}" presName="linear" presStyleCnt="0">
        <dgm:presLayoutVars>
          <dgm:animLvl val="lvl"/>
          <dgm:resizeHandles val="exact"/>
        </dgm:presLayoutVars>
      </dgm:prSet>
      <dgm:spPr/>
    </dgm:pt>
    <dgm:pt modelId="{B9389C9E-F666-41DA-9D86-CFED5B9D8DE0}" type="pres">
      <dgm:prSet presAssocID="{3E5F78B6-D0E5-4D75-9257-4036D0C186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3662C1-CC38-4413-9087-300656913569}" type="pres">
      <dgm:prSet presAssocID="{3E5F78B6-D0E5-4D75-9257-4036D0C18659}" presName="childText" presStyleLbl="revTx" presStyleIdx="0" presStyleCnt="3">
        <dgm:presLayoutVars>
          <dgm:bulletEnabled val="1"/>
        </dgm:presLayoutVars>
      </dgm:prSet>
      <dgm:spPr/>
    </dgm:pt>
    <dgm:pt modelId="{3033AA4E-5D3D-4BFF-9FD2-D401F30CE516}" type="pres">
      <dgm:prSet presAssocID="{DDE9B8E6-4914-4F3E-8F3E-8541C27D9F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40B2FB-A42C-4579-8825-C60B00920DB8}" type="pres">
      <dgm:prSet presAssocID="{DDE9B8E6-4914-4F3E-8F3E-8541C27D9F06}" presName="childText" presStyleLbl="revTx" presStyleIdx="1" presStyleCnt="3">
        <dgm:presLayoutVars>
          <dgm:bulletEnabled val="1"/>
        </dgm:presLayoutVars>
      </dgm:prSet>
      <dgm:spPr/>
    </dgm:pt>
    <dgm:pt modelId="{24C329AF-A1CE-4260-B827-A90C0962F4F1}" type="pres">
      <dgm:prSet presAssocID="{FFA57F57-AE84-4B26-9FF3-C00F55B53D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8562EC6-3ABA-4EEA-B5EC-267AC0B1B071}" type="pres">
      <dgm:prSet presAssocID="{FFA57F57-AE84-4B26-9FF3-C00F55B53D2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594720C-2625-4FA2-A3C3-6C0813CD7428}" srcId="{DDE9B8E6-4914-4F3E-8F3E-8541C27D9F06}" destId="{D683C896-D4E6-440B-A4F8-8215D8706B85}" srcOrd="0" destOrd="0" parTransId="{047FFB29-0B38-416B-8468-C5FAD07C03FE}" sibTransId="{202F3AA9-181F-4F2A-9C3B-B70A4351C191}"/>
    <dgm:cxn modelId="{2CADD11B-182E-494A-8F4F-ACBE164E12D9}" type="presOf" srcId="{3D593D51-97C7-458B-A11C-A2A88B0D2F54}" destId="{0E40B2FB-A42C-4579-8825-C60B00920DB8}" srcOrd="0" destOrd="1" presId="urn:microsoft.com/office/officeart/2005/8/layout/vList2"/>
    <dgm:cxn modelId="{0FED8322-24AC-4417-84C9-8BE8BB25E82E}" srcId="{8B1C3AC1-CDDD-440B-B2BF-168EA9FDD438}" destId="{3E5F78B6-D0E5-4D75-9257-4036D0C18659}" srcOrd="0" destOrd="0" parTransId="{E36F4CED-220D-4AE3-BBDE-151501A36009}" sibTransId="{FC9F9188-3AAC-4D14-99E0-B20725D48113}"/>
    <dgm:cxn modelId="{016AB32F-ED0C-4486-8F19-2DA23721E434}" type="presOf" srcId="{3E5F78B6-D0E5-4D75-9257-4036D0C18659}" destId="{B9389C9E-F666-41DA-9D86-CFED5B9D8DE0}" srcOrd="0" destOrd="0" presId="urn:microsoft.com/office/officeart/2005/8/layout/vList2"/>
    <dgm:cxn modelId="{29A09865-BBBF-48E0-A150-29D51CA8BD4C}" type="presOf" srcId="{DDE9B8E6-4914-4F3E-8F3E-8541C27D9F06}" destId="{3033AA4E-5D3D-4BFF-9FD2-D401F30CE516}" srcOrd="0" destOrd="0" presId="urn:microsoft.com/office/officeart/2005/8/layout/vList2"/>
    <dgm:cxn modelId="{F3BEBF4A-50D3-4A13-A433-FB9F88DDD3E1}" srcId="{8B1C3AC1-CDDD-440B-B2BF-168EA9FDD438}" destId="{DDE9B8E6-4914-4F3E-8F3E-8541C27D9F06}" srcOrd="1" destOrd="0" parTransId="{D4521DC3-19C1-4D65-8293-F86BC863DEF0}" sibTransId="{69DF4F8C-02F1-4A81-855F-EB989E12A1B0}"/>
    <dgm:cxn modelId="{E328C353-44B2-403C-A1E7-559E7A6FA365}" type="presOf" srcId="{8B1C3AC1-CDDD-440B-B2BF-168EA9FDD438}" destId="{46684055-CAFE-41C0-AA04-40BC756B7EB5}" srcOrd="0" destOrd="0" presId="urn:microsoft.com/office/officeart/2005/8/layout/vList2"/>
    <dgm:cxn modelId="{ABAC328B-30A6-4AFB-BE1A-D734C6986440}" type="presOf" srcId="{D683C896-D4E6-440B-A4F8-8215D8706B85}" destId="{0E40B2FB-A42C-4579-8825-C60B00920DB8}" srcOrd="0" destOrd="0" presId="urn:microsoft.com/office/officeart/2005/8/layout/vList2"/>
    <dgm:cxn modelId="{7956BD99-9135-465A-884B-19DB19A368D5}" type="presOf" srcId="{D39B1F30-76C1-45A5-9164-47816AD7839E}" destId="{9A3662C1-CC38-4413-9087-300656913569}" srcOrd="0" destOrd="0" presId="urn:microsoft.com/office/officeart/2005/8/layout/vList2"/>
    <dgm:cxn modelId="{817F0EAE-FE40-4DE6-8CEA-E52E5CC4F7D3}" srcId="{FFA57F57-AE84-4B26-9FF3-C00F55B53D2C}" destId="{BEC0FE01-6FFD-4E90-BB61-FCB07A3BD200}" srcOrd="0" destOrd="0" parTransId="{87E09046-67F0-48E4-BDAF-4363B6CA9B15}" sibTransId="{DE1562C4-D61D-43E2-B951-37EE7D2FA7E9}"/>
    <dgm:cxn modelId="{2E7A25B3-EB83-4698-ABC8-ADF4DF2AC30C}" srcId="{8B1C3AC1-CDDD-440B-B2BF-168EA9FDD438}" destId="{FFA57F57-AE84-4B26-9FF3-C00F55B53D2C}" srcOrd="2" destOrd="0" parTransId="{339D43A6-ECC5-4192-B288-83ED446831AC}" sibTransId="{CE3D5126-238F-49EB-941B-3B8A395117C1}"/>
    <dgm:cxn modelId="{052E29BE-5E1E-4CD1-BB04-9B403BF9B192}" srcId="{3E5F78B6-D0E5-4D75-9257-4036D0C18659}" destId="{D39B1F30-76C1-45A5-9164-47816AD7839E}" srcOrd="0" destOrd="0" parTransId="{049D6244-A4D3-4108-A925-2B46A9C9A05F}" sibTransId="{C06426A1-72A5-4938-A01A-51805CCD12D5}"/>
    <dgm:cxn modelId="{EBFB3FC0-AD5B-4AB8-A44B-D21790D2B9CB}" srcId="{DDE9B8E6-4914-4F3E-8F3E-8541C27D9F06}" destId="{3D593D51-97C7-458B-A11C-A2A88B0D2F54}" srcOrd="1" destOrd="0" parTransId="{13592AB8-752A-47AF-BAB8-DB000FDE8A10}" sibTransId="{B6F09F2C-07C1-4F2E-AE03-459F75FA3182}"/>
    <dgm:cxn modelId="{5F34E5EC-5773-4344-A149-4685EFB30C81}" type="presOf" srcId="{FFA57F57-AE84-4B26-9FF3-C00F55B53D2C}" destId="{24C329AF-A1CE-4260-B827-A90C0962F4F1}" srcOrd="0" destOrd="0" presId="urn:microsoft.com/office/officeart/2005/8/layout/vList2"/>
    <dgm:cxn modelId="{E5351DEF-B23D-40D8-8319-71497E62E01B}" type="presOf" srcId="{BEC0FE01-6FFD-4E90-BB61-FCB07A3BD200}" destId="{C8562EC6-3ABA-4EEA-B5EC-267AC0B1B071}" srcOrd="0" destOrd="0" presId="urn:microsoft.com/office/officeart/2005/8/layout/vList2"/>
    <dgm:cxn modelId="{3ABF4648-334D-4FCA-BA0E-EAEC00745087}" type="presParOf" srcId="{46684055-CAFE-41C0-AA04-40BC756B7EB5}" destId="{B9389C9E-F666-41DA-9D86-CFED5B9D8DE0}" srcOrd="0" destOrd="0" presId="urn:microsoft.com/office/officeart/2005/8/layout/vList2"/>
    <dgm:cxn modelId="{46357651-AEE9-405B-BD91-CE59D2661EE1}" type="presParOf" srcId="{46684055-CAFE-41C0-AA04-40BC756B7EB5}" destId="{9A3662C1-CC38-4413-9087-300656913569}" srcOrd="1" destOrd="0" presId="urn:microsoft.com/office/officeart/2005/8/layout/vList2"/>
    <dgm:cxn modelId="{525A15B2-B7DA-4905-8315-5167577C554D}" type="presParOf" srcId="{46684055-CAFE-41C0-AA04-40BC756B7EB5}" destId="{3033AA4E-5D3D-4BFF-9FD2-D401F30CE516}" srcOrd="2" destOrd="0" presId="urn:microsoft.com/office/officeart/2005/8/layout/vList2"/>
    <dgm:cxn modelId="{AB2D5196-5554-4619-829D-5669C7A47960}" type="presParOf" srcId="{46684055-CAFE-41C0-AA04-40BC756B7EB5}" destId="{0E40B2FB-A42C-4579-8825-C60B00920DB8}" srcOrd="3" destOrd="0" presId="urn:microsoft.com/office/officeart/2005/8/layout/vList2"/>
    <dgm:cxn modelId="{9F6DB72C-E1DB-4CDD-BC35-F1BA7595B12A}" type="presParOf" srcId="{46684055-CAFE-41C0-AA04-40BC756B7EB5}" destId="{24C329AF-A1CE-4260-B827-A90C0962F4F1}" srcOrd="4" destOrd="0" presId="urn:microsoft.com/office/officeart/2005/8/layout/vList2"/>
    <dgm:cxn modelId="{27516E21-D654-4CA9-B0CF-273DED7A1C33}" type="presParOf" srcId="{46684055-CAFE-41C0-AA04-40BC756B7EB5}" destId="{C8562EC6-3ABA-4EEA-B5EC-267AC0B1B0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F66F9-719C-46AD-99DF-9E227569E095}">
      <dsp:nvSpPr>
        <dsp:cNvPr id="0" name=""/>
        <dsp:cNvSpPr/>
      </dsp:nvSpPr>
      <dsp:spPr>
        <a:xfrm>
          <a:off x="-5235287" y="-801849"/>
          <a:ext cx="6234220" cy="6234220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7F1E6-4454-4444-B040-342FF5208FD2}">
      <dsp:nvSpPr>
        <dsp:cNvPr id="0" name=""/>
        <dsp:cNvSpPr/>
      </dsp:nvSpPr>
      <dsp:spPr>
        <a:xfrm>
          <a:off x="523015" y="355994"/>
          <a:ext cx="8044785" cy="71235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435" tIns="93980" rIns="93980" bIns="9398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Research</a:t>
          </a:r>
        </a:p>
      </dsp:txBody>
      <dsp:txXfrm>
        <a:off x="523015" y="355994"/>
        <a:ext cx="8044785" cy="712359"/>
      </dsp:txXfrm>
    </dsp:sp>
    <dsp:sp modelId="{4434232B-D08F-4F7D-9E35-02588A5B30D3}">
      <dsp:nvSpPr>
        <dsp:cNvPr id="0" name=""/>
        <dsp:cNvSpPr/>
      </dsp:nvSpPr>
      <dsp:spPr>
        <a:xfrm>
          <a:off x="77791" y="266949"/>
          <a:ext cx="890449" cy="890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CDF48-1580-418C-955B-CB520630F72A}">
      <dsp:nvSpPr>
        <dsp:cNvPr id="0" name=""/>
        <dsp:cNvSpPr/>
      </dsp:nvSpPr>
      <dsp:spPr>
        <a:xfrm>
          <a:off x="931427" y="1424718"/>
          <a:ext cx="7636373" cy="712359"/>
        </a:xfrm>
        <a:prstGeom prst="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435" tIns="93980" rIns="93980" bIns="9398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Sponsors panel</a:t>
          </a:r>
        </a:p>
      </dsp:txBody>
      <dsp:txXfrm>
        <a:off x="931427" y="1424718"/>
        <a:ext cx="7636373" cy="712359"/>
      </dsp:txXfrm>
    </dsp:sp>
    <dsp:sp modelId="{5A2BAB5A-5387-40E8-8BEB-76E92707916C}">
      <dsp:nvSpPr>
        <dsp:cNvPr id="0" name=""/>
        <dsp:cNvSpPr/>
      </dsp:nvSpPr>
      <dsp:spPr>
        <a:xfrm>
          <a:off x="486203" y="1335673"/>
          <a:ext cx="890449" cy="890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0F18-EEA3-4CCA-ABFA-42A6E3E0FF8A}">
      <dsp:nvSpPr>
        <dsp:cNvPr id="0" name=""/>
        <dsp:cNvSpPr/>
      </dsp:nvSpPr>
      <dsp:spPr>
        <a:xfrm>
          <a:off x="931427" y="2493442"/>
          <a:ext cx="7636373" cy="712359"/>
        </a:xfrm>
        <a:prstGeom prst="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435" tIns="93980" rIns="93980" bIns="9398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Self-advocates panel</a:t>
          </a:r>
        </a:p>
      </dsp:txBody>
      <dsp:txXfrm>
        <a:off x="931427" y="2493442"/>
        <a:ext cx="7636373" cy="712359"/>
      </dsp:txXfrm>
    </dsp:sp>
    <dsp:sp modelId="{E691E133-9A57-4161-900E-E1402CB0D009}">
      <dsp:nvSpPr>
        <dsp:cNvPr id="0" name=""/>
        <dsp:cNvSpPr/>
      </dsp:nvSpPr>
      <dsp:spPr>
        <a:xfrm>
          <a:off x="486203" y="2404398"/>
          <a:ext cx="890449" cy="890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B23BD-1880-40CA-B7EA-0F42AA116697}">
      <dsp:nvSpPr>
        <dsp:cNvPr id="0" name=""/>
        <dsp:cNvSpPr/>
      </dsp:nvSpPr>
      <dsp:spPr>
        <a:xfrm>
          <a:off x="523015" y="3562167"/>
          <a:ext cx="8044785" cy="712359"/>
        </a:xfrm>
        <a:prstGeom prst="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435" tIns="93980" rIns="93980" bIns="9398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Academics</a:t>
          </a:r>
        </a:p>
      </dsp:txBody>
      <dsp:txXfrm>
        <a:off x="523015" y="3562167"/>
        <a:ext cx="8044785" cy="712359"/>
      </dsp:txXfrm>
    </dsp:sp>
    <dsp:sp modelId="{8D502C55-1EBB-4FC8-A655-622213380C8A}">
      <dsp:nvSpPr>
        <dsp:cNvPr id="0" name=""/>
        <dsp:cNvSpPr/>
      </dsp:nvSpPr>
      <dsp:spPr>
        <a:xfrm>
          <a:off x="77791" y="3473122"/>
          <a:ext cx="890449" cy="890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A6CDF-BF5E-4A06-AC0C-18B286649300}">
      <dsp:nvSpPr>
        <dsp:cNvPr id="0" name=""/>
        <dsp:cNvSpPr/>
      </dsp:nvSpPr>
      <dsp:spPr>
        <a:xfrm>
          <a:off x="0" y="370508"/>
          <a:ext cx="78867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your colleague listens too much, but never speaks,</a:t>
          </a:r>
        </a:p>
      </dsp:txBody>
      <dsp:txXfrm>
        <a:off x="29271" y="399779"/>
        <a:ext cx="7828158" cy="541083"/>
      </dsp:txXfrm>
    </dsp:sp>
    <dsp:sp modelId="{50BDC2DF-F6E1-41DE-B03F-A3982F00C8BF}">
      <dsp:nvSpPr>
        <dsp:cNvPr id="0" name=""/>
        <dsp:cNvSpPr/>
      </dsp:nvSpPr>
      <dsp:spPr>
        <a:xfrm>
          <a:off x="0" y="970133"/>
          <a:ext cx="7886700" cy="67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encourage them to ask questions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recognize their question</a:t>
          </a:r>
        </a:p>
      </dsp:txBody>
      <dsp:txXfrm>
        <a:off x="0" y="970133"/>
        <a:ext cx="7886700" cy="672750"/>
      </dsp:txXfrm>
    </dsp:sp>
    <dsp:sp modelId="{CE694753-E83E-43DA-A709-5D3AB0792FB2}">
      <dsp:nvSpPr>
        <dsp:cNvPr id="0" name=""/>
        <dsp:cNvSpPr/>
      </dsp:nvSpPr>
      <dsp:spPr>
        <a:xfrm>
          <a:off x="0" y="1642883"/>
          <a:ext cx="78867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they don’t remember what you said in the last meeting,</a:t>
          </a:r>
        </a:p>
      </dsp:txBody>
      <dsp:txXfrm>
        <a:off x="29271" y="1672154"/>
        <a:ext cx="7828158" cy="541083"/>
      </dsp:txXfrm>
    </dsp:sp>
    <dsp:sp modelId="{43A817FA-21B1-4CB9-9770-94C276415A2D}">
      <dsp:nvSpPr>
        <dsp:cNvPr id="0" name=""/>
        <dsp:cNvSpPr/>
      </dsp:nvSpPr>
      <dsp:spPr>
        <a:xfrm>
          <a:off x="0" y="2242508"/>
          <a:ext cx="7886700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assign someone to take meeting minutes and share them with the team</a:t>
          </a:r>
        </a:p>
      </dsp:txBody>
      <dsp:txXfrm>
        <a:off x="0" y="2242508"/>
        <a:ext cx="7886700" cy="621000"/>
      </dsp:txXfrm>
    </dsp:sp>
    <dsp:sp modelId="{3C189758-1E1A-4928-BFB4-6CBF627EA23C}">
      <dsp:nvSpPr>
        <dsp:cNvPr id="0" name=""/>
        <dsp:cNvSpPr/>
      </dsp:nvSpPr>
      <dsp:spPr>
        <a:xfrm>
          <a:off x="0" y="2863508"/>
          <a:ext cx="78867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you observe or hear about questionable behaviors, </a:t>
          </a:r>
        </a:p>
      </dsp:txBody>
      <dsp:txXfrm>
        <a:off x="29271" y="2892779"/>
        <a:ext cx="7828158" cy="541083"/>
      </dsp:txXfrm>
    </dsp:sp>
    <dsp:sp modelId="{1C106909-8752-476B-B952-B5C0813D8EDA}">
      <dsp:nvSpPr>
        <dsp:cNvPr id="0" name=""/>
        <dsp:cNvSpPr/>
      </dsp:nvSpPr>
      <dsp:spPr>
        <a:xfrm>
          <a:off x="0" y="3463133"/>
          <a:ext cx="78867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don’t ignore bad behavior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senior people should model good behavior to juniors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reward behavior appropriately  </a:t>
          </a:r>
        </a:p>
      </dsp:txBody>
      <dsp:txXfrm>
        <a:off x="0" y="3463133"/>
        <a:ext cx="7886700" cy="1035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69B2E-614B-4CA5-AAF3-02247B6CCE53}">
      <dsp:nvSpPr>
        <dsp:cNvPr id="0" name=""/>
        <dsp:cNvSpPr/>
      </dsp:nvSpPr>
      <dsp:spPr>
        <a:xfrm>
          <a:off x="0" y="81411"/>
          <a:ext cx="7886700" cy="99312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Assign every team member a buddy/mentor</a:t>
          </a:r>
        </a:p>
      </dsp:txBody>
      <dsp:txXfrm>
        <a:off x="48481" y="129892"/>
        <a:ext cx="7789738" cy="896166"/>
      </dsp:txXfrm>
    </dsp:sp>
    <dsp:sp modelId="{9B8A77CD-AD3A-463D-83AC-96BC4850F03E}">
      <dsp:nvSpPr>
        <dsp:cNvPr id="0" name=""/>
        <dsp:cNvSpPr/>
      </dsp:nvSpPr>
      <dsp:spPr>
        <a:xfrm>
          <a:off x="0" y="1146540"/>
          <a:ext cx="7886700" cy="993128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technology to get feedback or questions anonymously </a:t>
          </a:r>
        </a:p>
      </dsp:txBody>
      <dsp:txXfrm>
        <a:off x="48481" y="1195021"/>
        <a:ext cx="7789738" cy="896166"/>
      </dsp:txXfrm>
    </dsp:sp>
    <dsp:sp modelId="{223EDD05-CDC8-4598-B50C-C4559D5F2A95}">
      <dsp:nvSpPr>
        <dsp:cNvPr id="0" name=""/>
        <dsp:cNvSpPr/>
      </dsp:nvSpPr>
      <dsp:spPr>
        <a:xfrm>
          <a:off x="0" y="2211669"/>
          <a:ext cx="7886700" cy="993128"/>
        </a:xfrm>
        <a:prstGeom prst="round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Encourage flextime and telecommuting </a:t>
          </a:r>
        </a:p>
      </dsp:txBody>
      <dsp:txXfrm>
        <a:off x="48481" y="2260150"/>
        <a:ext cx="7789738" cy="896166"/>
      </dsp:txXfrm>
    </dsp:sp>
    <dsp:sp modelId="{76EBC393-13C8-4880-944D-B7632BB6757C}">
      <dsp:nvSpPr>
        <dsp:cNvPr id="0" name=""/>
        <dsp:cNvSpPr/>
      </dsp:nvSpPr>
      <dsp:spPr>
        <a:xfrm>
          <a:off x="0" y="3276797"/>
          <a:ext cx="7886700" cy="993128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Hold supervisors accountable for team dynamics, not just team performance</a:t>
          </a:r>
        </a:p>
      </dsp:txBody>
      <dsp:txXfrm>
        <a:off x="48481" y="3325278"/>
        <a:ext cx="7789738" cy="8961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6170A-256E-44AC-A7B1-634E76891E4E}">
      <dsp:nvSpPr>
        <dsp:cNvPr id="0" name=""/>
        <dsp:cNvSpPr/>
      </dsp:nvSpPr>
      <dsp:spPr>
        <a:xfrm>
          <a:off x="-5181262" y="-793657"/>
          <a:ext cx="6170206" cy="6170206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842E-213B-4228-83C3-26686899813A}">
      <dsp:nvSpPr>
        <dsp:cNvPr id="0" name=""/>
        <dsp:cNvSpPr/>
      </dsp:nvSpPr>
      <dsp:spPr>
        <a:xfrm>
          <a:off x="636105" y="458289"/>
          <a:ext cx="7816000" cy="916578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534" tIns="81280" rIns="81280" bIns="8128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How can we improve this list?</a:t>
          </a:r>
        </a:p>
      </dsp:txBody>
      <dsp:txXfrm>
        <a:off x="636105" y="458289"/>
        <a:ext cx="7816000" cy="916578"/>
      </dsp:txXfrm>
    </dsp:sp>
    <dsp:sp modelId="{E30E5F12-6DB5-41FB-9FD0-B903B01E5C5C}">
      <dsp:nvSpPr>
        <dsp:cNvPr id="0" name=""/>
        <dsp:cNvSpPr/>
      </dsp:nvSpPr>
      <dsp:spPr>
        <a:xfrm>
          <a:off x="63243" y="343716"/>
          <a:ext cx="1145723" cy="11457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EA737-D918-4852-8CF2-F4A9A072898D}">
      <dsp:nvSpPr>
        <dsp:cNvPr id="0" name=""/>
        <dsp:cNvSpPr/>
      </dsp:nvSpPr>
      <dsp:spPr>
        <a:xfrm>
          <a:off x="969281" y="1833156"/>
          <a:ext cx="7482824" cy="916578"/>
        </a:xfrm>
        <a:prstGeom prst="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534" tIns="81280" rIns="81280" bIns="8128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missing?</a:t>
          </a:r>
        </a:p>
      </dsp:txBody>
      <dsp:txXfrm>
        <a:off x="969281" y="1833156"/>
        <a:ext cx="7482824" cy="916578"/>
      </dsp:txXfrm>
    </dsp:sp>
    <dsp:sp modelId="{30C90EAB-221B-42E4-B708-B35CB060AF08}">
      <dsp:nvSpPr>
        <dsp:cNvPr id="0" name=""/>
        <dsp:cNvSpPr/>
      </dsp:nvSpPr>
      <dsp:spPr>
        <a:xfrm>
          <a:off x="396420" y="1718584"/>
          <a:ext cx="1145723" cy="11457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27623-141C-41CA-8BA6-6848190CB75B}">
      <dsp:nvSpPr>
        <dsp:cNvPr id="0" name=""/>
        <dsp:cNvSpPr/>
      </dsp:nvSpPr>
      <dsp:spPr>
        <a:xfrm>
          <a:off x="636105" y="3208024"/>
          <a:ext cx="7816000" cy="916578"/>
        </a:xfrm>
        <a:prstGeom prst="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534" tIns="81280" rIns="81280" bIns="8128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Are there nuances we need to </a:t>
          </a:r>
          <a:r>
            <a:rPr lang="en-US" sz="3200" kern="1200" err="1"/>
            <a:t>recognize</a:t>
          </a:r>
          <a:r>
            <a:rPr lang="en-US" sz="3200" kern="1200"/>
            <a:t>?</a:t>
          </a:r>
          <a:endParaRPr lang="en-US" sz="3200" kern="1200" dirty="0"/>
        </a:p>
      </dsp:txBody>
      <dsp:txXfrm>
        <a:off x="636105" y="3208024"/>
        <a:ext cx="7816000" cy="916578"/>
      </dsp:txXfrm>
    </dsp:sp>
    <dsp:sp modelId="{01F356FB-60D5-4433-9E1F-411994A3AD0B}">
      <dsp:nvSpPr>
        <dsp:cNvPr id="0" name=""/>
        <dsp:cNvSpPr/>
      </dsp:nvSpPr>
      <dsp:spPr>
        <a:xfrm>
          <a:off x="63243" y="3093452"/>
          <a:ext cx="1145723" cy="11457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0BAB2-D902-450F-A0B4-44FDE1AF81FE}">
      <dsp:nvSpPr>
        <dsp:cNvPr id="0" name=""/>
        <dsp:cNvSpPr/>
      </dsp:nvSpPr>
      <dsp:spPr>
        <a:xfrm>
          <a:off x="3850" y="700308"/>
          <a:ext cx="1969749" cy="90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marL="0" lvl="0" indent="0" algn="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5B9BD5"/>
              </a:solidFill>
            </a:rPr>
            <a:t>Individual differences</a:t>
          </a:r>
        </a:p>
      </dsp:txBody>
      <dsp:txXfrm>
        <a:off x="3850" y="700308"/>
        <a:ext cx="1969749" cy="902137"/>
      </dsp:txXfrm>
    </dsp:sp>
    <dsp:sp modelId="{E5F47B0F-BA72-40DC-8990-5077874AED1D}">
      <dsp:nvSpPr>
        <dsp:cNvPr id="0" name=""/>
        <dsp:cNvSpPr/>
      </dsp:nvSpPr>
      <dsp:spPr>
        <a:xfrm>
          <a:off x="1973600" y="192856"/>
          <a:ext cx="393949" cy="191704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B648B-FA3C-4815-82A4-FC892DE21497}">
      <dsp:nvSpPr>
        <dsp:cNvPr id="0" name=""/>
        <dsp:cNvSpPr/>
      </dsp:nvSpPr>
      <dsp:spPr>
        <a:xfrm>
          <a:off x="2525130" y="192856"/>
          <a:ext cx="5357718" cy="1917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Abilities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Experiences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Preferences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Ways of thinking</a:t>
          </a:r>
        </a:p>
      </dsp:txBody>
      <dsp:txXfrm>
        <a:off x="2525130" y="192856"/>
        <a:ext cx="5357718" cy="19170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F8719-0DB0-4809-8947-9FCF2E8B9514}">
      <dsp:nvSpPr>
        <dsp:cNvPr id="0" name=""/>
        <dsp:cNvSpPr/>
      </dsp:nvSpPr>
      <dsp:spPr>
        <a:xfrm>
          <a:off x="0" y="23241"/>
          <a:ext cx="2116247" cy="727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Cognitive schema </a:t>
          </a:r>
        </a:p>
      </dsp:txBody>
      <dsp:txXfrm>
        <a:off x="0" y="23241"/>
        <a:ext cx="2116247" cy="727650"/>
      </dsp:txXfrm>
    </dsp:sp>
    <dsp:sp modelId="{CD0403D4-4FFB-456C-A4A5-551300EEB880}">
      <dsp:nvSpPr>
        <dsp:cNvPr id="0" name=""/>
        <dsp:cNvSpPr/>
      </dsp:nvSpPr>
      <dsp:spPr>
        <a:xfrm>
          <a:off x="2116247" y="23241"/>
          <a:ext cx="423249" cy="7276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3EA94-31CD-4BB1-8B8B-06D80B1A1F10}">
      <dsp:nvSpPr>
        <dsp:cNvPr id="0" name=""/>
        <dsp:cNvSpPr/>
      </dsp:nvSpPr>
      <dsp:spPr>
        <a:xfrm>
          <a:off x="2708796" y="23241"/>
          <a:ext cx="5756193" cy="727650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e.g., gender roles, disability at work</a:t>
          </a:r>
        </a:p>
      </dsp:txBody>
      <dsp:txXfrm>
        <a:off x="2708796" y="23241"/>
        <a:ext cx="5756193" cy="727650"/>
      </dsp:txXfrm>
    </dsp:sp>
    <dsp:sp modelId="{EF6DF010-9A74-414B-864D-7A8886B0514F}">
      <dsp:nvSpPr>
        <dsp:cNvPr id="0" name=""/>
        <dsp:cNvSpPr/>
      </dsp:nvSpPr>
      <dsp:spPr>
        <a:xfrm>
          <a:off x="0" y="851691"/>
          <a:ext cx="2116247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Existing norms </a:t>
          </a:r>
        </a:p>
      </dsp:txBody>
      <dsp:txXfrm>
        <a:off x="0" y="851691"/>
        <a:ext cx="2116247" cy="554400"/>
      </dsp:txXfrm>
    </dsp:sp>
    <dsp:sp modelId="{1063500E-AEAD-482D-B0D4-7C4CE91FB33A}">
      <dsp:nvSpPr>
        <dsp:cNvPr id="0" name=""/>
        <dsp:cNvSpPr/>
      </dsp:nvSpPr>
      <dsp:spPr>
        <a:xfrm>
          <a:off x="2116247" y="851691"/>
          <a:ext cx="423249" cy="554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8F620-A53D-4186-B3BD-1D2E6948A9DC}">
      <dsp:nvSpPr>
        <dsp:cNvPr id="0" name=""/>
        <dsp:cNvSpPr/>
      </dsp:nvSpPr>
      <dsp:spPr>
        <a:xfrm>
          <a:off x="2708796" y="851691"/>
          <a:ext cx="5756193" cy="554400"/>
        </a:xfrm>
        <a:prstGeom prst="rect">
          <a:avLst/>
        </a:prstGeom>
        <a:solidFill>
          <a:schemeClr val="accent1">
            <a:shade val="50000"/>
            <a:hueOff val="95502"/>
            <a:satOff val="2559"/>
            <a:lumOff val="112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e.g., work hours, acceptable social behaviors</a:t>
          </a:r>
        </a:p>
      </dsp:txBody>
      <dsp:txXfrm>
        <a:off x="2708796" y="851691"/>
        <a:ext cx="5756193" cy="554400"/>
      </dsp:txXfrm>
    </dsp:sp>
    <dsp:sp modelId="{6F1B21A0-65F4-4280-9D56-3EE1636C8F01}">
      <dsp:nvSpPr>
        <dsp:cNvPr id="0" name=""/>
        <dsp:cNvSpPr/>
      </dsp:nvSpPr>
      <dsp:spPr>
        <a:xfrm>
          <a:off x="0" y="1506891"/>
          <a:ext cx="2116247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Expectations </a:t>
          </a:r>
        </a:p>
      </dsp:txBody>
      <dsp:txXfrm>
        <a:off x="0" y="1506891"/>
        <a:ext cx="2116247" cy="554400"/>
      </dsp:txXfrm>
    </dsp:sp>
    <dsp:sp modelId="{13A01F57-0613-45C7-8691-F710FC59CD72}">
      <dsp:nvSpPr>
        <dsp:cNvPr id="0" name=""/>
        <dsp:cNvSpPr/>
      </dsp:nvSpPr>
      <dsp:spPr>
        <a:xfrm>
          <a:off x="2116247" y="1506891"/>
          <a:ext cx="423249" cy="554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F0E4B-B41F-4569-AB89-2232F6707369}">
      <dsp:nvSpPr>
        <dsp:cNvPr id="0" name=""/>
        <dsp:cNvSpPr/>
      </dsp:nvSpPr>
      <dsp:spPr>
        <a:xfrm>
          <a:off x="2708796" y="1506891"/>
          <a:ext cx="5756193" cy="554400"/>
        </a:xfrm>
        <a:prstGeom prst="rect">
          <a:avLst/>
        </a:prstGeom>
        <a:solidFill>
          <a:schemeClr val="accent1">
            <a:shade val="50000"/>
            <a:hueOff val="191005"/>
            <a:satOff val="5117"/>
            <a:lumOff val="225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e.g., ability and role</a:t>
          </a:r>
        </a:p>
      </dsp:txBody>
      <dsp:txXfrm>
        <a:off x="2708796" y="1506891"/>
        <a:ext cx="5756193" cy="554400"/>
      </dsp:txXfrm>
    </dsp:sp>
    <dsp:sp modelId="{5317F781-A632-47DA-90A5-B69164AAAE01}">
      <dsp:nvSpPr>
        <dsp:cNvPr id="0" name=""/>
        <dsp:cNvSpPr/>
      </dsp:nvSpPr>
      <dsp:spPr>
        <a:xfrm>
          <a:off x="0" y="2162091"/>
          <a:ext cx="2116247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Self-agency </a:t>
          </a:r>
        </a:p>
      </dsp:txBody>
      <dsp:txXfrm>
        <a:off x="0" y="2162091"/>
        <a:ext cx="2116247" cy="554400"/>
      </dsp:txXfrm>
    </dsp:sp>
    <dsp:sp modelId="{5196E371-BE22-4319-82C3-B11D7453E292}">
      <dsp:nvSpPr>
        <dsp:cNvPr id="0" name=""/>
        <dsp:cNvSpPr/>
      </dsp:nvSpPr>
      <dsp:spPr>
        <a:xfrm>
          <a:off x="2116247" y="2162091"/>
          <a:ext cx="423249" cy="554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5F9AA-CE96-4EB1-8D33-E45323867DB3}">
      <dsp:nvSpPr>
        <dsp:cNvPr id="0" name=""/>
        <dsp:cNvSpPr/>
      </dsp:nvSpPr>
      <dsp:spPr>
        <a:xfrm>
          <a:off x="2708796" y="2162091"/>
          <a:ext cx="5756193" cy="554400"/>
        </a:xfrm>
        <a:prstGeom prst="rect">
          <a:avLst/>
        </a:prstGeom>
        <a:solidFill>
          <a:schemeClr val="accent1">
            <a:shade val="50000"/>
            <a:hueOff val="286507"/>
            <a:satOff val="7676"/>
            <a:lumOff val="33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e.g., control your own success</a:t>
          </a:r>
        </a:p>
      </dsp:txBody>
      <dsp:txXfrm>
        <a:off x="2708796" y="2162091"/>
        <a:ext cx="5756193" cy="554400"/>
      </dsp:txXfrm>
    </dsp:sp>
    <dsp:sp modelId="{12669AB2-855B-48A7-9507-5A10855534BF}">
      <dsp:nvSpPr>
        <dsp:cNvPr id="0" name=""/>
        <dsp:cNvSpPr/>
      </dsp:nvSpPr>
      <dsp:spPr>
        <a:xfrm>
          <a:off x="0" y="2817291"/>
          <a:ext cx="2116247" cy="727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Communication styles </a:t>
          </a:r>
        </a:p>
      </dsp:txBody>
      <dsp:txXfrm>
        <a:off x="0" y="2817291"/>
        <a:ext cx="2116247" cy="727650"/>
      </dsp:txXfrm>
    </dsp:sp>
    <dsp:sp modelId="{06543987-EA9B-40E5-BFF0-1C2497F53BF8}">
      <dsp:nvSpPr>
        <dsp:cNvPr id="0" name=""/>
        <dsp:cNvSpPr/>
      </dsp:nvSpPr>
      <dsp:spPr>
        <a:xfrm>
          <a:off x="2116247" y="2817291"/>
          <a:ext cx="423249" cy="7276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89FC4-1AF8-4071-9173-6CEACDA970A2}">
      <dsp:nvSpPr>
        <dsp:cNvPr id="0" name=""/>
        <dsp:cNvSpPr/>
      </dsp:nvSpPr>
      <dsp:spPr>
        <a:xfrm>
          <a:off x="2708796" y="2817291"/>
          <a:ext cx="5756193" cy="727650"/>
        </a:xfrm>
        <a:prstGeom prst="rect">
          <a:avLst/>
        </a:prstGeom>
        <a:solidFill>
          <a:schemeClr val="accent1">
            <a:shade val="50000"/>
            <a:hueOff val="286507"/>
            <a:satOff val="7676"/>
            <a:lumOff val="33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e.g., asking questions, details or metaphor</a:t>
          </a:r>
        </a:p>
      </dsp:txBody>
      <dsp:txXfrm>
        <a:off x="2708796" y="2817291"/>
        <a:ext cx="5756193" cy="727650"/>
      </dsp:txXfrm>
    </dsp:sp>
    <dsp:sp modelId="{FC1C459E-8F8F-4C7D-B1FA-B9DE0BF731F8}">
      <dsp:nvSpPr>
        <dsp:cNvPr id="0" name=""/>
        <dsp:cNvSpPr/>
      </dsp:nvSpPr>
      <dsp:spPr>
        <a:xfrm>
          <a:off x="0" y="3645741"/>
          <a:ext cx="2116247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Preferences </a:t>
          </a:r>
        </a:p>
      </dsp:txBody>
      <dsp:txXfrm>
        <a:off x="0" y="3645741"/>
        <a:ext cx="2116247" cy="554400"/>
      </dsp:txXfrm>
    </dsp:sp>
    <dsp:sp modelId="{32BA995D-5611-41D1-B5CC-62D47DCFABAA}">
      <dsp:nvSpPr>
        <dsp:cNvPr id="0" name=""/>
        <dsp:cNvSpPr/>
      </dsp:nvSpPr>
      <dsp:spPr>
        <a:xfrm>
          <a:off x="2116247" y="3645741"/>
          <a:ext cx="423249" cy="554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B9096-4087-43A6-A216-2D4C0AD96973}">
      <dsp:nvSpPr>
        <dsp:cNvPr id="0" name=""/>
        <dsp:cNvSpPr/>
      </dsp:nvSpPr>
      <dsp:spPr>
        <a:xfrm>
          <a:off x="2708796" y="3645741"/>
          <a:ext cx="5756193" cy="554400"/>
        </a:xfrm>
        <a:prstGeom prst="rect">
          <a:avLst/>
        </a:prstGeom>
        <a:solidFill>
          <a:schemeClr val="accent1">
            <a:shade val="50000"/>
            <a:hueOff val="191005"/>
            <a:satOff val="5117"/>
            <a:lumOff val="225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e.g., email vs in person, group work</a:t>
          </a:r>
        </a:p>
      </dsp:txBody>
      <dsp:txXfrm>
        <a:off x="2708796" y="3645741"/>
        <a:ext cx="5756193" cy="554400"/>
      </dsp:txXfrm>
    </dsp:sp>
    <dsp:sp modelId="{4BD30B1C-72CD-44B4-9303-BEBCE9F5FDD9}">
      <dsp:nvSpPr>
        <dsp:cNvPr id="0" name=""/>
        <dsp:cNvSpPr/>
      </dsp:nvSpPr>
      <dsp:spPr>
        <a:xfrm>
          <a:off x="0" y="4300941"/>
          <a:ext cx="2116247" cy="727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Power differential </a:t>
          </a:r>
        </a:p>
      </dsp:txBody>
      <dsp:txXfrm>
        <a:off x="0" y="4300941"/>
        <a:ext cx="2116247" cy="727650"/>
      </dsp:txXfrm>
    </dsp:sp>
    <dsp:sp modelId="{BE8DAD99-1072-43C1-AEC9-CFE6D9E25E50}">
      <dsp:nvSpPr>
        <dsp:cNvPr id="0" name=""/>
        <dsp:cNvSpPr/>
      </dsp:nvSpPr>
      <dsp:spPr>
        <a:xfrm>
          <a:off x="2116247" y="4300941"/>
          <a:ext cx="423249" cy="7276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02AF1-68A5-4271-855B-0558D68CA1B3}">
      <dsp:nvSpPr>
        <dsp:cNvPr id="0" name=""/>
        <dsp:cNvSpPr/>
      </dsp:nvSpPr>
      <dsp:spPr>
        <a:xfrm>
          <a:off x="2708796" y="4300941"/>
          <a:ext cx="5756193" cy="727650"/>
        </a:xfrm>
        <a:prstGeom prst="rect">
          <a:avLst/>
        </a:prstGeom>
        <a:solidFill>
          <a:schemeClr val="accent1">
            <a:shade val="50000"/>
            <a:hueOff val="95502"/>
            <a:satOff val="2559"/>
            <a:lumOff val="112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e.g., privilege of dominant group</a:t>
          </a:r>
        </a:p>
      </dsp:txBody>
      <dsp:txXfrm>
        <a:off x="2708796" y="4300941"/>
        <a:ext cx="5756193" cy="727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067D9-FC68-4714-B0A5-DCAD8985B504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8AE31-F49F-450A-BCB7-2E20F66E1912}">
      <dsp:nvSpPr>
        <dsp:cNvPr id="0" name=""/>
        <dsp:cNvSpPr/>
      </dsp:nvSpPr>
      <dsp:spPr>
        <a:xfrm>
          <a:off x="2175669" y="0"/>
          <a:ext cx="57110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Focus on strengths</a:t>
          </a:r>
        </a:p>
      </dsp:txBody>
      <dsp:txXfrm>
        <a:off x="2175669" y="0"/>
        <a:ext cx="5711031" cy="924659"/>
      </dsp:txXfrm>
    </dsp:sp>
    <dsp:sp modelId="{AED8F7D9-27F3-4748-AC97-CDACBF5299D4}">
      <dsp:nvSpPr>
        <dsp:cNvPr id="0" name=""/>
        <dsp:cNvSpPr/>
      </dsp:nvSpPr>
      <dsp:spPr>
        <a:xfrm>
          <a:off x="571113" y="924659"/>
          <a:ext cx="3209111" cy="3209111"/>
        </a:xfrm>
        <a:prstGeom prst="pie">
          <a:avLst>
            <a:gd name="adj1" fmla="val 5400000"/>
            <a:gd name="adj2" fmla="val 16200000"/>
          </a:avLst>
        </a:prstGeom>
        <a:solidFill>
          <a:srgbClr val="7DB8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EA4A2-0F3E-419A-8A60-C08DA4B3F172}">
      <dsp:nvSpPr>
        <dsp:cNvPr id="0" name=""/>
        <dsp:cNvSpPr/>
      </dsp:nvSpPr>
      <dsp:spPr>
        <a:xfrm>
          <a:off x="2175669" y="924659"/>
          <a:ext cx="5711031" cy="32091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DB80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Recognize the individual</a:t>
          </a:r>
        </a:p>
      </dsp:txBody>
      <dsp:txXfrm>
        <a:off x="2175669" y="924659"/>
        <a:ext cx="5711031" cy="924659"/>
      </dsp:txXfrm>
    </dsp:sp>
    <dsp:sp modelId="{10E8FB8B-F8C1-4B96-AD9C-5A93F63AD45E}">
      <dsp:nvSpPr>
        <dsp:cNvPr id="0" name=""/>
        <dsp:cNvSpPr/>
      </dsp:nvSpPr>
      <dsp:spPr>
        <a:xfrm>
          <a:off x="1142226" y="1857482"/>
          <a:ext cx="2066885" cy="2066885"/>
        </a:xfrm>
        <a:prstGeom prst="pie">
          <a:avLst>
            <a:gd name="adj1" fmla="val 5400000"/>
            <a:gd name="adj2" fmla="val 16200000"/>
          </a:avLst>
        </a:prstGeom>
        <a:solidFill>
          <a:srgbClr val="469FE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C984F-E8D3-4A0A-8619-8323CCE1239C}">
      <dsp:nvSpPr>
        <dsp:cNvPr id="0" name=""/>
        <dsp:cNvSpPr/>
      </dsp:nvSpPr>
      <dsp:spPr>
        <a:xfrm>
          <a:off x="2175669" y="1849318"/>
          <a:ext cx="5711031" cy="20668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69FE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Ask questions</a:t>
          </a:r>
        </a:p>
      </dsp:txBody>
      <dsp:txXfrm>
        <a:off x="2175669" y="1849318"/>
        <a:ext cx="5711031" cy="924659"/>
      </dsp:txXfrm>
    </dsp:sp>
    <dsp:sp modelId="{0C36ABE7-34D4-43C0-8F43-2BB7F8909816}">
      <dsp:nvSpPr>
        <dsp:cNvPr id="0" name=""/>
        <dsp:cNvSpPr/>
      </dsp:nvSpPr>
      <dsp:spPr>
        <a:xfrm>
          <a:off x="1713339" y="2773977"/>
          <a:ext cx="924659" cy="924659"/>
        </a:xfrm>
        <a:prstGeom prst="pie">
          <a:avLst>
            <a:gd name="adj1" fmla="val 5400000"/>
            <a:gd name="adj2" fmla="val 16200000"/>
          </a:avLst>
        </a:prstGeom>
        <a:solidFill>
          <a:srgbClr val="EC501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62D0D-088C-4297-A3E4-7786F65BE963}">
      <dsp:nvSpPr>
        <dsp:cNvPr id="0" name=""/>
        <dsp:cNvSpPr/>
      </dsp:nvSpPr>
      <dsp:spPr>
        <a:xfrm>
          <a:off x="2175669" y="2773977"/>
          <a:ext cx="5711031" cy="9246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C501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Empower the individual to succeed</a:t>
          </a:r>
        </a:p>
      </dsp:txBody>
      <dsp:txXfrm>
        <a:off x="2175669" y="2773977"/>
        <a:ext cx="5711031" cy="9246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C94C8-0E73-43F5-AAF3-D1AB12096323}">
      <dsp:nvSpPr>
        <dsp:cNvPr id="0" name=""/>
        <dsp:cNvSpPr/>
      </dsp:nvSpPr>
      <dsp:spPr>
        <a:xfrm>
          <a:off x="1462413" y="0"/>
          <a:ext cx="1794956" cy="1681224"/>
        </a:xfrm>
        <a:prstGeom prst="trapezoid">
          <a:avLst>
            <a:gd name="adj" fmla="val 53382"/>
          </a:avLst>
        </a:prstGeom>
        <a:solidFill>
          <a:srgbClr val="7DB9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C00000"/>
              </a:solidFill>
            </a:rPr>
            <a:t>Lead</a:t>
          </a:r>
        </a:p>
      </dsp:txBody>
      <dsp:txXfrm>
        <a:off x="1462413" y="0"/>
        <a:ext cx="1794956" cy="1681224"/>
      </dsp:txXfrm>
    </dsp:sp>
    <dsp:sp modelId="{95DBC9EF-BEDB-4067-9CB0-DC2E826C5161}">
      <dsp:nvSpPr>
        <dsp:cNvPr id="0" name=""/>
        <dsp:cNvSpPr/>
      </dsp:nvSpPr>
      <dsp:spPr>
        <a:xfrm>
          <a:off x="708944" y="1681224"/>
          <a:ext cx="3301893" cy="1411455"/>
        </a:xfrm>
        <a:prstGeom prst="trapezoid">
          <a:avLst>
            <a:gd name="adj" fmla="val 53382"/>
          </a:avLst>
        </a:prstGeom>
        <a:solidFill>
          <a:srgbClr val="F4B8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C00000"/>
              </a:solidFill>
            </a:rPr>
            <a:t>Manage</a:t>
          </a:r>
        </a:p>
      </dsp:txBody>
      <dsp:txXfrm>
        <a:off x="1286776" y="1681224"/>
        <a:ext cx="2146230" cy="1411455"/>
      </dsp:txXfrm>
    </dsp:sp>
    <dsp:sp modelId="{7A098535-DAFB-4A56-A7B2-5C990C48EF59}">
      <dsp:nvSpPr>
        <dsp:cNvPr id="0" name=""/>
        <dsp:cNvSpPr/>
      </dsp:nvSpPr>
      <dsp:spPr>
        <a:xfrm>
          <a:off x="0" y="3092679"/>
          <a:ext cx="4719783" cy="1328049"/>
        </a:xfrm>
        <a:prstGeom prst="trapezoid">
          <a:avLst>
            <a:gd name="adj" fmla="val 53382"/>
          </a:avLst>
        </a:prstGeom>
        <a:solidFill>
          <a:srgbClr val="47A2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C00000"/>
              </a:solidFill>
            </a:rPr>
            <a:t>Engage</a:t>
          </a:r>
          <a:r>
            <a:rPr lang="en-US" sz="3200" kern="1200" dirty="0">
              <a:solidFill>
                <a:schemeClr val="bg1"/>
              </a:solidFill>
            </a:rPr>
            <a:t> </a:t>
          </a:r>
        </a:p>
      </dsp:txBody>
      <dsp:txXfrm>
        <a:off x="825962" y="3092679"/>
        <a:ext cx="3067858" cy="13280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4FACA-44FB-48D8-9999-6DDB804F3FEF}">
      <dsp:nvSpPr>
        <dsp:cNvPr id="0" name=""/>
        <dsp:cNvSpPr/>
      </dsp:nvSpPr>
      <dsp:spPr>
        <a:xfrm>
          <a:off x="0" y="28675"/>
          <a:ext cx="7886700" cy="575639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your colleague doesn’t seem interested in their work,</a:t>
          </a:r>
        </a:p>
      </dsp:txBody>
      <dsp:txXfrm>
        <a:off x="28100" y="56775"/>
        <a:ext cx="7830500" cy="519439"/>
      </dsp:txXfrm>
    </dsp:sp>
    <dsp:sp modelId="{E27DC22E-CF0E-4901-9A9F-946831A993ED}">
      <dsp:nvSpPr>
        <dsp:cNvPr id="0" name=""/>
        <dsp:cNvSpPr/>
      </dsp:nvSpPr>
      <dsp:spPr>
        <a:xfrm>
          <a:off x="0" y="604315"/>
          <a:ext cx="78867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ask their input on projects that match their passion</a:t>
          </a:r>
        </a:p>
      </dsp:txBody>
      <dsp:txXfrm>
        <a:off x="0" y="604315"/>
        <a:ext cx="7886700" cy="397440"/>
      </dsp:txXfrm>
    </dsp:sp>
    <dsp:sp modelId="{89ACC902-9836-4AD3-B3B9-A56830D673B2}">
      <dsp:nvSpPr>
        <dsp:cNvPr id="0" name=""/>
        <dsp:cNvSpPr/>
      </dsp:nvSpPr>
      <dsp:spPr>
        <a:xfrm>
          <a:off x="0" y="1001755"/>
          <a:ext cx="7886700" cy="575639"/>
        </a:xfrm>
        <a:prstGeom prst="round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you notice you are talking over someone,</a:t>
          </a:r>
        </a:p>
      </dsp:txBody>
      <dsp:txXfrm>
        <a:off x="28100" y="1029855"/>
        <a:ext cx="7830500" cy="519439"/>
      </dsp:txXfrm>
    </dsp:sp>
    <dsp:sp modelId="{292521B6-3607-46DF-AF35-D9751E52E434}">
      <dsp:nvSpPr>
        <dsp:cNvPr id="0" name=""/>
        <dsp:cNvSpPr/>
      </dsp:nvSpPr>
      <dsp:spPr>
        <a:xfrm>
          <a:off x="0" y="1577394"/>
          <a:ext cx="78867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maybe you need to slow down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ask permission before you start to talk unexpectedly </a:t>
          </a:r>
        </a:p>
      </dsp:txBody>
      <dsp:txXfrm>
        <a:off x="0" y="1577394"/>
        <a:ext cx="7886700" cy="745200"/>
      </dsp:txXfrm>
    </dsp:sp>
    <dsp:sp modelId="{B059C97B-2E07-4433-9EE4-300586CB2E11}">
      <dsp:nvSpPr>
        <dsp:cNvPr id="0" name=""/>
        <dsp:cNvSpPr/>
      </dsp:nvSpPr>
      <dsp:spPr>
        <a:xfrm>
          <a:off x="0" y="2322595"/>
          <a:ext cx="7886700" cy="575639"/>
        </a:xfrm>
        <a:prstGeom prst="round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the conversations don’t seem to go well,</a:t>
          </a:r>
        </a:p>
      </dsp:txBody>
      <dsp:txXfrm>
        <a:off x="28100" y="2350695"/>
        <a:ext cx="7830500" cy="519439"/>
      </dsp:txXfrm>
    </dsp:sp>
    <dsp:sp modelId="{0F9CA337-8DB4-48D4-A270-F8BC70DF8A6B}">
      <dsp:nvSpPr>
        <dsp:cNvPr id="0" name=""/>
        <dsp:cNvSpPr/>
      </dsp:nvSpPr>
      <dsp:spPr>
        <a:xfrm>
          <a:off x="0" y="2898234"/>
          <a:ext cx="7886700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have an explicit discussion about your communication preferences 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talk about when and where would be a good time and form to share and communicate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don’t lose your cool. be patient and practice empathy </a:t>
          </a:r>
        </a:p>
      </dsp:txBody>
      <dsp:txXfrm>
        <a:off x="0" y="2898234"/>
        <a:ext cx="7886700" cy="1738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84D72-85C4-441B-B170-4CF82189A3C6}">
      <dsp:nvSpPr>
        <dsp:cNvPr id="0" name=""/>
        <dsp:cNvSpPr/>
      </dsp:nvSpPr>
      <dsp:spPr>
        <a:xfrm>
          <a:off x="0" y="29105"/>
          <a:ext cx="7886700" cy="59962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your colleague seems withdrawn,</a:t>
          </a:r>
        </a:p>
      </dsp:txBody>
      <dsp:txXfrm>
        <a:off x="29271" y="58376"/>
        <a:ext cx="7828158" cy="541083"/>
      </dsp:txXfrm>
    </dsp:sp>
    <dsp:sp modelId="{C8A83180-6A38-46F8-AFCC-BC593827452E}">
      <dsp:nvSpPr>
        <dsp:cNvPr id="0" name=""/>
        <dsp:cNvSpPr/>
      </dsp:nvSpPr>
      <dsp:spPr>
        <a:xfrm>
          <a:off x="0" y="619380"/>
          <a:ext cx="7886700" cy="142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engage them, don’t ignore them (e.g., share and ask)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invite them to regular social events (e.g., lunch)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ask their input about the types of events they might want to attend, or even better, ask them to plan one</a:t>
          </a:r>
        </a:p>
      </dsp:txBody>
      <dsp:txXfrm>
        <a:off x="0" y="619380"/>
        <a:ext cx="7886700" cy="1423125"/>
      </dsp:txXfrm>
    </dsp:sp>
    <dsp:sp modelId="{12DFCA21-BEAE-4300-92F4-CC2BEB47EC62}">
      <dsp:nvSpPr>
        <dsp:cNvPr id="0" name=""/>
        <dsp:cNvSpPr/>
      </dsp:nvSpPr>
      <dsp:spPr>
        <a:xfrm>
          <a:off x="0" y="2042505"/>
          <a:ext cx="7886700" cy="599625"/>
        </a:xfrm>
        <a:prstGeom prst="round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they seem less engaged with the team,</a:t>
          </a:r>
        </a:p>
      </dsp:txBody>
      <dsp:txXfrm>
        <a:off x="29271" y="2071776"/>
        <a:ext cx="7828158" cy="541083"/>
      </dsp:txXfrm>
    </dsp:sp>
    <dsp:sp modelId="{BD60B500-E423-4C82-A139-34A3CAAB1C33}">
      <dsp:nvSpPr>
        <dsp:cNvPr id="0" name=""/>
        <dsp:cNvSpPr/>
      </dsp:nvSpPr>
      <dsp:spPr>
        <a:xfrm>
          <a:off x="0" y="2642130"/>
          <a:ext cx="78867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be attentive to building social ties among your teammates</a:t>
          </a:r>
        </a:p>
      </dsp:txBody>
      <dsp:txXfrm>
        <a:off x="0" y="2642130"/>
        <a:ext cx="7886700" cy="414000"/>
      </dsp:txXfrm>
    </dsp:sp>
    <dsp:sp modelId="{260ECA5E-138A-46C9-93A7-E9C0A484EEDE}">
      <dsp:nvSpPr>
        <dsp:cNvPr id="0" name=""/>
        <dsp:cNvSpPr/>
      </dsp:nvSpPr>
      <dsp:spPr>
        <a:xfrm>
          <a:off x="0" y="3056130"/>
          <a:ext cx="7886700" cy="599625"/>
        </a:xfrm>
        <a:prstGeom prst="round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they seem anxious about the quality of their work, </a:t>
          </a:r>
        </a:p>
      </dsp:txBody>
      <dsp:txXfrm>
        <a:off x="29271" y="3085401"/>
        <a:ext cx="7828158" cy="541083"/>
      </dsp:txXfrm>
    </dsp:sp>
    <dsp:sp modelId="{03540585-DAEE-4312-BAF1-405A3140B971}">
      <dsp:nvSpPr>
        <dsp:cNvPr id="0" name=""/>
        <dsp:cNvSpPr/>
      </dsp:nvSpPr>
      <dsp:spPr>
        <a:xfrm>
          <a:off x="0" y="3655755"/>
          <a:ext cx="7886700" cy="142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encourage conversations about expectations and ways to improve team interactions 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hold regular meetings and offer constructive feedback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ask how you can help/ask permission to help</a:t>
          </a:r>
        </a:p>
      </dsp:txBody>
      <dsp:txXfrm>
        <a:off x="0" y="3655755"/>
        <a:ext cx="7886700" cy="14231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82374-2164-472B-844E-9F5ACF54EE85}">
      <dsp:nvSpPr>
        <dsp:cNvPr id="0" name=""/>
        <dsp:cNvSpPr/>
      </dsp:nvSpPr>
      <dsp:spPr>
        <a:xfrm>
          <a:off x="0" y="390342"/>
          <a:ext cx="7886700" cy="74353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If your colleague pays extra attention to detail,</a:t>
          </a:r>
        </a:p>
      </dsp:txBody>
      <dsp:txXfrm>
        <a:off x="36296" y="426638"/>
        <a:ext cx="7814108" cy="670943"/>
      </dsp:txXfrm>
    </dsp:sp>
    <dsp:sp modelId="{C38FFD55-B331-4C32-A3A9-7292B9F9FF3D}">
      <dsp:nvSpPr>
        <dsp:cNvPr id="0" name=""/>
        <dsp:cNvSpPr/>
      </dsp:nvSpPr>
      <dsp:spPr>
        <a:xfrm>
          <a:off x="0" y="1133877"/>
          <a:ext cx="7886700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offer them responsibility to check for errors in the team’s work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explain your expectations for scheduling when assigning tasks</a:t>
          </a:r>
        </a:p>
      </dsp:txBody>
      <dsp:txXfrm>
        <a:off x="0" y="1133877"/>
        <a:ext cx="7886700" cy="753997"/>
      </dsp:txXfrm>
    </dsp:sp>
    <dsp:sp modelId="{3E997D29-68A0-4C11-8ADC-D718B55CDBD6}">
      <dsp:nvSpPr>
        <dsp:cNvPr id="0" name=""/>
        <dsp:cNvSpPr/>
      </dsp:nvSpPr>
      <dsp:spPr>
        <a:xfrm>
          <a:off x="0" y="1887874"/>
          <a:ext cx="7886700" cy="743535"/>
        </a:xfrm>
        <a:prstGeom prst="round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If they frequently misunderstand you,</a:t>
          </a:r>
        </a:p>
      </dsp:txBody>
      <dsp:txXfrm>
        <a:off x="36296" y="1924170"/>
        <a:ext cx="7814108" cy="670943"/>
      </dsp:txXfrm>
    </dsp:sp>
    <dsp:sp modelId="{E05A6208-488D-4783-B84B-D2E94D59CC49}">
      <dsp:nvSpPr>
        <dsp:cNvPr id="0" name=""/>
        <dsp:cNvSpPr/>
      </dsp:nvSpPr>
      <dsp:spPr>
        <a:xfrm>
          <a:off x="0" y="2631409"/>
          <a:ext cx="7886700" cy="17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be clear, direct, and explicit in your instructions or communications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ask them to repeat/restate your communication or instructions to confirm their understanding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always follow up in writing </a:t>
          </a:r>
        </a:p>
      </dsp:txBody>
      <dsp:txXfrm>
        <a:off x="0" y="2631409"/>
        <a:ext cx="7886700" cy="17325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89C9E-F666-41DA-9D86-CFED5B9D8DE0}">
      <dsp:nvSpPr>
        <dsp:cNvPr id="0" name=""/>
        <dsp:cNvSpPr/>
      </dsp:nvSpPr>
      <dsp:spPr>
        <a:xfrm>
          <a:off x="0" y="209167"/>
          <a:ext cx="7886700" cy="67158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Some people really like to follow the rules,</a:t>
          </a:r>
        </a:p>
      </dsp:txBody>
      <dsp:txXfrm>
        <a:off x="32784" y="241951"/>
        <a:ext cx="7821132" cy="606012"/>
      </dsp:txXfrm>
    </dsp:sp>
    <dsp:sp modelId="{9A3662C1-CC38-4413-9087-300656913569}">
      <dsp:nvSpPr>
        <dsp:cNvPr id="0" name=""/>
        <dsp:cNvSpPr/>
      </dsp:nvSpPr>
      <dsp:spPr>
        <a:xfrm>
          <a:off x="0" y="880747"/>
          <a:ext cx="78867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instead of expecting them to bend the rules, provide them acceptable structure and explain the rationale for their work.</a:t>
          </a:r>
        </a:p>
      </dsp:txBody>
      <dsp:txXfrm>
        <a:off x="0" y="880747"/>
        <a:ext cx="7886700" cy="695520"/>
      </dsp:txXfrm>
    </dsp:sp>
    <dsp:sp modelId="{3033AA4E-5D3D-4BFF-9FD2-D401F30CE516}">
      <dsp:nvSpPr>
        <dsp:cNvPr id="0" name=""/>
        <dsp:cNvSpPr/>
      </dsp:nvSpPr>
      <dsp:spPr>
        <a:xfrm>
          <a:off x="0" y="1576267"/>
          <a:ext cx="7886700" cy="671580"/>
        </a:xfrm>
        <a:prstGeom prst="round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Some people like routine,</a:t>
          </a:r>
        </a:p>
      </dsp:txBody>
      <dsp:txXfrm>
        <a:off x="32784" y="1609051"/>
        <a:ext cx="7821132" cy="606012"/>
      </dsp:txXfrm>
    </dsp:sp>
    <dsp:sp modelId="{0E40B2FB-A42C-4579-8825-C60B00920DB8}">
      <dsp:nvSpPr>
        <dsp:cNvPr id="0" name=""/>
        <dsp:cNvSpPr/>
      </dsp:nvSpPr>
      <dsp:spPr>
        <a:xfrm>
          <a:off x="0" y="2247847"/>
          <a:ext cx="7886700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create stability by not changing their role and responsibility frequently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assign them to repeating tasks if they want it</a:t>
          </a:r>
        </a:p>
      </dsp:txBody>
      <dsp:txXfrm>
        <a:off x="0" y="2247847"/>
        <a:ext cx="7886700" cy="1072260"/>
      </dsp:txXfrm>
    </dsp:sp>
    <dsp:sp modelId="{24C329AF-A1CE-4260-B827-A90C0962F4F1}">
      <dsp:nvSpPr>
        <dsp:cNvPr id="0" name=""/>
        <dsp:cNvSpPr/>
      </dsp:nvSpPr>
      <dsp:spPr>
        <a:xfrm>
          <a:off x="0" y="3320107"/>
          <a:ext cx="7886700" cy="671580"/>
        </a:xfrm>
        <a:prstGeom prst="round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Some people like to know what’s coming,</a:t>
          </a:r>
        </a:p>
      </dsp:txBody>
      <dsp:txXfrm>
        <a:off x="32784" y="3352891"/>
        <a:ext cx="7821132" cy="606012"/>
      </dsp:txXfrm>
    </dsp:sp>
    <dsp:sp modelId="{C8562EC6-3ABA-4EEA-B5EC-267AC0B1B071}">
      <dsp:nvSpPr>
        <dsp:cNvPr id="0" name=""/>
        <dsp:cNvSpPr/>
      </dsp:nvSpPr>
      <dsp:spPr>
        <a:xfrm>
          <a:off x="0" y="3991687"/>
          <a:ext cx="78867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work with them in advance about changes to come</a:t>
          </a:r>
        </a:p>
      </dsp:txBody>
      <dsp:txXfrm>
        <a:off x="0" y="3991687"/>
        <a:ext cx="7886700" cy="46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B8C69-E587-44B0-8FCE-18B493AE463A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1A2C0-106B-401C-AE97-0C5E196A0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58EA-16CF-400F-BDBC-E076AE76F2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8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1A2C0-106B-401C-AE97-0C5E196A02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2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1A2C0-106B-401C-AE97-0C5E196A02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Hala first 3</a:t>
            </a:r>
          </a:p>
          <a:p>
            <a:r>
              <a:rPr lang="en-US" dirty="0"/>
              <a:t>Andy last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1A2C0-106B-401C-AE97-0C5E196A029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1A2C0-106B-401C-AE97-0C5E196A029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768ED-1E98-4740-8DBE-76CDDE0B62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3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  <a:p>
            <a:endParaRPr lang="en-US" dirty="0"/>
          </a:p>
          <a:p>
            <a:r>
              <a:rPr lang="en-US" dirty="0"/>
              <a:t>Love of Predictability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1A2C0-106B-401C-AE97-0C5E196A029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1A2C0-106B-401C-AE97-0C5E196A029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6002"/>
            <a:ext cx="7772400" cy="1589355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315" y="4933822"/>
            <a:ext cx="6858000" cy="128600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5426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02C5C9-798D-4A07-9A1C-44A9C542C32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6332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15148" y="1817001"/>
            <a:ext cx="1445342" cy="424754"/>
          </a:xfrm>
          <a:prstGeom prst="rect">
            <a:avLst/>
          </a:prstGeom>
          <a:solidFill>
            <a:srgbClr val="040707"/>
          </a:solidFill>
          <a:ln>
            <a:solidFill>
              <a:srgbClr val="04070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2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02C5C9-798D-4A07-9A1C-44A9C542C32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" title="University of Washington Information School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7" y="6372218"/>
            <a:ext cx="1921991" cy="371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5" b="34311"/>
          <a:stretch/>
        </p:blipFill>
        <p:spPr>
          <a:xfrm>
            <a:off x="7139635" y="6290261"/>
            <a:ext cx="1748596" cy="4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02C5C9-798D-4A07-9A1C-44A9C542C32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" title="University of Washington Information School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7" y="6372218"/>
            <a:ext cx="1921991" cy="371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5" b="34311"/>
          <a:stretch/>
        </p:blipFill>
        <p:spPr>
          <a:xfrm>
            <a:off x="7139635" y="6290261"/>
            <a:ext cx="1748596" cy="4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6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9918"/>
            <a:ext cx="7886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02C5C9-798D-4A07-9A1C-44A9C542C32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" title="University of Washington Information School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7" y="6372218"/>
            <a:ext cx="1921991" cy="371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5" b="34311"/>
          <a:stretch/>
        </p:blipFill>
        <p:spPr>
          <a:xfrm>
            <a:off x="7139635" y="6290261"/>
            <a:ext cx="1748596" cy="4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8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02C5C9-798D-4A07-9A1C-44A9C542C32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" title="University of Washington Information School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7" y="6372218"/>
            <a:ext cx="1921991" cy="371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5" b="34311"/>
          <a:stretch/>
        </p:blipFill>
        <p:spPr>
          <a:xfrm>
            <a:off x="7139635" y="6290261"/>
            <a:ext cx="1748596" cy="4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8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02C5C9-798D-4A07-9A1C-44A9C542C32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" title="University of Washington Information School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7" y="6372218"/>
            <a:ext cx="1921991" cy="371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5" b="34311"/>
          <a:stretch/>
        </p:blipFill>
        <p:spPr>
          <a:xfrm>
            <a:off x="7139635" y="6290261"/>
            <a:ext cx="1748596" cy="4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6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02C5C9-798D-4A07-9A1C-44A9C542C32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" title="University of Washington Information School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7" y="6372218"/>
            <a:ext cx="1921991" cy="3717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5" b="34311"/>
          <a:stretch/>
        </p:blipFill>
        <p:spPr>
          <a:xfrm>
            <a:off x="7139635" y="6290261"/>
            <a:ext cx="1748596" cy="4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8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02C5C9-798D-4A07-9A1C-44A9C542C32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" title="University of Washington Information School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7" y="6372218"/>
            <a:ext cx="1921991" cy="371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5" b="34311"/>
          <a:stretch/>
        </p:blipFill>
        <p:spPr>
          <a:xfrm>
            <a:off x="7139635" y="6290261"/>
            <a:ext cx="1748596" cy="4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9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02C5C9-798D-4A07-9A1C-44A9C542C32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" title="University of Washington Information School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7" y="6372218"/>
            <a:ext cx="1921991" cy="371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5" b="34311"/>
          <a:stretch/>
        </p:blipFill>
        <p:spPr>
          <a:xfrm>
            <a:off x="7139635" y="6290261"/>
            <a:ext cx="1748596" cy="4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02C5C9-798D-4A07-9A1C-44A9C542C32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" title="University of Washington Information School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7" y="6372218"/>
            <a:ext cx="1921991" cy="371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5" b="34311"/>
          <a:stretch/>
        </p:blipFill>
        <p:spPr>
          <a:xfrm>
            <a:off x="7139635" y="6290261"/>
            <a:ext cx="1748596" cy="4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6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02C5C9-798D-4A07-9A1C-44A9C542C32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" title="University of Washington Information School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7" y="6372218"/>
            <a:ext cx="1921991" cy="371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5" b="34311"/>
          <a:stretch/>
        </p:blipFill>
        <p:spPr>
          <a:xfrm>
            <a:off x="7139635" y="6290261"/>
            <a:ext cx="1748596" cy="4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8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2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54" y="3226002"/>
            <a:ext cx="8121701" cy="1589355"/>
          </a:xfrm>
        </p:spPr>
        <p:txBody>
          <a:bodyPr>
            <a:noAutofit/>
          </a:bodyPr>
          <a:lstStyle/>
          <a:p>
            <a:r>
              <a:rPr lang="en-US" sz="4000" dirty="0"/>
              <a:t>Helping </a:t>
            </a:r>
            <a:r>
              <a:rPr lang="en-US" sz="4000" dirty="0" err="1"/>
              <a:t>neurotypical</a:t>
            </a:r>
            <a:r>
              <a:rPr lang="en-US" sz="4000" dirty="0"/>
              <a:t> employees learn how to work most effectively with their </a:t>
            </a:r>
            <a:r>
              <a:rPr lang="en-US" sz="4000" dirty="0" err="1"/>
              <a:t>neurodiverse</a:t>
            </a:r>
            <a:r>
              <a:rPr lang="en-US" sz="4000" dirty="0"/>
              <a:t> colleagues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77635"/>
            <a:ext cx="9143999" cy="1286005"/>
          </a:xfrm>
        </p:spPr>
        <p:txBody>
          <a:bodyPr numCol="2">
            <a:normAutofit/>
          </a:bodyPr>
          <a:lstStyle/>
          <a:p>
            <a:r>
              <a:rPr lang="en-US" sz="2800" dirty="0"/>
              <a:t>Hala Annabi</a:t>
            </a:r>
          </a:p>
          <a:p>
            <a:r>
              <a:rPr lang="en-US" sz="2800" dirty="0"/>
              <a:t>Associate Professor</a:t>
            </a:r>
          </a:p>
          <a:p>
            <a:r>
              <a:rPr lang="en-US" sz="2800" dirty="0"/>
              <a:t>Andrew </a:t>
            </a:r>
            <a:r>
              <a:rPr lang="en-US" sz="2800" dirty="0" err="1"/>
              <a:t>Begel</a:t>
            </a:r>
            <a:endParaRPr lang="en-US" sz="2800" dirty="0"/>
          </a:p>
          <a:p>
            <a:r>
              <a:rPr lang="en-US" sz="2800" dirty="0"/>
              <a:t>Senior Researcher</a:t>
            </a:r>
          </a:p>
        </p:txBody>
      </p:sp>
      <p:pic>
        <p:nvPicPr>
          <p:cNvPr id="6" name="picture" title="University of Washington Information Schoo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97" y="6308842"/>
            <a:ext cx="1921991" cy="371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5" b="34311"/>
          <a:stretch/>
        </p:blipFill>
        <p:spPr>
          <a:xfrm>
            <a:off x="5890263" y="6226885"/>
            <a:ext cx="1748596" cy="4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040903"/>
              </p:ext>
            </p:extLst>
          </p:nvPr>
        </p:nvGraphicFramePr>
        <p:xfrm>
          <a:off x="628650" y="1526721"/>
          <a:ext cx="7886700" cy="4664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844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41518"/>
              </p:ext>
            </p:extLst>
          </p:nvPr>
        </p:nvGraphicFramePr>
        <p:xfrm>
          <a:off x="628650" y="1322614"/>
          <a:ext cx="7886700" cy="4868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19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93574"/>
              </p:ext>
            </p:extLst>
          </p:nvPr>
        </p:nvGraphicFramePr>
        <p:xfrm>
          <a:off x="628650" y="164397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84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977721"/>
              </p:ext>
            </p:extLst>
          </p:nvPr>
        </p:nvGraphicFramePr>
        <p:xfrm>
          <a:off x="0" y="1453242"/>
          <a:ext cx="8515350" cy="4582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26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these interventions come from?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234622"/>
              </p:ext>
            </p:extLst>
          </p:nvPr>
        </p:nvGraphicFramePr>
        <p:xfrm>
          <a:off x="0" y="1727834"/>
          <a:ext cx="8631936" cy="4630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75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Interpersonal Competency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356728"/>
              </p:ext>
            </p:extLst>
          </p:nvPr>
        </p:nvGraphicFramePr>
        <p:xfrm>
          <a:off x="628650" y="1807518"/>
          <a:ext cx="7886700" cy="2302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4318512"/>
            <a:ext cx="7886700" cy="1369572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How do we develop communication and collaboration competencies in order to </a:t>
            </a:r>
            <a:r>
              <a:rPr lang="en-US" b="1" i="1" dirty="0">
                <a:solidFill>
                  <a:schemeClr val="bg1"/>
                </a:solidFill>
              </a:rPr>
              <a:t>capitalize</a:t>
            </a:r>
            <a:r>
              <a:rPr lang="en-US" dirty="0">
                <a:solidFill>
                  <a:schemeClr val="bg1"/>
                </a:solidFill>
              </a:rPr>
              <a:t> on these differences?</a:t>
            </a:r>
          </a:p>
        </p:txBody>
      </p:sp>
    </p:spTree>
    <p:extLst>
      <p:ext uri="{BB962C8B-B14F-4D97-AF65-F5344CB8AC3E}">
        <p14:creationId xmlns:p14="http://schemas.microsoft.com/office/powerpoint/2010/main" val="25163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Self-Awareness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658544"/>
              </p:ext>
            </p:extLst>
          </p:nvPr>
        </p:nvGraphicFramePr>
        <p:xfrm>
          <a:off x="172016" y="1394234"/>
          <a:ext cx="8464990" cy="5051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08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444731"/>
              </p:ext>
            </p:extLst>
          </p:nvPr>
        </p:nvGraphicFramePr>
        <p:xfrm>
          <a:off x="628650" y="161721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716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77676" y="3283592"/>
            <a:ext cx="5366323" cy="1400383"/>
          </a:xfrm>
          <a:prstGeom prst="rect">
            <a:avLst/>
          </a:prstGeom>
          <a:solidFill>
            <a:srgbClr val="F4B800">
              <a:alpha val="40000"/>
            </a:srgbClr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marL="858838" indent="-858838"/>
            <a:r>
              <a:rPr lang="en-US" sz="2000" b="1" dirty="0"/>
              <a:t>Target:</a:t>
            </a:r>
            <a:r>
              <a:rPr lang="en-US" sz="2000" dirty="0"/>
              <a:t> managers &amp; HR</a:t>
            </a:r>
          </a:p>
          <a:p>
            <a:pPr marL="858838" indent="-858838">
              <a:spcBef>
                <a:spcPts val="600"/>
              </a:spcBef>
            </a:pPr>
            <a:r>
              <a:rPr lang="en-US" sz="2000" b="1" dirty="0"/>
              <a:t>Content:</a:t>
            </a:r>
            <a:r>
              <a:rPr lang="en-US" sz="2000" dirty="0"/>
              <a:t> job description &amp; support, accommodations, career development &amp; assessment, training &amp; awareness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71167"/>
            <a:ext cx="8940799" cy="1325563"/>
          </a:xfrm>
        </p:spPr>
        <p:txBody>
          <a:bodyPr/>
          <a:lstStyle/>
          <a:p>
            <a:pPr algn="ctr"/>
            <a:r>
              <a:rPr lang="en-US" dirty="0"/>
              <a:t>Leadership 101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4652" y="1653309"/>
          <a:ext cx="4719783" cy="4420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45670" y="6035347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©Annabi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8182" y="4845539"/>
            <a:ext cx="4525817" cy="1092607"/>
          </a:xfrm>
          <a:prstGeom prst="rect">
            <a:avLst/>
          </a:prstGeom>
          <a:solidFill>
            <a:srgbClr val="47A2F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marL="858838" indent="-858838"/>
            <a:r>
              <a:rPr lang="en-US" sz="2000" b="1" dirty="0"/>
              <a:t>Target:</a:t>
            </a:r>
            <a:r>
              <a:rPr lang="en-US" sz="2000" dirty="0"/>
              <a:t> coworkers &amp; managers</a:t>
            </a:r>
          </a:p>
          <a:p>
            <a:pPr marL="858838" indent="-858838">
              <a:spcBef>
                <a:spcPts val="600"/>
              </a:spcBef>
            </a:pPr>
            <a:r>
              <a:rPr lang="en-US" sz="2000" b="1" dirty="0"/>
              <a:t>Content:</a:t>
            </a:r>
            <a:r>
              <a:rPr lang="en-US" sz="2000" dirty="0"/>
              <a:t> interpersonal communication collaboration techniques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4077" y="1899036"/>
            <a:ext cx="6229922" cy="1092607"/>
          </a:xfrm>
          <a:prstGeom prst="rect">
            <a:avLst/>
          </a:prstGeom>
          <a:solidFill>
            <a:srgbClr val="7DB90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marL="858838" indent="-858838"/>
            <a:r>
              <a:rPr lang="en-US" sz="2000" b="1" dirty="0"/>
              <a:t>Target: </a:t>
            </a:r>
            <a:r>
              <a:rPr lang="en-US" sz="2000" dirty="0"/>
              <a:t>managers, coworkers &amp; organizational leaders </a:t>
            </a:r>
          </a:p>
          <a:p>
            <a:pPr marL="858838" indent="-858838">
              <a:spcBef>
                <a:spcPts val="600"/>
              </a:spcBef>
            </a:pPr>
            <a:r>
              <a:rPr lang="en-US" sz="2000" b="1" dirty="0"/>
              <a:t>Content: </a:t>
            </a:r>
            <a:r>
              <a:rPr lang="en-US" sz="2000" dirty="0"/>
              <a:t>setting the tone, modeling behaviors, addressing inequity &amp; problem behaviors in policy &amp; culture</a:t>
            </a:r>
          </a:p>
        </p:txBody>
      </p:sp>
    </p:spTree>
    <p:extLst>
      <p:ext uri="{BB962C8B-B14F-4D97-AF65-F5344CB8AC3E}">
        <p14:creationId xmlns:p14="http://schemas.microsoft.com/office/powerpoint/2010/main" val="387055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360675"/>
              </p:ext>
            </p:extLst>
          </p:nvPr>
        </p:nvGraphicFramePr>
        <p:xfrm>
          <a:off x="628650" y="1548039"/>
          <a:ext cx="7886700" cy="4665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73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173705"/>
              </p:ext>
            </p:extLst>
          </p:nvPr>
        </p:nvGraphicFramePr>
        <p:xfrm>
          <a:off x="628650" y="1347106"/>
          <a:ext cx="7886700" cy="5098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75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75957"/>
              </p:ext>
            </p:extLst>
          </p:nvPr>
        </p:nvGraphicFramePr>
        <p:xfrm>
          <a:off x="628650" y="1436914"/>
          <a:ext cx="7886700" cy="4754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46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</TotalTime>
  <Words>699</Words>
  <Application>Microsoft Office PowerPoint</Application>
  <PresentationFormat>On-screen Show (4:3)</PresentationFormat>
  <Paragraphs>122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Helping neurotypical employees learn how to work most effectively with their neurodiverse colleagues</vt:lpstr>
      <vt:lpstr>Where do these interventions come from?</vt:lpstr>
      <vt:lpstr>Interpersonal Competency</vt:lpstr>
      <vt:lpstr>Start with Self-Awareness</vt:lpstr>
      <vt:lpstr>Foundation</vt:lpstr>
      <vt:lpstr>Leadership 101</vt:lpstr>
      <vt:lpstr>Engage</vt:lpstr>
      <vt:lpstr>Engage</vt:lpstr>
      <vt:lpstr>Manage</vt:lpstr>
      <vt:lpstr>Manage</vt:lpstr>
      <vt:lpstr>Lead</vt:lpstr>
      <vt:lpstr>Lead</vt:lpstr>
      <vt:lpstr>Discussion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Hala Annabi</dc:creator>
  <cp:lastModifiedBy>Andrew Begel</cp:lastModifiedBy>
  <cp:revision>57</cp:revision>
  <dcterms:created xsi:type="dcterms:W3CDTF">2017-11-13T02:31:33Z</dcterms:created>
  <dcterms:modified xsi:type="dcterms:W3CDTF">2018-04-26T17:57:32Z</dcterms:modified>
</cp:coreProperties>
</file>