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2124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38906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49095-CDF4-495C-A628-69FCD1C86F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91A9A8-C97B-4892-A408-DEB17276F5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7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C1B3D-0958-4053-BA52-D2AA0CFF29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EF4D-ED5C-462B-B263-94AC2282D5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5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163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F4B53-7D7E-47D0-A5DB-765703007E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D5A06-5D8B-4313-8E21-A36EE74B5F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366713"/>
            <a:ext cx="5915025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985963"/>
            <a:ext cx="2900362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3" y="2925763"/>
            <a:ext cx="2900362" cy="5303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1388" y="1985963"/>
            <a:ext cx="2901950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1388" y="2925763"/>
            <a:ext cx="2901950" cy="53038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F9E6F-8B0F-4A97-9620-099FE3DACD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28CE2-0165-4C59-8146-A272754915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4D5AD8-A486-4A9E-B434-388137C10F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2801938"/>
            <a:ext cx="2211388" cy="50133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AD792-4A84-48AD-8FC7-82EEE24EA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075" y="2801938"/>
            <a:ext cx="2211388" cy="50133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1477D-8168-43DA-AB0C-65DC2FAF55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5851D0-5DE5-4B13-AB31-9F79A5CC9DC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6858000" cy="840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latin typeface="Courier New" panose="02070309020205020404" pitchFamily="49" charset="0"/>
              </a:rPr>
              <a:t>Cell-Phone</a:t>
            </a:r>
            <a:r>
              <a:rPr lang="en-US" sz="1600">
                <a:latin typeface="Courier New" panose="02070309020205020404" pitchFamily="49" charset="0"/>
              </a:rPr>
              <a:t> [ language = C ] </a:t>
            </a:r>
          </a:p>
          <a:p>
            <a:r>
              <a:rPr lang="en-US" sz="1600">
                <a:latin typeface="Courier New" panose="02070309020205020404" pitchFamily="49" charset="0"/>
              </a:rPr>
              <a:t>{ </a:t>
            </a:r>
          </a:p>
          <a:p>
            <a:r>
              <a:rPr lang="en-US" sz="1600">
                <a:latin typeface="Courier New" panose="02070309020205020404" pitchFamily="49" charset="0"/>
              </a:rPr>
              <a:t>   VoiceData *OperatePhone(int[10] phone_number) {</a:t>
            </a:r>
          </a:p>
          <a:p>
            <a:r>
              <a:rPr lang="en-US" sz="1600">
                <a:latin typeface="Courier New" panose="02070309020205020404" pitchFamily="49" charset="0"/>
              </a:rPr>
              <a:t>      Connection *connection = Dial(phone_number);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return GetVoiceData(connection);</a:t>
            </a:r>
          </a:p>
          <a:p>
            <a:r>
              <a:rPr lang="en-US" sz="1600">
                <a:latin typeface="Courier New" panose="02070309020205020404" pitchFamily="49" charset="0"/>
              </a:rPr>
              <a:t>   }</a:t>
            </a:r>
          </a:p>
          <a:p>
            <a:r>
              <a:rPr lang="en-US" sz="1600">
                <a:latin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</a:rPr>
              <a:t>Base-Station</a:t>
            </a:r>
            <a:r>
              <a:rPr lang="en-US" sz="1600">
                <a:latin typeface="Courier New" panose="02070309020205020404" pitchFamily="49" charset="0"/>
              </a:rPr>
              <a:t> [ language = C ] </a:t>
            </a:r>
          </a:p>
          <a:p>
            <a:r>
              <a:rPr lang="en-US" sz="1600">
                <a:latin typeface="Courier New" panose="02070309020205020404" pitchFamily="49" charset="0"/>
              </a:rPr>
              <a:t>{ </a:t>
            </a:r>
          </a:p>
          <a:p>
            <a:r>
              <a:rPr lang="en-US" sz="1600">
                <a:latin typeface="Courier New" panose="02070309020205020404" pitchFamily="49" charset="0"/>
              </a:rPr>
              <a:t>   unsigned char *WirelessToIP(VoiceData *data) {</a:t>
            </a:r>
          </a:p>
          <a:p>
            <a:r>
              <a:rPr lang="en-US" sz="1600">
                <a:latin typeface="Courier New" panose="02070309020205020404" pitchFamily="49" charset="0"/>
              </a:rPr>
              <a:t>      Address *ip = AssignIPAddress();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return ConvertToIP(data, ip);</a:t>
            </a:r>
          </a:p>
          <a:p>
            <a:r>
              <a:rPr lang="en-US" sz="1600">
                <a:latin typeface="Courier New" panose="02070309020205020404" pitchFamily="49" charset="0"/>
              </a:rPr>
              <a:t>   }  </a:t>
            </a:r>
          </a:p>
          <a:p>
            <a:r>
              <a:rPr lang="en-US" sz="1600">
                <a:latin typeface="Courier New" panose="02070309020205020404" pitchFamily="49" charset="0"/>
              </a:rPr>
              <a:t>} 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</a:rPr>
              <a:t>Voice-Text</a:t>
            </a:r>
            <a:r>
              <a:rPr lang="en-US" sz="1600">
                <a:latin typeface="Courier New" panose="02070309020205020404" pitchFamily="49" charset="0"/>
              </a:rPr>
              <a:t> [ language = Java ] </a:t>
            </a:r>
          </a:p>
          <a:p>
            <a:r>
              <a:rPr lang="en-US" sz="1600">
                <a:latin typeface="Courier New" panose="02070309020205020404" pitchFamily="49" charset="0"/>
              </a:rPr>
              <a:t>{ </a:t>
            </a:r>
          </a:p>
          <a:p>
            <a:r>
              <a:rPr lang="en-US" sz="1600">
                <a:latin typeface="Courier New" panose="02070309020205020404" pitchFamily="49" charset="0"/>
              </a:rPr>
              <a:t>   String VoiceToText(byte[] data) {</a:t>
            </a:r>
          </a:p>
          <a:p>
            <a:r>
              <a:rPr lang="en-US" sz="1600">
                <a:latin typeface="Courier New" panose="02070309020205020404" pitchFamily="49" charset="0"/>
              </a:rPr>
              <a:t>      String command = VoiceToString(data);</a:t>
            </a:r>
          </a:p>
          <a:p>
            <a:r>
              <a:rPr lang="en-US" sz="1600">
                <a:latin typeface="Courier New" panose="02070309020205020404" pitchFamily="49" charset="0"/>
              </a:rPr>
              <a:t>      return command;</a:t>
            </a:r>
          </a:p>
          <a:p>
            <a:r>
              <a:rPr lang="en-US" sz="1600">
                <a:latin typeface="Courier New" panose="02070309020205020404" pitchFamily="49" charset="0"/>
              </a:rPr>
              <a:t>   }</a:t>
            </a:r>
          </a:p>
          <a:p>
            <a:r>
              <a:rPr lang="en-US" sz="1600">
                <a:latin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</a:rPr>
              <a:t>Interpreter</a:t>
            </a:r>
            <a:r>
              <a:rPr lang="en-US" sz="1600">
                <a:latin typeface="Courier New" panose="02070309020205020404" pitchFamily="49" charset="0"/>
              </a:rPr>
              <a:t> [ ] </a:t>
            </a:r>
          </a:p>
          <a:p>
            <a:r>
              <a:rPr lang="en-US" sz="1600">
                <a:latin typeface="Courier New" panose="02070309020205020404" pitchFamily="49" charset="0"/>
              </a:rPr>
              <a:t>&lt; Import: http://www.cs/~abegel/Interpreter.ninja &gt;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</a:rPr>
              <a:t>Cell-Phone -&gt; Base-Station</a:t>
            </a:r>
          </a:p>
          <a:p>
            <a:r>
              <a:rPr lang="en-US" sz="1600">
                <a:latin typeface="Courier New" panose="02070309020205020404" pitchFamily="49" charset="0"/>
              </a:rPr>
              <a:t>Base-Station -&gt; Voice-Text</a:t>
            </a:r>
          </a:p>
          <a:p>
            <a:r>
              <a:rPr lang="en-US" sz="1600">
                <a:latin typeface="Courier New" panose="02070309020205020404" pitchFamily="49" charset="0"/>
              </a:rPr>
              <a:t>Voice-Text -&gt; Interpreter</a:t>
            </a:r>
          </a:p>
          <a:p>
            <a:endParaRPr lang="en-US" sz="1600">
              <a:latin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</a:rPr>
              <a:t>START</a:t>
            </a:r>
            <a:r>
              <a:rPr lang="en-US" sz="1600">
                <a:latin typeface="Courier New" panose="02070309020205020404" pitchFamily="49" charset="0"/>
              </a:rPr>
              <a:t> = Cell-Phone</a:t>
            </a:r>
          </a:p>
          <a:p>
            <a:r>
              <a:rPr lang="en-US" sz="1600" b="1">
                <a:latin typeface="Courier New" panose="02070309020205020404" pitchFamily="49" charset="0"/>
              </a:rPr>
              <a:t>FINISH</a:t>
            </a:r>
            <a:r>
              <a:rPr lang="en-US" sz="1600">
                <a:latin typeface="Courier New" panose="02070309020205020404" pitchFamily="49" charset="0"/>
              </a:rPr>
              <a:t> = ( Interpreter ) 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117</Words>
  <Application>Microsoft Office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Courier New</vt:lpstr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Andrew Begel</dc:creator>
  <cp:lastModifiedBy>Andrew Begel</cp:lastModifiedBy>
  <cp:revision>5</cp:revision>
  <cp:lastPrinted>1998-12-03T05:44:12Z</cp:lastPrinted>
  <dcterms:created xsi:type="dcterms:W3CDTF">1998-12-03T05:33:39Z</dcterms:created>
  <dcterms:modified xsi:type="dcterms:W3CDTF">2012-08-12T01:22:40Z</dcterms:modified>
</cp:coreProperties>
</file>