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AEF5-2121-4EE3-8591-DF1DB5AEA25F}" type="datetimeFigureOut">
              <a:rPr lang="en-US" smtClean="0"/>
              <a:t>5/10/2008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4287-8901-4D18-BD2A-1B1198B470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etectiv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165" y="1600200"/>
            <a:ext cx="4359669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Begel</dc:creator>
  <cp:lastModifiedBy>Andrew Begel</cp:lastModifiedBy>
  <cp:revision>1</cp:revision>
  <dcterms:created xsi:type="dcterms:W3CDTF">2008-05-10T08:05:58Z</dcterms:created>
  <dcterms:modified xsi:type="dcterms:W3CDTF">2008-05-10T08:06:26Z</dcterms:modified>
</cp:coreProperties>
</file>