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EF5F5E5-963F-492A-B727-D6AE725A0F76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A6D28B0-E57C-40E7-9F24-D267FACEB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F5E5-963F-492A-B727-D6AE725A0F76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28B0-E57C-40E7-9F24-D267FACEB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4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F5E5-963F-492A-B727-D6AE725A0F76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28B0-E57C-40E7-9F24-D267FACEB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4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F5E5-963F-492A-B727-D6AE725A0F76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28B0-E57C-40E7-9F24-D267FACEB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F5E5-963F-492A-B727-D6AE725A0F76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28B0-E57C-40E7-9F24-D267FACEB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F5E5-963F-492A-B727-D6AE725A0F76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28B0-E57C-40E7-9F24-D267FACEB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3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F5E5-963F-492A-B727-D6AE725A0F76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28B0-E57C-40E7-9F24-D267FACEB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7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F5E5-963F-492A-B727-D6AE725A0F76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28B0-E57C-40E7-9F24-D267FACEB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F5E5-963F-492A-B727-D6AE725A0F76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28B0-E57C-40E7-9F24-D267FACEB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1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F5E5-963F-492A-B727-D6AE725A0F76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A6D28B0-E57C-40E7-9F24-D267FACEB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2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EF5F5E5-963F-492A-B727-D6AE725A0F76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A6D28B0-E57C-40E7-9F24-D267FACEB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64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EF5F5E5-963F-492A-B727-D6AE725A0F76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A6D28B0-E57C-40E7-9F24-D267FACEB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9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madlib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ci.stanford.edu/publications/2010/soylent/soylent-uist2010.pdf" TargetMode="External"/><Relationship Id="rId2" Type="http://schemas.openxmlformats.org/officeDocument/2006/relationships/hyperlink" Target="http://vanessa.www.media.mit.edu/people/vanessa/part-sims/chi.fina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D2FX9rviEhw" TargetMode="External"/><Relationship Id="rId3" Type="http://schemas.openxmlformats.org/officeDocument/2006/relationships/hyperlink" Target="http://www.youtube.com/watch?v=6WhWDCw3Mng" TargetMode="External"/><Relationship Id="rId7" Type="http://schemas.openxmlformats.org/officeDocument/2006/relationships/hyperlink" Target="http://nateboxer.net/art/2009/" TargetMode="External"/><Relationship Id="rId2" Type="http://schemas.openxmlformats.org/officeDocument/2006/relationships/hyperlink" Target="http://www.youtube.com/watch?v=D7o7Brlb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ateboxer.net/garden/voting/" TargetMode="External"/><Relationship Id="rId5" Type="http://schemas.openxmlformats.org/officeDocument/2006/relationships/hyperlink" Target="http://www.tenthousandcents.com/" TargetMode="External"/><Relationship Id="rId4" Type="http://schemas.openxmlformats.org/officeDocument/2006/relationships/hyperlink" Target="http://www.youtube.com/watch?v=xGqWEQXpbB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EUD at Scale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Begel, Microsoft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 Human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Madlibs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http://www.madlibs.com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lvl="1"/>
            <a:r>
              <a:rPr lang="en-US" dirty="0"/>
              <a:t>http://www.madlibs.org/cgi-bin/madlib?princess.ml2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083" y="688077"/>
            <a:ext cx="39528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7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Humans for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Participatory Simulations </a:t>
            </a:r>
          </a:p>
          <a:p>
            <a:pPr lvl="1"/>
            <a:r>
              <a:rPr lang="en-US" dirty="0" err="1" smtClean="0"/>
              <a:t>Colella</a:t>
            </a:r>
            <a:r>
              <a:rPr lang="en-US" dirty="0"/>
              <a:t>, V., </a:t>
            </a:r>
            <a:r>
              <a:rPr lang="en-US" dirty="0" err="1"/>
              <a:t>Borovoy</a:t>
            </a:r>
            <a:r>
              <a:rPr lang="en-US" dirty="0"/>
              <a:t>, R., and Resnick, M. (1998) </a:t>
            </a:r>
            <a:r>
              <a:rPr lang="en-US" dirty="0">
                <a:hlinkClick r:id="rId2"/>
              </a:rPr>
              <a:t>Participatory Simulations: Using Computational Objects to Learn about Dynamic Systems</a:t>
            </a:r>
            <a:r>
              <a:rPr lang="en-US" dirty="0"/>
              <a:t> Proceedings of the Computer Human Interface (CHI) '98 conference, Los Angeles, April 1998</a:t>
            </a:r>
            <a:r>
              <a:rPr lang="en-US" dirty="0" smtClean="0"/>
              <a:t>.</a:t>
            </a:r>
          </a:p>
          <a:p>
            <a:r>
              <a:rPr lang="en-US" dirty="0" smtClean="0"/>
              <a:t>Citizen Science</a:t>
            </a:r>
          </a:p>
          <a:p>
            <a:pPr lvl="1"/>
            <a:r>
              <a:rPr lang="en-US" dirty="0" err="1" smtClean="0"/>
              <a:t>eBird</a:t>
            </a:r>
            <a:r>
              <a:rPr lang="en-US" dirty="0" smtClean="0"/>
              <a:t> </a:t>
            </a:r>
            <a:r>
              <a:rPr lang="en-US" dirty="0"/>
              <a:t>http://ebird.org/ebird/livesubs</a:t>
            </a:r>
          </a:p>
          <a:p>
            <a:r>
              <a:rPr lang="en-US" dirty="0" smtClean="0"/>
              <a:t>Word Processing</a:t>
            </a:r>
          </a:p>
          <a:p>
            <a:pPr lvl="1"/>
            <a:r>
              <a:rPr lang="en-US" dirty="0" smtClean="0"/>
              <a:t>Michael </a:t>
            </a:r>
            <a:r>
              <a:rPr lang="en-US" dirty="0"/>
              <a:t>Bernstein, Greg Little, Rob Miller, </a:t>
            </a:r>
            <a:r>
              <a:rPr lang="en-US" dirty="0" err="1"/>
              <a:t>Bjoern</a:t>
            </a:r>
            <a:r>
              <a:rPr lang="en-US" dirty="0"/>
              <a:t> Hartmann, Mark Ackerman, David </a:t>
            </a:r>
            <a:r>
              <a:rPr lang="en-US" dirty="0" err="1"/>
              <a:t>Karger</a:t>
            </a:r>
            <a:r>
              <a:rPr lang="en-US" dirty="0"/>
              <a:t>, David Crowell, and Katrina </a:t>
            </a:r>
            <a:r>
              <a:rPr lang="en-US" dirty="0" err="1" smtClean="0"/>
              <a:t>Panovich</a:t>
            </a:r>
            <a:r>
              <a:rPr lang="en-US" dirty="0" smtClean="0"/>
              <a:t>. </a:t>
            </a:r>
            <a:r>
              <a:rPr lang="en-US" dirty="0" err="1" smtClean="0">
                <a:hlinkClick r:id="rId3"/>
              </a:rPr>
              <a:t>Soylent</a:t>
            </a:r>
            <a:r>
              <a:rPr lang="en-US" dirty="0">
                <a:hlinkClick r:id="rId3"/>
              </a:rPr>
              <a:t>: A Word Processor with a Crowd </a:t>
            </a:r>
            <a:r>
              <a:rPr lang="en-US" dirty="0" smtClean="0">
                <a:hlinkClick r:id="rId3"/>
              </a:rPr>
              <a:t>Inside</a:t>
            </a:r>
            <a:r>
              <a:rPr lang="en-US" dirty="0" smtClean="0"/>
              <a:t>. UIST</a:t>
            </a:r>
            <a:r>
              <a:rPr lang="en-US" dirty="0"/>
              <a:t>: ACM Symposium on User Interface Software and </a:t>
            </a:r>
            <a:r>
              <a:rPr lang="en-US" dirty="0" smtClean="0"/>
              <a:t>Technology,</a:t>
            </a:r>
            <a:r>
              <a:rPr lang="en-US" dirty="0"/>
              <a:t> </a:t>
            </a:r>
            <a:r>
              <a:rPr lang="en-US" dirty="0" smtClean="0"/>
              <a:t>2010.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3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Humans for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077943"/>
            <a:ext cx="10753725" cy="3766185"/>
          </a:xfrm>
        </p:spPr>
        <p:txBody>
          <a:bodyPr/>
          <a:lstStyle/>
          <a:p>
            <a:r>
              <a:rPr lang="en-US" dirty="0" smtClean="0"/>
              <a:t>Virtual Choir: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www.youtube.com/watch?v=D7o7BrlbaDs</a:t>
            </a:r>
            <a:endParaRPr lang="en-US" dirty="0" smtClean="0"/>
          </a:p>
          <a:p>
            <a:r>
              <a:rPr lang="en-US" dirty="0"/>
              <a:t>Virtual Choir 2.0: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www.youtube.com/watch?v=6WhWDCw3Mng</a:t>
            </a:r>
            <a:endParaRPr lang="en-US" dirty="0" smtClean="0"/>
          </a:p>
          <a:p>
            <a:r>
              <a:rPr lang="en-US" dirty="0" smtClean="0"/>
              <a:t>Ten </a:t>
            </a:r>
            <a:r>
              <a:rPr lang="en-US" dirty="0"/>
              <a:t>Thousand Cents: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www.youtube.com/watch?v=xGqWEQXpbBc</a:t>
            </a:r>
            <a:r>
              <a:rPr lang="en-US" dirty="0" smtClean="0"/>
              <a:t> (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://www.tenthousandcents.com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</a:t>
            </a:r>
            <a:r>
              <a:rPr lang="en-US" dirty="0"/>
              <a:t>Voting Booth: </a:t>
            </a:r>
            <a:r>
              <a:rPr lang="en-US" dirty="0">
                <a:hlinkClick r:id="rId6"/>
              </a:rPr>
              <a:t>http://nateboxer.net/garden/voting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Results: </a:t>
            </a:r>
            <a:r>
              <a:rPr lang="en-US" dirty="0">
                <a:hlinkClick r:id="rId7"/>
              </a:rPr>
              <a:t>http://nateboxer.net/art/2009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/>
              <a:t>Electric LED Sheep: </a:t>
            </a:r>
            <a:r>
              <a:rPr lang="en-US" dirty="0">
                <a:hlinkClick r:id="rId8"/>
              </a:rPr>
              <a:t>http://www.youtube.com/watch?v=D2FX9rviEhw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0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725</TotalTime>
  <Words>174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 Light</vt:lpstr>
      <vt:lpstr>Metropolitan</vt:lpstr>
      <vt:lpstr>EUD at Scale</vt:lpstr>
      <vt:lpstr>Classic Human Programming</vt:lpstr>
      <vt:lpstr>Programming Humans for Work</vt:lpstr>
      <vt:lpstr>Programming Humans for 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Begel</dc:creator>
  <cp:lastModifiedBy>Andrew Begel</cp:lastModifiedBy>
  <cp:revision>10</cp:revision>
  <dcterms:created xsi:type="dcterms:W3CDTF">2013-06-11T18:42:15Z</dcterms:created>
  <dcterms:modified xsi:type="dcterms:W3CDTF">2013-06-12T06:47:23Z</dcterms:modified>
</cp:coreProperties>
</file>