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C5F7E-6BA8-1340-AE88-A2EE3C60F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934A92-A97F-CF48-9A08-8ECC1D8F9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B1264-9495-3B4B-9F57-43188AE7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EE3D0-9218-794D-B584-E3FD2CA8E90F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2D8B3-DD07-964B-95E2-22DC777B0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6F6CE-114C-0845-BCE3-7347D789E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59DBB-3140-0F48-B835-C7519560D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08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37C76-07AB-8E42-B633-929FA2AD7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A35D9E-9595-7147-AC1E-4D84E089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4F22C-3AC1-4D4B-BD37-DFC61DDD4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EE3D0-9218-794D-B584-E3FD2CA8E90F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86DE5-DF2F-4E4F-8748-61847B0C4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513A6-3258-4149-AC84-51CFCE42A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59DBB-3140-0F48-B835-C7519560D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0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7FA89E-EDA2-4F48-9195-1306A45A7F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670251-5925-F447-AC65-54CCD0049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E489D-9187-1040-A204-2F1EFCE27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EE3D0-9218-794D-B584-E3FD2CA8E90F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E776C-0C90-2741-895E-E08040AFA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B5760-5E47-D341-B236-61A0CC6BD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59DBB-3140-0F48-B835-C7519560D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67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FB09C-884B-0340-B5F7-069D5792A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4E3F1-697C-214E-AAC0-7B6806453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4CD67-C77E-F24C-A28D-10FF4C117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EE3D0-9218-794D-B584-E3FD2CA8E90F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D8EDE-BDEC-CF49-8592-B6A9BE971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68121-29AB-914F-867A-0F35CA377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59DBB-3140-0F48-B835-C7519560D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20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EEDD3-3E39-F845-8842-DC7D6794A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71111-A9CF-9B47-97AA-7F9C6E7A9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8F892-BAD6-2B45-B97C-B1BD1F84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EE3D0-9218-794D-B584-E3FD2CA8E90F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CA0A0-4E4C-274F-9336-6D8823887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3F27B-4E42-CE47-9978-59CD53848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59DBB-3140-0F48-B835-C7519560D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9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9585-5A21-E74F-85B3-F0D376CA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E9969-9DAE-3747-B1CA-39990D7C0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4A9A20-E66E-DA43-92FF-EC70A0BB7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D43C9-9CA7-2E48-B841-D566B8A9B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EE3D0-9218-794D-B584-E3FD2CA8E90F}" type="datetimeFigureOut">
              <a:rPr lang="en-US" smtClean="0"/>
              <a:t>5/24/19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E6872-5B82-7A41-8590-B3E8CDC18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F425B-4DFE-3647-81F6-C87C1AE1E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59DBB-3140-0F48-B835-C7519560D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89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17714-2232-9A41-B916-C2C37F955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685C3-1560-8B45-B8B6-FBE69E693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8630CC-D6E5-2946-9CE4-EA9EFB858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790A6-FF49-2946-BB86-0D96D36DC1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8FCFA0-DDBF-3D4B-A1F0-C07013721A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79F08C-7959-1E43-81A2-201B9EDD0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EE3D0-9218-794D-B584-E3FD2CA8E90F}" type="datetimeFigureOut">
              <a:rPr lang="en-US" smtClean="0"/>
              <a:t>5/24/19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C2427E-F211-3341-A426-2A9AC4749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5D1CF9-781E-FB49-BE34-F523FF9F6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59DBB-3140-0F48-B835-C7519560D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91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9E6A5-AE10-1641-A87F-67CAC276B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E3ADFE-0F8B-7E44-BABD-0FA69F808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EE3D0-9218-794D-B584-E3FD2CA8E90F}" type="datetimeFigureOut">
              <a:rPr lang="en-US" smtClean="0"/>
              <a:t>5/24/19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990CC-D781-7341-9E9C-F53FC1E8E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84BE9C-FDA2-CB41-99EF-91C2A4715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59DBB-3140-0F48-B835-C7519560D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6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83FBB-94D0-E542-8EA1-4E15B2568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EE3D0-9218-794D-B584-E3FD2CA8E90F}" type="datetimeFigureOut">
              <a:rPr lang="en-US" smtClean="0"/>
              <a:t>5/24/19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41A522-4758-9144-AC0E-5D811CC71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3EA49-F72E-2148-8FEE-17120DF6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59DBB-3140-0F48-B835-C7519560D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67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435CB-9802-F14B-8D9F-E802813DF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7FC80-F0BD-A24D-998E-5B55CA8FA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276E72-965A-B948-AA74-D537A33E4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54E74-1775-CB4E-919F-4D69CCD89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EE3D0-9218-794D-B584-E3FD2CA8E90F}" type="datetimeFigureOut">
              <a:rPr lang="en-US" smtClean="0"/>
              <a:t>5/24/19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3C328-14DC-7448-AA92-7F38AA615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CB169-A82E-F74E-931B-56DFBB1D9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59DBB-3140-0F48-B835-C7519560D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92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BBDA0-EDB8-E14C-BD1E-7DFC2B5FC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445352-3780-574E-AE7B-B5BA3C91D0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4F2D4-CB4C-8D4A-9698-4CE9EFC02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3180F-63FA-5C4E-942B-133A7467C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EE3D0-9218-794D-B584-E3FD2CA8E90F}" type="datetimeFigureOut">
              <a:rPr lang="en-US" smtClean="0"/>
              <a:t>5/24/19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EBB92-7E04-1A41-AC87-98666612D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F18ED-F6A5-2746-89B5-B15C1FBC1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59DBB-3140-0F48-B835-C7519560D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0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AFF5F6-9337-A442-BC39-60A75A378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400E6-228A-7A4B-B30B-9418A2833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534DA-060F-7047-B3DB-D2967EC857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EE3D0-9218-794D-B584-E3FD2CA8E90F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4BEC0-FB23-0D44-89FD-8FDC3D3BED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A88D2-8BE6-514C-B2C8-F191612B6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59DBB-3140-0F48-B835-C7519560D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67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5BCD1-A98D-C846-B415-365A7E99E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AD8557-8893-424F-ACD3-88163EEC18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12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B813E89C-68F2-6444-B0E8-531595228865}"/>
              </a:ext>
            </a:extLst>
          </p:cNvPr>
          <p:cNvSpPr/>
          <p:nvPr/>
        </p:nvSpPr>
        <p:spPr>
          <a:xfrm>
            <a:off x="1594732" y="1525540"/>
            <a:ext cx="8562522" cy="4078769"/>
          </a:xfrm>
          <a:custGeom>
            <a:avLst/>
            <a:gdLst>
              <a:gd name="connsiteX0" fmla="*/ 0 w 7283669"/>
              <a:gd name="connsiteY0" fmla="*/ 4078769 h 4078769"/>
              <a:gd name="connsiteX1" fmla="*/ 1387366 w 7283669"/>
              <a:gd name="connsiteY1" fmla="*/ 746990 h 4078769"/>
              <a:gd name="connsiteX2" fmla="*/ 3615559 w 7283669"/>
              <a:gd name="connsiteY2" fmla="*/ 756 h 4078769"/>
              <a:gd name="connsiteX3" fmla="*/ 4677104 w 7283669"/>
              <a:gd name="connsiteY3" fmla="*/ 599845 h 4078769"/>
              <a:gd name="connsiteX4" fmla="*/ 7283669 w 7283669"/>
              <a:gd name="connsiteY4" fmla="*/ 263514 h 407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83669" h="4078769">
                <a:moveTo>
                  <a:pt x="0" y="4078769"/>
                </a:moveTo>
                <a:cubicBezTo>
                  <a:pt x="392386" y="2752714"/>
                  <a:pt x="784773" y="1426659"/>
                  <a:pt x="1387366" y="746990"/>
                </a:cubicBezTo>
                <a:cubicBezTo>
                  <a:pt x="1989959" y="67321"/>
                  <a:pt x="3067269" y="25280"/>
                  <a:pt x="3615559" y="756"/>
                </a:cubicBezTo>
                <a:cubicBezTo>
                  <a:pt x="4163849" y="-23768"/>
                  <a:pt x="4065752" y="556052"/>
                  <a:pt x="4677104" y="599845"/>
                </a:cubicBezTo>
                <a:cubicBezTo>
                  <a:pt x="5288456" y="643638"/>
                  <a:pt x="6801945" y="323073"/>
                  <a:pt x="7283669" y="263514"/>
                </a:cubicBezTo>
              </a:path>
            </a:pathLst>
          </a:custGeom>
          <a:ln w="69850">
            <a:solidFill>
              <a:schemeClr val="bg1"/>
            </a:solidFill>
            <a:headEnd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6B2AC7-DD1A-8049-AB17-81A83AE35543}"/>
              </a:ext>
            </a:extLst>
          </p:cNvPr>
          <p:cNvCxnSpPr/>
          <p:nvPr/>
        </p:nvCxnSpPr>
        <p:spPr>
          <a:xfrm>
            <a:off x="1495168" y="6104238"/>
            <a:ext cx="788361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48DCCF2-7842-0B41-A50F-6283A038881B}"/>
              </a:ext>
            </a:extLst>
          </p:cNvPr>
          <p:cNvSpPr txBox="1"/>
          <p:nvPr/>
        </p:nvSpPr>
        <p:spPr>
          <a:xfrm>
            <a:off x="5226456" y="5734906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Time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E89A98C-AE52-7043-B88F-D765F9F8B543}"/>
              </a:ext>
            </a:extLst>
          </p:cNvPr>
          <p:cNvCxnSpPr>
            <a:cxnSpLocks/>
          </p:cNvCxnSpPr>
          <p:nvPr/>
        </p:nvCxnSpPr>
        <p:spPr>
          <a:xfrm flipV="1">
            <a:off x="1289223" y="1158102"/>
            <a:ext cx="0" cy="476147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4AA935A-DEBD-3346-9A1B-4DFC219EC306}"/>
              </a:ext>
            </a:extLst>
          </p:cNvPr>
          <p:cNvSpPr txBox="1"/>
          <p:nvPr/>
        </p:nvSpPr>
        <p:spPr>
          <a:xfrm rot="16200000">
            <a:off x="570778" y="3120767"/>
            <a:ext cx="100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768326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77187CB6-6F3B-034E-A180-D7C385C802AF}"/>
              </a:ext>
            </a:extLst>
          </p:cNvPr>
          <p:cNvSpPr/>
          <p:nvPr/>
        </p:nvSpPr>
        <p:spPr>
          <a:xfrm>
            <a:off x="1940011" y="556054"/>
            <a:ext cx="8118389" cy="5350476"/>
          </a:xfrm>
          <a:custGeom>
            <a:avLst/>
            <a:gdLst>
              <a:gd name="connsiteX0" fmla="*/ 0 w 8118389"/>
              <a:gd name="connsiteY0" fmla="*/ 5350476 h 5350476"/>
              <a:gd name="connsiteX1" fmla="*/ 2063578 w 8118389"/>
              <a:gd name="connsiteY1" fmla="*/ 4497860 h 5350476"/>
              <a:gd name="connsiteX2" fmla="*/ 3311610 w 8118389"/>
              <a:gd name="connsiteY2" fmla="*/ 3163330 h 5350476"/>
              <a:gd name="connsiteX3" fmla="*/ 5263978 w 8118389"/>
              <a:gd name="connsiteY3" fmla="*/ 2088292 h 5350476"/>
              <a:gd name="connsiteX4" fmla="*/ 6190735 w 8118389"/>
              <a:gd name="connsiteY4" fmla="*/ 1112108 h 5350476"/>
              <a:gd name="connsiteX5" fmla="*/ 8118389 w 8118389"/>
              <a:gd name="connsiteY5" fmla="*/ 0 h 5350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18389" h="5350476">
                <a:moveTo>
                  <a:pt x="0" y="5350476"/>
                </a:moveTo>
                <a:cubicBezTo>
                  <a:pt x="755821" y="5106430"/>
                  <a:pt x="1511643" y="4862384"/>
                  <a:pt x="2063578" y="4497860"/>
                </a:cubicBezTo>
                <a:cubicBezTo>
                  <a:pt x="2615513" y="4133336"/>
                  <a:pt x="2778210" y="3564925"/>
                  <a:pt x="3311610" y="3163330"/>
                </a:cubicBezTo>
                <a:cubicBezTo>
                  <a:pt x="3845010" y="2761735"/>
                  <a:pt x="4784124" y="2430162"/>
                  <a:pt x="5263978" y="2088292"/>
                </a:cubicBezTo>
                <a:cubicBezTo>
                  <a:pt x="5743832" y="1746422"/>
                  <a:pt x="5715000" y="1460157"/>
                  <a:pt x="6190735" y="1112108"/>
                </a:cubicBezTo>
                <a:cubicBezTo>
                  <a:pt x="6666470" y="764059"/>
                  <a:pt x="7766222" y="191530"/>
                  <a:pt x="8118389" y="0"/>
                </a:cubicBezTo>
              </a:path>
            </a:pathLst>
          </a:custGeom>
          <a:noFill/>
          <a:ln w="698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EF109EA-6DBC-BB46-91E9-DD4A3FD5EBB3}"/>
              </a:ext>
            </a:extLst>
          </p:cNvPr>
          <p:cNvCxnSpPr/>
          <p:nvPr/>
        </p:nvCxnSpPr>
        <p:spPr>
          <a:xfrm>
            <a:off x="1495168" y="6104238"/>
            <a:ext cx="788361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D11550D-0D9F-CB40-AD1D-AF2953EE5AA2}"/>
              </a:ext>
            </a:extLst>
          </p:cNvPr>
          <p:cNvSpPr txBox="1"/>
          <p:nvPr/>
        </p:nvSpPr>
        <p:spPr>
          <a:xfrm>
            <a:off x="5226456" y="5734906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Time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1EF0E9-DA53-3949-BD05-E716E9691486}"/>
              </a:ext>
            </a:extLst>
          </p:cNvPr>
          <p:cNvCxnSpPr>
            <a:cxnSpLocks/>
          </p:cNvCxnSpPr>
          <p:nvPr/>
        </p:nvCxnSpPr>
        <p:spPr>
          <a:xfrm flipV="1">
            <a:off x="1289223" y="1158102"/>
            <a:ext cx="0" cy="476147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8149F30-46AF-4445-B8C2-BF85B4E9734C}"/>
              </a:ext>
            </a:extLst>
          </p:cNvPr>
          <p:cNvSpPr txBox="1"/>
          <p:nvPr/>
        </p:nvSpPr>
        <p:spPr>
          <a:xfrm rot="16200000">
            <a:off x="570778" y="3120767"/>
            <a:ext cx="100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2991304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4</Words>
  <Application>Microsoft Macintosh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Payne, Nicholas</dc:creator>
  <cp:lastModifiedBy>Payne, Nicholas</cp:lastModifiedBy>
  <cp:revision>2</cp:revision>
  <dcterms:created xsi:type="dcterms:W3CDTF">2019-05-24T07:13:13Z</dcterms:created>
  <dcterms:modified xsi:type="dcterms:W3CDTF">2019-05-24T07:23:44Z</dcterms:modified>
</cp:coreProperties>
</file>