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62"/>
  </p:sldMasterIdLst>
  <p:notesMasterIdLst>
    <p:notesMasterId r:id="rId91"/>
  </p:notesMasterIdLst>
  <p:handoutMasterIdLst>
    <p:handoutMasterId r:id="rId92"/>
  </p:handoutMasterIdLst>
  <p:sldIdLst>
    <p:sldId id="256" r:id="rId63"/>
    <p:sldId id="270" r:id="rId64"/>
    <p:sldId id="271" r:id="rId65"/>
    <p:sldId id="275" r:id="rId66"/>
    <p:sldId id="276" r:id="rId67"/>
    <p:sldId id="272" r:id="rId68"/>
    <p:sldId id="273" r:id="rId69"/>
    <p:sldId id="274" r:id="rId70"/>
    <p:sldId id="277" r:id="rId71"/>
    <p:sldId id="278" r:id="rId72"/>
    <p:sldId id="279" r:id="rId73"/>
    <p:sldId id="280" r:id="rId74"/>
    <p:sldId id="281" r:id="rId75"/>
    <p:sldId id="283" r:id="rId76"/>
    <p:sldId id="282" r:id="rId77"/>
    <p:sldId id="257" r:id="rId78"/>
    <p:sldId id="258" r:id="rId79"/>
    <p:sldId id="259" r:id="rId80"/>
    <p:sldId id="260" r:id="rId81"/>
    <p:sldId id="261" r:id="rId82"/>
    <p:sldId id="262" r:id="rId83"/>
    <p:sldId id="263" r:id="rId84"/>
    <p:sldId id="264" r:id="rId85"/>
    <p:sldId id="265" r:id="rId86"/>
    <p:sldId id="266" r:id="rId87"/>
    <p:sldId id="267" r:id="rId88"/>
    <p:sldId id="268" r:id="rId89"/>
    <p:sldId id="269" r:id="rId90"/>
  </p:sldIdLst>
  <p:sldSz cx="12192000" cy="6858000"/>
  <p:notesSz cx="6858000" cy="9144000"/>
  <p:embeddedFontLst>
    <p:embeddedFont>
      <p:font typeface="AA Zuehlke" panose="02000503060000020004" pitchFamily="2" charset="0"/>
      <p:regular r:id="rId93"/>
      <p:italic r:id="rId94"/>
    </p:embeddedFont>
    <p:embeddedFont>
      <p:font typeface="AA Zuehlke Medium" panose="02000603060000020004" pitchFamily="2" charset="0"/>
      <p:regular r:id="rId95"/>
      <p:italic r:id="rId96"/>
    </p:embeddedFont>
    <p:embeddedFont>
      <p:font typeface="Consolas" panose="020B0609020204030204" pitchFamily="49" charset="0"/>
      <p:regular r:id="rId97"/>
      <p:bold r:id="rId98"/>
      <p:italic r:id="rId99"/>
      <p:boldItalic r:id="rId100"/>
    </p:embeddedFont>
  </p:embeddedFontLst>
  <p:custDataLst>
    <p:tags r:id="rId10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CCFF"/>
    <a:srgbClr val="F2F2F2"/>
    <a:srgbClr val="CCFF00"/>
    <a:srgbClr val="00CC66"/>
    <a:srgbClr val="00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B837D-C827-4EFA-A057-4D05807E0F7C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87574" autoAdjust="0"/>
  </p:normalViewPr>
  <p:slideViewPr>
    <p:cSldViewPr showGuides="1">
      <p:cViewPr varScale="1">
        <p:scale>
          <a:sx n="117" d="100"/>
          <a:sy n="117" d="100"/>
        </p:scale>
        <p:origin x="10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.xml"/><Relationship Id="rId68" Type="http://schemas.openxmlformats.org/officeDocument/2006/relationships/slide" Target="slides/slide6.xml"/><Relationship Id="rId84" Type="http://schemas.openxmlformats.org/officeDocument/2006/relationships/slide" Target="slides/slide22.xml"/><Relationship Id="rId89" Type="http://schemas.openxmlformats.org/officeDocument/2006/relationships/slide" Target="slides/slide27.xml"/><Relationship Id="rId7" Type="http://schemas.openxmlformats.org/officeDocument/2006/relationships/customXml" Target="../customXml/item7.xml"/><Relationship Id="rId71" Type="http://schemas.openxmlformats.org/officeDocument/2006/relationships/slide" Target="slides/slide9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4.xml"/><Relationship Id="rId74" Type="http://schemas.openxmlformats.org/officeDocument/2006/relationships/slide" Target="slides/slide12.xml"/><Relationship Id="rId79" Type="http://schemas.openxmlformats.org/officeDocument/2006/relationships/slide" Target="slides/slide17.xml"/><Relationship Id="rId87" Type="http://schemas.openxmlformats.org/officeDocument/2006/relationships/slide" Target="slides/slide25.xml"/><Relationship Id="rId102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20.xml"/><Relationship Id="rId90" Type="http://schemas.openxmlformats.org/officeDocument/2006/relationships/slide" Target="slides/slide28.xml"/><Relationship Id="rId95" Type="http://schemas.openxmlformats.org/officeDocument/2006/relationships/font" Target="fonts/font3.fntdata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2.xml"/><Relationship Id="rId69" Type="http://schemas.openxmlformats.org/officeDocument/2006/relationships/slide" Target="slides/slide7.xml"/><Relationship Id="rId77" Type="http://schemas.openxmlformats.org/officeDocument/2006/relationships/slide" Target="slides/slide15.xml"/><Relationship Id="rId100" Type="http://schemas.openxmlformats.org/officeDocument/2006/relationships/font" Target="fonts/font8.fntdata"/><Relationship Id="rId105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0.xml"/><Relationship Id="rId80" Type="http://schemas.openxmlformats.org/officeDocument/2006/relationships/slide" Target="slides/slide18.xml"/><Relationship Id="rId85" Type="http://schemas.openxmlformats.org/officeDocument/2006/relationships/slide" Target="slides/slide23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5.xml"/><Relationship Id="rId103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Master" Target="slideMasters/slideMaster1.xml"/><Relationship Id="rId70" Type="http://schemas.openxmlformats.org/officeDocument/2006/relationships/slide" Target="slides/slide8.xml"/><Relationship Id="rId75" Type="http://schemas.openxmlformats.org/officeDocument/2006/relationships/slide" Target="slides/slide13.xml"/><Relationship Id="rId83" Type="http://schemas.openxmlformats.org/officeDocument/2006/relationships/slide" Target="slides/slide21.xml"/><Relationship Id="rId88" Type="http://schemas.openxmlformats.org/officeDocument/2006/relationships/slide" Target="slides/slide26.xml"/><Relationship Id="rId91" Type="http://schemas.openxmlformats.org/officeDocument/2006/relationships/notesMaster" Target="notesMasters/notesMaster1.xml"/><Relationship Id="rId9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3.xml"/><Relationship Id="rId73" Type="http://schemas.openxmlformats.org/officeDocument/2006/relationships/slide" Target="slides/slide11.xml"/><Relationship Id="rId78" Type="http://schemas.openxmlformats.org/officeDocument/2006/relationships/slide" Target="slides/slide16.xml"/><Relationship Id="rId81" Type="http://schemas.openxmlformats.org/officeDocument/2006/relationships/slide" Target="slides/slide19.xml"/><Relationship Id="rId86" Type="http://schemas.openxmlformats.org/officeDocument/2006/relationships/slide" Target="slides/slide24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14.xml"/><Relationship Id="rId97" Type="http://schemas.openxmlformats.org/officeDocument/2006/relationships/font" Target="fonts/font5.fntdata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en-GB" smtClean="0">
                <a:latin typeface="AA Zuehlke" pitchFamily="2" charset="0"/>
              </a:rPr>
              <a:t>10/09/2019</a:t>
            </a:fld>
            <a:endParaRPr lang="en-GB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en-GB" smtClean="0">
                <a:latin typeface="AA Zuehlke" pitchFamily="2" charset="0"/>
              </a:rPr>
              <a:t>‹#›</a:t>
            </a:fld>
            <a:endParaRPr lang="en-GB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GB" noProof="0" smtClean="0"/>
              <a:pPr/>
              <a:t>10/09/2019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SeleniumWrapper</a:t>
            </a:r>
            <a:r>
              <a:rPr lang="de-CH" dirty="0"/>
              <a:t> {    private </a:t>
            </a:r>
            <a:r>
              <a:rPr lang="de-CH" dirty="0" err="1"/>
              <a:t>static</a:t>
            </a:r>
            <a:r>
              <a:rPr lang="de-CH" dirty="0"/>
              <a:t> </a:t>
            </a:r>
            <a:r>
              <a:rPr lang="de-CH" dirty="0" err="1"/>
              <a:t>int</a:t>
            </a:r>
            <a:r>
              <a:rPr lang="de-CH" dirty="0"/>
              <a:t> TIMEOUT = 10;        private </a:t>
            </a:r>
            <a:r>
              <a:rPr lang="de-CH" dirty="0" err="1"/>
              <a:t>WebDriver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;       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SeleniumWrapper</a:t>
            </a:r>
            <a:r>
              <a:rPr lang="de-CH" dirty="0"/>
              <a:t>(</a:t>
            </a:r>
            <a:r>
              <a:rPr lang="de-CH" dirty="0" err="1"/>
              <a:t>WebDriver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) {        </a:t>
            </a:r>
            <a:r>
              <a:rPr lang="de-CH" dirty="0" err="1"/>
              <a:t>this.driver</a:t>
            </a:r>
            <a:r>
              <a:rPr lang="de-CH" dirty="0"/>
              <a:t> = </a:t>
            </a:r>
            <a:r>
              <a:rPr lang="de-CH" dirty="0" err="1"/>
              <a:t>driver</a:t>
            </a:r>
            <a:r>
              <a:rPr lang="de-CH" dirty="0"/>
              <a:t>;    }    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void</a:t>
            </a:r>
            <a:r>
              <a:rPr lang="de-CH" dirty="0"/>
              <a:t> </a:t>
            </a:r>
            <a:r>
              <a:rPr lang="de-CH" dirty="0" err="1"/>
              <a:t>click</a:t>
            </a:r>
            <a:r>
              <a:rPr lang="de-CH" dirty="0"/>
              <a:t>(By </a:t>
            </a:r>
            <a:r>
              <a:rPr lang="de-CH" dirty="0" err="1"/>
              <a:t>by</a:t>
            </a:r>
            <a:r>
              <a:rPr lang="de-CH" dirty="0"/>
              <a:t>){        </a:t>
            </a:r>
            <a:r>
              <a:rPr lang="de-CH" dirty="0" err="1"/>
              <a:t>WebDriverWait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=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WebDriverWait</a:t>
            </a:r>
            <a:r>
              <a:rPr lang="de-CH" dirty="0"/>
              <a:t>(</a:t>
            </a:r>
            <a:r>
              <a:rPr lang="de-CH" dirty="0" err="1"/>
              <a:t>driver</a:t>
            </a:r>
            <a:r>
              <a:rPr lang="de-CH" dirty="0"/>
              <a:t>, TIMEOUT);        </a:t>
            </a:r>
            <a:r>
              <a:rPr lang="de-CH" dirty="0" err="1"/>
              <a:t>WebElement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</a:t>
            </a:r>
            <a:r>
              <a:rPr lang="de-CH" dirty="0" err="1"/>
              <a:t>wait.until</a:t>
            </a:r>
            <a:r>
              <a:rPr lang="de-CH" dirty="0"/>
              <a:t>(</a:t>
            </a:r>
            <a:r>
              <a:rPr lang="de-CH" dirty="0" err="1"/>
              <a:t>ExpectedConditions.elementToBeClickable</a:t>
            </a:r>
            <a:r>
              <a:rPr lang="de-CH" dirty="0"/>
              <a:t>(</a:t>
            </a:r>
            <a:r>
              <a:rPr lang="de-CH" dirty="0" err="1"/>
              <a:t>by</a:t>
            </a:r>
            <a:r>
              <a:rPr lang="de-CH" dirty="0"/>
              <a:t>));        </a:t>
            </a:r>
            <a:r>
              <a:rPr lang="de-CH" dirty="0" err="1"/>
              <a:t>element.click</a:t>
            </a:r>
            <a:r>
              <a:rPr lang="de-CH" dirty="0"/>
              <a:t>();    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802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SeleniumWrapper</a:t>
            </a:r>
            <a:r>
              <a:rPr lang="de-CH" dirty="0"/>
              <a:t> {    private </a:t>
            </a:r>
            <a:r>
              <a:rPr lang="de-CH" dirty="0" err="1"/>
              <a:t>static</a:t>
            </a:r>
            <a:r>
              <a:rPr lang="de-CH" dirty="0"/>
              <a:t> </a:t>
            </a:r>
            <a:r>
              <a:rPr lang="de-CH" dirty="0" err="1"/>
              <a:t>int</a:t>
            </a:r>
            <a:r>
              <a:rPr lang="de-CH" dirty="0"/>
              <a:t> TIMEOUT = 10;        private </a:t>
            </a:r>
            <a:r>
              <a:rPr lang="de-CH" dirty="0" err="1"/>
              <a:t>WebDriver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;       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SeleniumWrapper</a:t>
            </a:r>
            <a:r>
              <a:rPr lang="de-CH" dirty="0"/>
              <a:t>(</a:t>
            </a:r>
            <a:r>
              <a:rPr lang="de-CH" dirty="0" err="1"/>
              <a:t>WebDriver</a:t>
            </a:r>
            <a:r>
              <a:rPr lang="de-CH" dirty="0"/>
              <a:t> </a:t>
            </a:r>
            <a:r>
              <a:rPr lang="de-CH" dirty="0" err="1"/>
              <a:t>driver</a:t>
            </a:r>
            <a:r>
              <a:rPr lang="de-CH" dirty="0"/>
              <a:t>) {        </a:t>
            </a:r>
            <a:r>
              <a:rPr lang="de-CH" dirty="0" err="1"/>
              <a:t>this.driver</a:t>
            </a:r>
            <a:r>
              <a:rPr lang="de-CH" dirty="0"/>
              <a:t> = </a:t>
            </a:r>
            <a:r>
              <a:rPr lang="de-CH" dirty="0" err="1"/>
              <a:t>driver</a:t>
            </a:r>
            <a:r>
              <a:rPr lang="de-CH" dirty="0"/>
              <a:t>;    }    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void</a:t>
            </a:r>
            <a:r>
              <a:rPr lang="de-CH" dirty="0"/>
              <a:t> </a:t>
            </a:r>
            <a:r>
              <a:rPr lang="de-CH" dirty="0" err="1"/>
              <a:t>click</a:t>
            </a:r>
            <a:r>
              <a:rPr lang="de-CH" dirty="0"/>
              <a:t>(By </a:t>
            </a:r>
            <a:r>
              <a:rPr lang="de-CH" dirty="0" err="1"/>
              <a:t>by</a:t>
            </a:r>
            <a:r>
              <a:rPr lang="de-CH" dirty="0"/>
              <a:t>){        </a:t>
            </a:r>
            <a:r>
              <a:rPr lang="de-CH" dirty="0" err="1"/>
              <a:t>WebDriverWait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=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WebDriverWait</a:t>
            </a:r>
            <a:r>
              <a:rPr lang="de-CH" dirty="0"/>
              <a:t>(</a:t>
            </a:r>
            <a:r>
              <a:rPr lang="de-CH" dirty="0" err="1"/>
              <a:t>driver</a:t>
            </a:r>
            <a:r>
              <a:rPr lang="de-CH" dirty="0"/>
              <a:t>, TIMEOUT);        </a:t>
            </a:r>
            <a:r>
              <a:rPr lang="de-CH" dirty="0" err="1"/>
              <a:t>WebElement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</a:t>
            </a:r>
            <a:r>
              <a:rPr lang="de-CH" dirty="0" err="1"/>
              <a:t>wait.until</a:t>
            </a:r>
            <a:r>
              <a:rPr lang="de-CH" dirty="0"/>
              <a:t>(</a:t>
            </a:r>
            <a:r>
              <a:rPr lang="de-CH" dirty="0" err="1"/>
              <a:t>ExpectedConditions.elementToBeClickable</a:t>
            </a:r>
            <a:r>
              <a:rPr lang="de-CH" dirty="0"/>
              <a:t>(</a:t>
            </a:r>
            <a:r>
              <a:rPr lang="de-CH" dirty="0" err="1"/>
              <a:t>by</a:t>
            </a:r>
            <a:r>
              <a:rPr lang="de-CH" dirty="0"/>
              <a:t>));        </a:t>
            </a:r>
            <a:r>
              <a:rPr lang="de-CH" dirty="0" err="1"/>
              <a:t>element.click</a:t>
            </a:r>
            <a:r>
              <a:rPr lang="de-CH" dirty="0"/>
              <a:t>();    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02C5-3B9C-48EE-BFF0-2E7AF2F2A1F4}" type="slidenum">
              <a:rPr lang="en-GB" noProof="0" smtClean="0"/>
              <a:pPr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26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1796783"/>
            <a:ext cx="11379199" cy="3040751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A542CC6-B114-4486-B67E-DC30FBD6F191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6045200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27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Orange" preserve="1" userDrawn="1">
  <p:cSld name="Chapt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35905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 userDrawn="1">
          <p15:clr>
            <a:srgbClr val="FBAE40"/>
          </p15:clr>
        </p15:guide>
        <p15:guide id="3" pos="684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Blue" preserve="1" userDrawn="1">
  <p:cSld name="Chapter Slide B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66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69853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lue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28862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Gree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00CC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2168405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Bright Green" preserve="1" userDrawn="1">
  <p:cSld name="Chapter Slide B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06400"/>
            <a:ext cx="11379199" cy="6045200"/>
          </a:xfrm>
          <a:prstGeom prst="rect">
            <a:avLst/>
          </a:prstGeom>
          <a:solidFill>
            <a:srgbClr val="CC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319637" y="406400"/>
            <a:ext cx="9553151" cy="6045200"/>
          </a:xfr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Chapter title / quote</a:t>
            </a:r>
          </a:p>
        </p:txBody>
      </p:sp>
    </p:spTree>
    <p:extLst>
      <p:ext uri="{BB962C8B-B14F-4D97-AF65-F5344CB8AC3E}">
        <p14:creationId xmlns:p14="http://schemas.microsoft.com/office/powerpoint/2010/main" val="127685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31">
          <p15:clr>
            <a:srgbClr val="FBAE40"/>
          </p15:clr>
        </p15:guide>
        <p15:guide id="3" pos="6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Slide" preserve="1" userDrawn="1">
  <p:cSld name="Custome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61FF-BC11-4E05-AD87-1E37DED13E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525266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22DBF-8F9A-41E9-8DC0-CEE6E9EFDD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6400" y="4975600"/>
            <a:ext cx="11379200" cy="1476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D0934-E481-4D61-A7F1-9122DB03D28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401" y="3250433"/>
            <a:ext cx="11379200" cy="1476000"/>
          </a:xfrm>
        </p:spPr>
        <p:txBody>
          <a:bodyPr/>
          <a:lstStyle>
            <a:lvl1pPr marL="0" indent="0" algn="l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GB" noProof="0"/>
              <a:t>Add Customer Quote as image file and adjust to left or right alignment manually</a:t>
            </a:r>
          </a:p>
        </p:txBody>
      </p:sp>
    </p:spTree>
    <p:extLst>
      <p:ext uri="{BB962C8B-B14F-4D97-AF65-F5344CB8AC3E}">
        <p14:creationId xmlns:p14="http://schemas.microsoft.com/office/powerpoint/2010/main" val="191804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892" userDrawn="1">
          <p15:clr>
            <a:srgbClr val="FBAE40"/>
          </p15:clr>
        </p15:guide>
        <p15:guide id="3" orient="horz" pos="2048" userDrawn="1">
          <p15:clr>
            <a:srgbClr val="FBAE40"/>
          </p15:clr>
        </p15:guide>
        <p15:guide id="4" orient="horz" pos="2978" userDrawn="1">
          <p15:clr>
            <a:srgbClr val="FBAE40"/>
          </p15:clr>
        </p15:guide>
        <p15:guide id="5" orient="horz" pos="313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small" preserve="1" userDrawn="1">
  <p:cSld name="Team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0300808-DBDE-4DFA-8509-9F0277D0E4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56282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2AE850C-1E84-4FC5-924F-B64A4896FF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06165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1992707-D939-4706-B786-C9CF93F3AE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456048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7596F18-3EC6-486C-8671-ED97B31F17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05930" y="179173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5CC0936-D4E9-4B96-9B7C-4BA77F46C1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6282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138F48BD-C347-4187-8EB9-2CA6B7ACB9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6282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3BA275B-70B9-49D7-A229-10FB42FC40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060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4AB8825-B71E-40E1-B6C2-76677600E7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60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AF531CB-6478-4640-BE14-D4CA2F6B43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5718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789C2C2-673C-4369-9D7F-DFC9FE0CD4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5718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4D466899-6565-41E5-85B8-447A1A06C1C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05600" y="4022704"/>
            <a:ext cx="1980000" cy="4924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</a:t>
            </a:r>
            <a:br>
              <a:rPr lang="en-GB" noProof="0"/>
            </a:br>
            <a:r>
              <a:rPr lang="en-GB" noProof="0"/>
              <a:t>Last Name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32A4D7E5-37B4-421D-BE13-FE47F6A9A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05600" y="4511599"/>
            <a:ext cx="1980000" cy="1069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D61B8700-E7CD-4B2E-9C80-9A63F24E841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5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extended" preserve="1" userDrawn="1">
  <p:cSld name="Team Slid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7">
            <a:extLst>
              <a:ext uri="{FF2B5EF4-FFF2-40B4-BE49-F238E27FC236}">
                <a16:creationId xmlns:a16="http://schemas.microsoft.com/office/drawing/2014/main" id="{6C40968E-3C40-44C2-8306-20A3CC6E7419}"/>
              </a:ext>
            </a:extLst>
          </p:cNvPr>
          <p:cNvSpPr>
            <a:spLocks/>
          </p:cNvSpPr>
          <p:nvPr userDrawn="1"/>
        </p:nvSpPr>
        <p:spPr>
          <a:xfrm>
            <a:off x="2386399" y="2068343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8834" y="211835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833" y="2359072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1C1324FA-10AC-4E1D-9BDC-58FBC59AA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833" y="2793799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sp>
        <p:nvSpPr>
          <p:cNvPr id="31" name="Rechteck 7">
            <a:extLst>
              <a:ext uri="{FF2B5EF4-FFF2-40B4-BE49-F238E27FC236}">
                <a16:creationId xmlns:a16="http://schemas.microsoft.com/office/drawing/2014/main" id="{ED6FDC33-CC26-490E-88A0-B348078DBF74}"/>
              </a:ext>
            </a:extLst>
          </p:cNvPr>
          <p:cNvSpPr>
            <a:spLocks/>
          </p:cNvSpPr>
          <p:nvPr userDrawn="1"/>
        </p:nvSpPr>
        <p:spPr>
          <a:xfrm>
            <a:off x="2386400" y="4470114"/>
            <a:ext cx="9399200" cy="1980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GB" sz="2200" noProof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11D4E95-1B31-4AFB-837B-BBE33DBEDEF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00" y="4470114"/>
            <a:ext cx="1980000" cy="1980000"/>
          </a:xfrm>
        </p:spPr>
        <p:txBody>
          <a:bodyPr tIns="792000" anchor="ctr" anchorCtr="0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B21D82C4-654E-4CFB-8893-3C62E72BFF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8835" y="452012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62536A01-4B09-4C8A-A0AA-3AAAFC537D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8834" y="4760843"/>
            <a:ext cx="9167709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Function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20184D63-2E43-4560-ADD0-4CC5C7EFC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834" y="5195570"/>
            <a:ext cx="9167709" cy="11256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Text extract employee profile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1C42ACD0-E05A-45BA-A1FA-58DFC1B3B04D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plain" preserve="1" userDrawn="1">
  <p:cSld name="Closing Slid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0"/>
            <a:ext cx="7794000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399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3288" y="2729680"/>
            <a:ext cx="8712313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73287" y="3278417"/>
            <a:ext cx="8712313" cy="11079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DCF1DDF6-17A2-45CD-9AA3-91B56041285F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ig" preserve="1" userDrawn="1">
  <p:cSld name="Title Slid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1" y="5061216"/>
            <a:ext cx="11379199" cy="1390384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6401" y="406400"/>
            <a:ext cx="11379199" cy="4431135"/>
          </a:xfrm>
        </p:spPr>
        <p:txBody>
          <a:bodyPr tIns="720000"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ECA6-9198-43E1-9D84-84732DF30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4531" y="406400"/>
            <a:ext cx="1018800" cy="10188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  <a:lvl2pPr marL="360362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2pPr>
            <a:lvl3pPr marL="62865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3pPr>
            <a:lvl4pPr marL="898525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4pPr>
            <a:lvl5pPr marL="1170000" indent="0">
              <a:lnSpc>
                <a:spcPct val="100000"/>
              </a:lnSpc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Image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D7EF675D-338D-4993-AD9E-F4A5866E0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406400"/>
            <a:ext cx="578362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C0BC8DD0-9369-41ED-AB35-1CE3C39B2F24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with Text" preserve="1" userDrawn="1">
  <p:cSld name="Closing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65BA94-9D2B-4241-939C-EF7F8606D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64281" y="2068343"/>
            <a:ext cx="2250000" cy="2250000"/>
          </a:xfrm>
        </p:spPr>
        <p:txBody>
          <a:bodyPr tIns="792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</a:t>
            </a:r>
            <a:b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12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or add by clicking on icon</a:t>
            </a:r>
            <a:endParaRPr lang="en-GB" noProof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0F8FCC-AAEB-4D57-92EA-A9D3AD0602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280" y="4546295"/>
            <a:ext cx="5221319" cy="5539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AA Zuehlke Medium" panose="02000603060000020004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30B571E-7B38-4D98-B85A-77E09DA0B2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4280" y="5095032"/>
            <a:ext cx="5221319" cy="13565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AA Zuehlke Medium" panose="02000603060000020004" pitchFamily="2" charset="0"/>
              </a:defRPr>
            </a:lvl5pPr>
          </a:lstStyle>
          <a:p>
            <a:pPr lvl="0"/>
            <a:r>
              <a:rPr lang="en-GB" noProof="0"/>
              <a:t>Phone</a:t>
            </a:r>
            <a:br>
              <a:rPr lang="en-GB" noProof="0"/>
            </a:br>
            <a:r>
              <a:rPr lang="en-GB" noProof="0"/>
              <a:t>E-Mail</a:t>
            </a:r>
            <a:br>
              <a:rPr lang="en-GB" noProof="0"/>
            </a:br>
            <a:r>
              <a:rPr lang="en-GB" noProof="0"/>
              <a:t>LinkedIn</a:t>
            </a:r>
            <a:br>
              <a:rPr lang="en-GB" noProof="0"/>
            </a:br>
            <a:r>
              <a:rPr lang="en-GB" noProof="0"/>
              <a:t>Twitter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8B5291E0-BC2E-43F2-A2C6-081202264C88}"/>
              </a:ext>
            </a:extLst>
          </p:cNvPr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3994C2F-F5E6-403D-9107-C842DC654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AB60E7E-1EBB-47C7-9BBF-4AFCA93434A9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3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ogo Slide" preserve="1" userDrawn="1">
  <p:cSld name="1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8EE2D9D-B09B-4A48-8118-12C3DF5D4B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67168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ogos Slide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F227242-415A-43A5-8AD8-DD725C99E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463D638-F60E-43FB-AD1C-F3613FC5BC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43280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ogos Slide" preserve="1" userDrawn="1">
  <p:cSld name="3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DF915D6A-53FA-478C-88DD-D80CECB105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5FE0B70F-3B92-4265-873F-FBA7B533FA6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0905D8F1-FF05-4AE6-8509-17B0AC579A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782718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ogos Slide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D167F0D7-3612-41C4-B6B1-41D3CDB0BA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335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55E7F20E-918A-41F4-95EA-56916FC813A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87158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25440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Logos Slide" preserve="1" userDrawn="1">
  <p:cSld name="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78C3B1B6-BC48-4EF6-8B42-CD17E5D1D8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3335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6D1531D-6289-416C-9FCB-370E02A0EB9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87158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68387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ogos Slide" preserve="1" userDrawn="1">
  <p:cSld name="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EC3F131-CDAB-4883-88F7-0E3017BD1B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18E0748-3C8D-4FE5-AA16-3260CE1A60A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F10996-3E88-4831-9BB7-3DD6F429928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59999" y="4206127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77DBC43-DF4D-44D6-B818-BDFB3CCB4F0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063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CCB23B9E-5EB8-4DAD-9006-646B92DB82F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3600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F508FE84-18B3-453E-BDC1-377A00EB17B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59999" y="2595004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4164095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59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Logos Slide" preserve="1" userDrawn="1">
  <p:cSld name="7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228055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Logos Slide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2500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BB23-E5A0-4C7A-B094-332E677706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Logos Slide" preserve="1" userDrawn="1">
  <p:cSld name="9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00E9229-7CCE-4F98-9409-3145BDF896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063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A379F39-5415-4B84-83D4-63CB3D8C7D6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3600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34BE1BC-F22F-4FE9-9FAF-B535282BAAB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59999" y="3400478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13600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999" y="1789355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DB9BEE2-478B-4642-8BF7-C2A907ED4AD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063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FF773C9C-D4EC-4A88-AA70-6D8EA2685F0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13600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361617EB-0690-4C3B-B9DD-F652B52B8BD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59999" y="5011601"/>
            <a:ext cx="3672000" cy="1440000"/>
          </a:xfr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61813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Logos Slide" preserve="1" userDrawn="1">
  <p:cSld name="16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8557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99458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2517" y="178935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995435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205B0C2-025E-4943-9091-02D13C5F4F5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8557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1511EB7A-0567-4353-95CA-39F4C0EE58E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99458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DA51486-A8CC-450C-991B-49916F2F63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92517" y="299543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420151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AD0AED3B-C1AD-4969-B243-4671DE259AD6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08557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7D7473B3-3226-4D39-99CD-A0FE166900F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3299458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7CF6ED1-9B34-4C07-ABF6-0D6A67381BC6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192517" y="420151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5407596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CF5560E-93AE-4477-B3FF-E856FE55AC3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8557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3237C85D-618E-4A33-949C-03F647770BE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99458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719941A5-1D52-4346-8A11-7E36A5D8737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192517" y="5407597"/>
            <a:ext cx="2700000" cy="1044000"/>
          </a:xfr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961006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Logos Slide" preserve="1" userDrawn="1">
  <p:cSld name="25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9" y="1789354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66157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33987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47781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720193" y="1789355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6157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5033987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7347781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20193" y="276204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66157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5033987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347781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720193" y="3724476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966157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033987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347781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720193" y="4692038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66157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5033987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47781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720193" y="5659600"/>
            <a:ext cx="2124000" cy="792000"/>
          </a:xfrm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394464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 Logos Slide" preserve="1" userDrawn="1">
  <p:cSld name="30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316559-54C1-497B-BD9B-59DEB4B1E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164B84E-842A-4753-B5E5-4B84696708F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06398" y="1789354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E53BA32-FB99-4B3B-A405-3A932293B6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7342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A7DFD97-CF4D-4189-9EB3-6984012175E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66870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D52236F-B513-4A7C-B876-6F453E438A5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106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48B58CD-7EEA-47CE-9A40-D5070E41598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06399" y="275691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4C4E5124-33C7-420B-8639-B5B9FB8BCCF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0639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B703E29C-EA2E-436F-A7B5-B525FA21122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06399" y="4692037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8952502-4AF2-4EC7-A32D-29C8297B8FBD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2336634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C8CC19F-1C5D-4D19-992B-F4BE8BF6BA7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40639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55985F10-B041-46DA-B1D4-F46873E0289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12735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3" name="Inhaltsplatzhalter 3">
            <a:extLst>
              <a:ext uri="{FF2B5EF4-FFF2-40B4-BE49-F238E27FC236}">
                <a16:creationId xmlns:a16="http://schemas.microsoft.com/office/drawing/2014/main" id="{C21F0D21-72F6-4F25-AADA-F0CDC57E3D7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26687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4" name="Inhaltsplatzhalter 3">
            <a:extLst>
              <a:ext uri="{FF2B5EF4-FFF2-40B4-BE49-F238E27FC236}">
                <a16:creationId xmlns:a16="http://schemas.microsoft.com/office/drawing/2014/main" id="{EC55DB76-F999-4C81-8E7B-C830913C686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9711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5" name="Inhaltsplatzhalter 3">
            <a:extLst>
              <a:ext uri="{FF2B5EF4-FFF2-40B4-BE49-F238E27FC236}">
                <a16:creationId xmlns:a16="http://schemas.microsoft.com/office/drawing/2014/main" id="{6832D891-A616-4E34-A1EF-D43AA13F2CA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336639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6" name="Inhaltsplatzhalter 3">
            <a:extLst>
              <a:ext uri="{FF2B5EF4-FFF2-40B4-BE49-F238E27FC236}">
                <a16:creationId xmlns:a16="http://schemas.microsoft.com/office/drawing/2014/main" id="{F0D1AE33-7CDF-4C0E-9955-6034CD6E05B3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12735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7" name="Inhaltsplatzhalter 3">
            <a:extLst>
              <a:ext uri="{FF2B5EF4-FFF2-40B4-BE49-F238E27FC236}">
                <a16:creationId xmlns:a16="http://schemas.microsoft.com/office/drawing/2014/main" id="{73428375-2E55-424B-88E9-C71290F5FD4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426687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8" name="Inhaltsplatzhalter 3">
            <a:extLst>
              <a:ext uri="{FF2B5EF4-FFF2-40B4-BE49-F238E27FC236}">
                <a16:creationId xmlns:a16="http://schemas.microsoft.com/office/drawing/2014/main" id="{3FC1E8B6-1CD4-4930-94F4-C690C3426BAF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9711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39" name="Inhaltsplatzhalter 3">
            <a:extLst>
              <a:ext uri="{FF2B5EF4-FFF2-40B4-BE49-F238E27FC236}">
                <a16:creationId xmlns:a16="http://schemas.microsoft.com/office/drawing/2014/main" id="{ED2D5ED9-6B7A-497B-A099-28B77302176A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2336639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0" name="Inhaltsplatzhalter 3">
            <a:extLst>
              <a:ext uri="{FF2B5EF4-FFF2-40B4-BE49-F238E27FC236}">
                <a16:creationId xmlns:a16="http://schemas.microsoft.com/office/drawing/2014/main" id="{686478F9-E504-4BF1-BE9B-972827A41731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12735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21E0C807-8A62-44A2-8137-C2E189C21F8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426687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2" name="Inhaltsplatzhalter 3">
            <a:extLst>
              <a:ext uri="{FF2B5EF4-FFF2-40B4-BE49-F238E27FC236}">
                <a16:creationId xmlns:a16="http://schemas.microsoft.com/office/drawing/2014/main" id="{34ED92C7-5ED7-4835-AE59-46E495526ED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19711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533785EC-91F6-42E6-89EC-E2693E14171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2336639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B22121CD-9AA6-4160-8076-D3E27BEA2E3D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812735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5" name="Inhaltsplatzhalter 3">
            <a:extLst>
              <a:ext uri="{FF2B5EF4-FFF2-40B4-BE49-F238E27FC236}">
                <a16:creationId xmlns:a16="http://schemas.microsoft.com/office/drawing/2014/main" id="{82FB9130-E35B-4031-BAE4-1C6885327C31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6687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49EDD3EE-1A4E-4E30-A0EC-019820B94C5E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619711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7" name="Inhaltsplatzhalter 3">
            <a:extLst>
              <a:ext uri="{FF2B5EF4-FFF2-40B4-BE49-F238E27FC236}">
                <a16:creationId xmlns:a16="http://schemas.microsoft.com/office/drawing/2014/main" id="{A2B9C023-DF0B-4988-A51C-6021C240E45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2336639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8276E4C3-A5B7-4A5A-8BAC-3E750120BA82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0057577" y="1789355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49" name="Inhaltsplatzhalter 3">
            <a:extLst>
              <a:ext uri="{FF2B5EF4-FFF2-40B4-BE49-F238E27FC236}">
                <a16:creationId xmlns:a16="http://schemas.microsoft.com/office/drawing/2014/main" id="{EE9F3141-0D92-4C1D-ACD5-6445D24F977F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0057600" y="276204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0" name="Inhaltsplatzhalter 3">
            <a:extLst>
              <a:ext uri="{FF2B5EF4-FFF2-40B4-BE49-F238E27FC236}">
                <a16:creationId xmlns:a16="http://schemas.microsoft.com/office/drawing/2014/main" id="{196880A4-9BEF-444A-B1F4-11BEBEB51A1E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0057600" y="3724476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1" name="Inhaltsplatzhalter 3">
            <a:extLst>
              <a:ext uri="{FF2B5EF4-FFF2-40B4-BE49-F238E27FC236}">
                <a16:creationId xmlns:a16="http://schemas.microsoft.com/office/drawing/2014/main" id="{E7FF0DAA-A991-4BC9-A353-2BF686600B8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0057600" y="4692038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  <p:sp>
        <p:nvSpPr>
          <p:cNvPr id="52" name="Inhaltsplatzhalter 3">
            <a:extLst>
              <a:ext uri="{FF2B5EF4-FFF2-40B4-BE49-F238E27FC236}">
                <a16:creationId xmlns:a16="http://schemas.microsoft.com/office/drawing/2014/main" id="{7FB4FCAF-A3B2-4E15-A680-E18C188A4C88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10057600" y="5659600"/>
            <a:ext cx="1728000" cy="792000"/>
          </a:xfr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Reference Logo</a:t>
            </a:r>
          </a:p>
        </p:txBody>
      </p:sp>
    </p:spTree>
    <p:extLst>
      <p:ext uri="{BB962C8B-B14F-4D97-AF65-F5344CB8AC3E}">
        <p14:creationId xmlns:p14="http://schemas.microsoft.com/office/powerpoint/2010/main" val="18623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126801"/>
            <a:ext cx="7794000" cy="361959"/>
          </a:xfrm>
        </p:spPr>
        <p:txBody>
          <a:bodyPr wrap="none"/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32AA8-9E8F-4746-A735-C0ADA7039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06400"/>
            <a:ext cx="7794000" cy="670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43F5D1C7-E7C4-4059-9798-13962341F780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1" y="406400"/>
            <a:ext cx="1018800" cy="1018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1CAD-E019-4266-9063-996E3FC7A7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7" y="1789353"/>
            <a:ext cx="11379200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51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6E842-B84C-4C6D-9D7B-094CF2433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CB02F80-7696-40BA-8697-A1F158F18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399" y="1126800"/>
            <a:ext cx="11379201" cy="361959"/>
          </a:xfrm>
        </p:spPr>
        <p:txBody>
          <a:bodyPr wrap="none">
            <a:noAutofit/>
          </a:bodyPr>
          <a:lstStyle>
            <a:lvl1pPr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GB" noProof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2FC-D939-4439-8668-AAD473519C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6399" y="1789354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CF029-1F53-4080-B74A-5057E1D3CF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46328" y="1789355"/>
            <a:ext cx="5639271" cy="46622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C1-F30F-4F96-9A7E-56AAFA9EE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horizontal" preserve="1" userDrawn="1">
  <p:cSld name="Image and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0" y="4699462"/>
            <a:ext cx="11379199" cy="1752137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06400" y="406400"/>
            <a:ext cx="11379199" cy="4293062"/>
          </a:xfrm>
        </p:spPr>
        <p:txBody>
          <a:bodyPr tIns="72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699462"/>
            <a:ext cx="11379198" cy="1752137"/>
          </a:xfrm>
        </p:spPr>
        <p:txBody>
          <a:bodyPr lIns="288000" tIns="180000" rIns="288000" bIns="18000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661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large Image" preserve="1" userDrawn="1">
  <p:cSld name="Image and Text vertical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2" y="406400"/>
            <a:ext cx="4879972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86374" y="406400"/>
            <a:ext cx="6499225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4879972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73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 vertical small Image" preserve="1" userDrawn="1">
  <p:cSld name="Image and Text vertical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406401" y="406400"/>
            <a:ext cx="5783629" cy="6045200"/>
          </a:xfrm>
          <a:prstGeom prst="rect">
            <a:avLst/>
          </a:prstGeom>
          <a:solidFill>
            <a:srgbClr val="FF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noProof="0">
              <a:latin typeface="AA Zuehlke" pitchFamily="2" charset="0"/>
            </a:endParaRPr>
          </a:p>
        </p:txBody>
      </p:sp>
      <p:sp>
        <p:nvSpPr>
          <p:cNvPr id="3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190030" y="406400"/>
            <a:ext cx="5595569" cy="6045200"/>
          </a:xfrm>
        </p:spPr>
        <p:txBody>
          <a:bodyPr tIns="1080000" bIns="0" anchor="ctr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Drag image to placeholder or add </a:t>
            </a:r>
            <a:b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</a:br>
            <a:r>
              <a:rPr lang="en-GB" sz="2400" kern="1200" noProof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by clicking on icon</a:t>
            </a:r>
            <a:endParaRPr lang="en-GB" noProof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406400"/>
            <a:ext cx="5783628" cy="6045200"/>
          </a:xfrm>
        </p:spPr>
        <p:txBody>
          <a:bodyPr lIns="288000" tIns="180000" rIns="288000" bIns="180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557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6400" y="406400"/>
            <a:ext cx="11379200" cy="6700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789355"/>
            <a:ext cx="11379200" cy="46622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7539-737D-467C-B632-4CD9BCD1E74E}"/>
              </a:ext>
            </a:extLst>
          </p:cNvPr>
          <p:cNvSpPr txBox="1">
            <a:spLocks/>
          </p:cNvSpPr>
          <p:nvPr userDrawn="1">
            <p:custDataLst>
              <p:tags r:id="rId35"/>
            </p:custDataLst>
          </p:nvPr>
        </p:nvSpPr>
        <p:spPr>
          <a:xfrm>
            <a:off x="11136560" y="6577488"/>
            <a:ext cx="649042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/>
          <a:p>
            <a:pPr marL="0" algn="r" defTabSz="914400" rtl="0" eaLnBrk="1" latinLnBrk="0" hangingPunct="1"/>
            <a:r>
              <a:rPr lang="de-CH" sz="800" kern="1200" baseline="300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©</a:t>
            </a:r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Zühlke 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7F725-7AF3-43A9-B933-69011AFB8695}"/>
              </a:ext>
            </a:extLst>
          </p:cNvPr>
          <p:cNvSpPr txBox="1">
            <a:spLocks/>
          </p:cNvSpPr>
          <p:nvPr userDrawn="1">
            <p:custDataLst>
              <p:tags r:id="rId36"/>
            </p:custDataLst>
          </p:nvPr>
        </p:nvSpPr>
        <p:spPr>
          <a:xfrm>
            <a:off x="10704512" y="6577488"/>
            <a:ext cx="360039" cy="144000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 algn="r"/>
            <a:r>
              <a:rPr lang="de-CH" sz="800" kern="1200" noProof="1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Slide </a:t>
            </a:r>
            <a:fld id="{18ED68E9-AE82-468C-AB22-19F1C12EDF07}" type="slidenum">
              <a:rPr lang="de-CH" sz="800" kern="1200" noProof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pPr lvl="0" algn="r"/>
              <a:t>‹#›</a:t>
            </a:fld>
            <a:endParaRPr lang="de-CH" sz="800" kern="1200" noProof="1">
              <a:solidFill>
                <a:schemeClr val="tx1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4" name="date" descr="{&quot;templafy&quot;:{&quot;id&quot;:&quot;0d140096-3498-4353-bf43-85f1393ccdd4&quot;}}" title="UserProfile.Name">
            <a:extLst>
              <a:ext uri="{FF2B5EF4-FFF2-40B4-BE49-F238E27FC236}">
                <a16:creationId xmlns:a16="http://schemas.microsoft.com/office/drawing/2014/main" id="{FE4B4C34-2357-456E-89C5-976A5B53F00A}"/>
              </a:ext>
            </a:extLst>
          </p:cNvPr>
          <p:cNvSpPr txBox="1">
            <a:spLocks/>
          </p:cNvSpPr>
          <p:nvPr userDrawn="1">
            <p:custDataLst>
              <p:tags r:id="rId37"/>
            </p:custDataLst>
          </p:nvPr>
        </p:nvSpPr>
        <p:spPr>
          <a:xfrm>
            <a:off x="6814943" y="6381328"/>
            <a:ext cx="2737441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B92C-1154-46B8-96AF-991712EA91B8}"/>
              </a:ext>
            </a:extLst>
          </p:cNvPr>
          <p:cNvSpPr txBox="1"/>
          <p:nvPr userDrawn="1"/>
        </p:nvSpPr>
        <p:spPr>
          <a:xfrm>
            <a:off x="6725022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42533-6A89-4B49-B9F1-F288794641A8}"/>
              </a:ext>
            </a:extLst>
          </p:cNvPr>
          <p:cNvSpPr txBox="1"/>
          <p:nvPr userDrawn="1"/>
        </p:nvSpPr>
        <p:spPr>
          <a:xfrm>
            <a:off x="11090841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  <p:sp>
        <p:nvSpPr>
          <p:cNvPr id="4" name="text" descr="{&quot;templafy&quot;:{&quot;id&quot;:&quot;29ccd22f-072f-4bca-99e2-2f54902bc6d7&quot;}}" title="UserProfile.Name">
            <a:extLst>
              <a:ext uri="{FF2B5EF4-FFF2-40B4-BE49-F238E27FC236}">
                <a16:creationId xmlns:a16="http://schemas.microsoft.com/office/drawing/2014/main" id="{6E17DF81-F387-445C-8350-C5F293C919C2}"/>
              </a:ext>
            </a:extLst>
          </p:cNvPr>
          <p:cNvSpPr txBox="1"/>
          <p:nvPr userDrawn="1"/>
        </p:nvSpPr>
        <p:spPr>
          <a:xfrm>
            <a:off x="6816080" y="6577488"/>
            <a:ext cx="2474561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Christian Abegg</a:t>
            </a:r>
          </a:p>
        </p:txBody>
      </p:sp>
      <p:sp>
        <p:nvSpPr>
          <p:cNvPr id="5" name="text" descr="{&quot;templafy&quot;:{&quot;id&quot;:&quot;5ac81ea4-86eb-4740-a562-c99866fa306a&quot;}}" title="Form.PresentationTitle">
            <a:extLst>
              <a:ext uri="{FF2B5EF4-FFF2-40B4-BE49-F238E27FC236}">
                <a16:creationId xmlns:a16="http://schemas.microsoft.com/office/drawing/2014/main" id="{6520A1AB-3D02-4AC8-8631-3459546E44A9}"/>
              </a:ext>
            </a:extLst>
          </p:cNvPr>
          <p:cNvSpPr txBox="1"/>
          <p:nvPr userDrawn="1"/>
        </p:nvSpPr>
        <p:spPr>
          <a:xfrm>
            <a:off x="406400" y="6577488"/>
            <a:ext cx="4695077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800" dirty="0" err="1">
                <a:latin typeface="AA Zuehlke" pitchFamily="2" charset="0"/>
              </a:rPr>
              <a:t>UI Testing Travel Guide</a:t>
            </a:r>
          </a:p>
        </p:txBody>
      </p:sp>
      <p:sp>
        <p:nvSpPr>
          <p:cNvPr id="6" name="date" descr="{&quot;templafy&quot;:{&quot;id&quot;:&quot;ab9abad2-dfdb-43de-ba6f-7fed4e167a10&quot;}}" title="Form.Date">
            <a:extLst>
              <a:ext uri="{FF2B5EF4-FFF2-40B4-BE49-F238E27FC236}">
                <a16:creationId xmlns:a16="http://schemas.microsoft.com/office/drawing/2014/main" id="{B755282C-8C80-47D3-9084-6E334A324A24}"/>
              </a:ext>
            </a:extLst>
          </p:cNvPr>
          <p:cNvSpPr txBox="1"/>
          <p:nvPr userDrawn="1"/>
        </p:nvSpPr>
        <p:spPr>
          <a:xfrm>
            <a:off x="5466979" y="6577488"/>
            <a:ext cx="1212704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18.09.2019</a:t>
            </a:r>
          </a:p>
        </p:txBody>
      </p:sp>
      <p:sp>
        <p:nvSpPr>
          <p:cNvPr id="7" name="text" descr="{&quot;templafy&quot;:{&quot;id&quot;:&quot;1e911c13-dda2-485d-963b-a3dd10f84e87&quot;}}" title="Form.Privacy_Information.PrivacyInformation">
            <a:extLst>
              <a:ext uri="{FF2B5EF4-FFF2-40B4-BE49-F238E27FC236}">
                <a16:creationId xmlns:a16="http://schemas.microsoft.com/office/drawing/2014/main" id="{6DF12F97-7ADA-4341-86C4-E8E39D1E92A8}"/>
              </a:ext>
            </a:extLst>
          </p:cNvPr>
          <p:cNvSpPr txBox="1"/>
          <p:nvPr userDrawn="1"/>
        </p:nvSpPr>
        <p:spPr>
          <a:xfrm>
            <a:off x="9624392" y="6577488"/>
            <a:ext cx="1008112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GB" sz="800" dirty="0" err="1">
                <a:latin typeface="AA Zuehlke" pitchFamily="2" charset="0"/>
              </a:rPr>
              <a:t>Restricted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75B8C-CF3C-426D-BAD1-7317CD9AA32F}"/>
              </a:ext>
            </a:extLst>
          </p:cNvPr>
          <p:cNvSpPr txBox="1"/>
          <p:nvPr userDrawn="1"/>
        </p:nvSpPr>
        <p:spPr>
          <a:xfrm>
            <a:off x="10658793" y="6577488"/>
            <a:ext cx="45719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800" dirty="0">
                <a:latin typeface="AA Zuehlke" pitchFamily="2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6" r:id="rId3"/>
    <p:sldLayoutId id="2147483684" r:id="rId4"/>
    <p:sldLayoutId id="2147483679" r:id="rId5"/>
    <p:sldLayoutId id="2147483654" r:id="rId6"/>
    <p:sldLayoutId id="2147483681" r:id="rId7"/>
    <p:sldLayoutId id="2147483682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3" r:id="rId25"/>
    <p:sldLayoutId id="2147483701" r:id="rId26"/>
    <p:sldLayoutId id="2147483704" r:id="rId27"/>
    <p:sldLayoutId id="2147483706" r:id="rId28"/>
    <p:sldLayoutId id="2147483705" r:id="rId29"/>
    <p:sldLayoutId id="2147483702" r:id="rId30"/>
    <p:sldLayoutId id="2147483707" r:id="rId31"/>
    <p:sldLayoutId id="2147483708" r:id="rId32"/>
    <p:sldLayoutId id="2147483709" r:id="rId33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chemeClr val="tx1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8000"/>
        </a:lnSpc>
        <a:spcBef>
          <a:spcPts val="1320"/>
        </a:spcBef>
        <a:buSzPct val="75000"/>
        <a:buFont typeface="AA Zuehlke" panose="02000503060000020004" pitchFamily="2" charset="0"/>
        <a:buChar char="•"/>
        <a:tabLst>
          <a:tab pos="269875" algn="l"/>
        </a:tabLst>
        <a:defRPr sz="24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1076325" indent="-268288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440000" indent="-27000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SzPct val="75000"/>
        <a:buFont typeface="Symbol" panose="05050102010706020507" pitchFamily="18" charset="2"/>
        <a:buChar char="-"/>
        <a:tabLst>
          <a:tab pos="269875" algn="l"/>
        </a:tabLst>
        <a:defRPr sz="19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1710000" indent="-270000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6pPr>
      <a:lvl7pPr marL="198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7pPr>
      <a:lvl8pPr marL="225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8pPr>
      <a:lvl9pPr marL="2520000" indent="-269875" algn="l" defTabSz="914400" rtl="0" eaLnBrk="1" latinLnBrk="0" hangingPunct="1">
        <a:lnSpc>
          <a:spcPct val="98000"/>
        </a:lnSpc>
        <a:spcBef>
          <a:spcPts val="0"/>
        </a:spcBef>
        <a:buSzPct val="75000"/>
        <a:buFont typeface="AA Zuehlke" panose="02000503060000020004" pitchFamily="2" charset="0"/>
        <a:buChar char="•"/>
        <a:defRPr sz="1900" kern="1200">
          <a:solidFill>
            <a:schemeClr val="tx1"/>
          </a:solidFill>
          <a:latin typeface="AA Zuehlke" panose="02000503060000020004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orient="horz" pos="256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4064" userDrawn="1">
          <p15:clr>
            <a:srgbClr val="F26B43"/>
          </p15:clr>
        </p15:guide>
        <p15:guide id="5" orient="horz" pos="11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20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56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23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60.xml"/><Relationship Id="rId6" Type="http://schemas.openxmlformats.org/officeDocument/2006/relationships/image" Target="../media/image15.jp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58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2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2.xml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5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31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43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3.xml"/><Relationship Id="rId4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6.xml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52.xml"/><Relationship Id="rId4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17.xml"/><Relationship Id="rId4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6.xml"/><Relationship Id="rId4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16.xml"/><Relationship Id="rId4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38.xml"/><Relationship Id="rId4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34.xml"/><Relationship Id="rId4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37.xml"/><Relationship Id="rId4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28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5.xml"/><Relationship Id="rId7" Type="http://schemas.openxmlformats.org/officeDocument/2006/relationships/image" Target="../media/image7.pn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5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6.xml"/><Relationship Id="rId7" Type="http://schemas.openxmlformats.org/officeDocument/2006/relationships/image" Target="../media/image11.webp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44.xml"/><Relationship Id="rId6" Type="http://schemas.openxmlformats.org/officeDocument/2006/relationships/image" Target="../media/image10.webp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39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29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50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0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D28-175E-4805-B1D9-31819461B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UI Testing Travel Guide</a:t>
            </a:r>
          </a:p>
        </p:txBody>
      </p:sp>
      <p:pic>
        <p:nvPicPr>
          <p:cNvPr id="15" name="Picture 14" descr="A picture containing grass&#10;&#10;Description automatically generated">
            <a:extLst>
              <a:ext uri="{FF2B5EF4-FFF2-40B4-BE49-F238E27FC236}">
                <a16:creationId xmlns:a16="http://schemas.microsoft.com/office/drawing/2014/main" id="{78A8A04A-1BD8-440B-A05A-568A0603B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7451">
            <a:off x="6720771" y="2067078"/>
            <a:ext cx="2066925" cy="3295650"/>
          </a:xfrm>
          <a:prstGeom prst="rect">
            <a:avLst/>
          </a:prstGeom>
        </p:spPr>
      </p:pic>
      <p:pic>
        <p:nvPicPr>
          <p:cNvPr id="17" name="Picture 16" descr="A sign in front of a building&#10;&#10;Description automatically generated">
            <a:extLst>
              <a:ext uri="{FF2B5EF4-FFF2-40B4-BE49-F238E27FC236}">
                <a16:creationId xmlns:a16="http://schemas.microsoft.com/office/drawing/2014/main" id="{FF002A0B-AF1A-4456-B95C-64F66BB85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5706">
            <a:off x="9372727" y="2685578"/>
            <a:ext cx="1680210" cy="342900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577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/>
              <a:t>Implicit</a:t>
            </a:r>
            <a:endParaRPr lang="de-CH" dirty="0"/>
          </a:p>
          <a:p>
            <a:r>
              <a:rPr lang="de-CH" dirty="0">
                <a:solidFill>
                  <a:srgbClr val="FF9900"/>
                </a:solidFill>
              </a:rPr>
              <a:t>Explicit</a:t>
            </a:r>
          </a:p>
          <a:p>
            <a:r>
              <a:rPr lang="de-CH" dirty="0"/>
              <a:t>Explicit (</a:t>
            </a:r>
            <a:r>
              <a:rPr lang="de-CH" dirty="0" err="1"/>
              <a:t>generic</a:t>
            </a:r>
            <a:r>
              <a:rPr lang="de-CH" dirty="0"/>
              <a:t>)</a:t>
            </a:r>
          </a:p>
          <a:p>
            <a:r>
              <a:rPr lang="de-CH" dirty="0" err="1"/>
              <a:t>Protractor</a:t>
            </a:r>
            <a:endParaRPr lang="de-CH" dirty="0"/>
          </a:p>
          <a:p>
            <a:r>
              <a:rPr lang="de-CH" dirty="0"/>
              <a:t>Wrapper</a:t>
            </a:r>
          </a:p>
          <a:p>
            <a:r>
              <a:rPr lang="de-CH" dirty="0"/>
              <a:t>Cypress</a:t>
            </a:r>
          </a:p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6B14C-E0EF-43E2-99D5-55A736666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34" t="65079" b="19843"/>
          <a:stretch/>
        </p:blipFill>
        <p:spPr>
          <a:xfrm>
            <a:off x="3719736" y="2201649"/>
            <a:ext cx="8065862" cy="504056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8029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/>
              <a:t>Implicit</a:t>
            </a:r>
            <a:endParaRPr lang="de-CH" dirty="0"/>
          </a:p>
          <a:p>
            <a:r>
              <a:rPr lang="de-CH" dirty="0"/>
              <a:t>Explicit</a:t>
            </a:r>
          </a:p>
          <a:p>
            <a:r>
              <a:rPr lang="de-CH" dirty="0">
                <a:solidFill>
                  <a:srgbClr val="FF9900"/>
                </a:solidFill>
              </a:rPr>
              <a:t>Explicit (</a:t>
            </a:r>
            <a:r>
              <a:rPr lang="de-CH" dirty="0" err="1">
                <a:solidFill>
                  <a:srgbClr val="FF9900"/>
                </a:solidFill>
              </a:rPr>
              <a:t>generic</a:t>
            </a:r>
            <a:r>
              <a:rPr lang="de-CH" dirty="0">
                <a:solidFill>
                  <a:srgbClr val="FF9900"/>
                </a:solidFill>
              </a:rPr>
              <a:t>)</a:t>
            </a:r>
          </a:p>
          <a:p>
            <a:r>
              <a:rPr lang="de-CH" dirty="0" err="1"/>
              <a:t>Protractor</a:t>
            </a:r>
            <a:endParaRPr lang="de-CH" dirty="0"/>
          </a:p>
          <a:p>
            <a:r>
              <a:rPr lang="de-CH" dirty="0"/>
              <a:t>Wrapper</a:t>
            </a:r>
          </a:p>
          <a:p>
            <a:r>
              <a:rPr lang="de-CH" dirty="0"/>
              <a:t>Cypress</a:t>
            </a:r>
          </a:p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01859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398" y="1789353"/>
            <a:ext cx="11379200" cy="4662246"/>
          </a:xfrm>
        </p:spPr>
        <p:txBody>
          <a:bodyPr/>
          <a:lstStyle/>
          <a:p>
            <a:r>
              <a:rPr lang="de-CH" dirty="0" err="1"/>
              <a:t>Implicit</a:t>
            </a:r>
            <a:endParaRPr lang="de-CH" dirty="0"/>
          </a:p>
          <a:p>
            <a:r>
              <a:rPr lang="de-CH" dirty="0"/>
              <a:t>Explicit</a:t>
            </a:r>
          </a:p>
          <a:p>
            <a:r>
              <a:rPr lang="de-CH" dirty="0"/>
              <a:t>Explicit (</a:t>
            </a:r>
            <a:r>
              <a:rPr lang="de-CH" dirty="0" err="1"/>
              <a:t>generic</a:t>
            </a:r>
            <a:r>
              <a:rPr lang="de-CH" dirty="0"/>
              <a:t>)</a:t>
            </a:r>
          </a:p>
          <a:p>
            <a:r>
              <a:rPr lang="de-CH" dirty="0" err="1">
                <a:solidFill>
                  <a:srgbClr val="FF9900"/>
                </a:solidFill>
              </a:rPr>
              <a:t>Protractor</a:t>
            </a:r>
            <a:endParaRPr lang="de-CH" dirty="0">
              <a:solidFill>
                <a:srgbClr val="FF9900"/>
              </a:solidFill>
            </a:endParaRPr>
          </a:p>
          <a:p>
            <a:r>
              <a:rPr lang="de-CH" dirty="0"/>
              <a:t>Wrapper</a:t>
            </a:r>
          </a:p>
          <a:p>
            <a:r>
              <a:rPr lang="de-CH" dirty="0"/>
              <a:t>Cypress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  <p:pic>
        <p:nvPicPr>
          <p:cNvPr id="3074" name="Picture 2" descr="Bildergebnis für protractor logo">
            <a:extLst>
              <a:ext uri="{FF2B5EF4-FFF2-40B4-BE49-F238E27FC236}">
                <a16:creationId xmlns:a16="http://schemas.microsoft.com/office/drawing/2014/main" id="{49B6FF9F-34E4-4075-A34F-831CD45E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420888"/>
            <a:ext cx="2385598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74338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/>
              <a:t>Implicit</a:t>
            </a:r>
            <a:endParaRPr lang="de-CH" dirty="0"/>
          </a:p>
          <a:p>
            <a:r>
              <a:rPr lang="de-CH" dirty="0"/>
              <a:t>Explicit</a:t>
            </a:r>
          </a:p>
          <a:p>
            <a:r>
              <a:rPr lang="de-CH" dirty="0"/>
              <a:t>Explicit (</a:t>
            </a:r>
            <a:r>
              <a:rPr lang="de-CH" dirty="0" err="1"/>
              <a:t>generic</a:t>
            </a:r>
            <a:r>
              <a:rPr lang="de-CH" dirty="0"/>
              <a:t>)</a:t>
            </a:r>
          </a:p>
          <a:p>
            <a:r>
              <a:rPr lang="de-CH" dirty="0" err="1"/>
              <a:t>Protractor</a:t>
            </a:r>
            <a:endParaRPr lang="de-CH" dirty="0"/>
          </a:p>
          <a:p>
            <a:r>
              <a:rPr lang="de-CH" dirty="0">
                <a:solidFill>
                  <a:srgbClr val="FF9900"/>
                </a:solidFill>
              </a:rPr>
              <a:t>Wrapper</a:t>
            </a:r>
          </a:p>
          <a:p>
            <a:r>
              <a:rPr lang="de-CH" dirty="0"/>
              <a:t>Cypress</a:t>
            </a:r>
          </a:p>
          <a:p>
            <a:endParaRPr lang="de-CH" dirty="0">
              <a:solidFill>
                <a:srgbClr val="FF99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6CFF6-9BC3-4EEF-B5A4-6BFBF2F72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015" y="3108742"/>
            <a:ext cx="8857143" cy="3342857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11650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/>
              <a:t>Implicit</a:t>
            </a:r>
            <a:endParaRPr lang="de-CH" dirty="0"/>
          </a:p>
          <a:p>
            <a:r>
              <a:rPr lang="de-CH" dirty="0"/>
              <a:t>Explicit</a:t>
            </a:r>
          </a:p>
          <a:p>
            <a:r>
              <a:rPr lang="de-CH" dirty="0"/>
              <a:t>Explicit (</a:t>
            </a:r>
            <a:r>
              <a:rPr lang="de-CH" dirty="0" err="1"/>
              <a:t>generic</a:t>
            </a:r>
            <a:r>
              <a:rPr lang="de-CH" dirty="0"/>
              <a:t>)</a:t>
            </a:r>
          </a:p>
          <a:p>
            <a:r>
              <a:rPr lang="de-CH" dirty="0" err="1"/>
              <a:t>Protractor</a:t>
            </a:r>
            <a:endParaRPr lang="de-CH" dirty="0"/>
          </a:p>
          <a:p>
            <a:r>
              <a:rPr lang="de-CH" dirty="0"/>
              <a:t>Wrapper</a:t>
            </a:r>
          </a:p>
          <a:p>
            <a:r>
              <a:rPr lang="de-CH" dirty="0">
                <a:solidFill>
                  <a:srgbClr val="FF9900"/>
                </a:solidFill>
              </a:rPr>
              <a:t>Cypress</a:t>
            </a:r>
          </a:p>
          <a:p>
            <a:endParaRPr lang="de-CH" dirty="0">
              <a:solidFill>
                <a:srgbClr val="FF99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7BF6C1C-B5CC-4803-927F-CB71229D0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005064"/>
            <a:ext cx="4514850" cy="115252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01952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80941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1897-2ADC-4361-B86A-F1B7D31F1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02D7F5-3D8D-481F-98A4-B3CAFF5B33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88A6D8-5AE8-4200-B6E1-39B6A7851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0483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D4634-81A3-43C1-B494-274F84E10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1C040-155A-463D-A84A-60400FE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B43E6-4802-4026-BB94-1F83A1BA6C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8" y="1789354"/>
            <a:ext cx="11379200" cy="4662246"/>
          </a:xfrm>
        </p:spPr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17646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0FEC59-F11B-4FEA-A916-47C4FA3080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73786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D7DDAD-DBEC-4550-A3D5-0C6E06AE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9AF285-2FD0-414D-8D1E-D25F23A3B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E53299-47FC-4351-AE96-11F7DA437B3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06399" y="1789355"/>
            <a:ext cx="5639271" cy="4662246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0B3B35B-9EA3-4F33-B702-9AACE215FFD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46328" y="1789355"/>
            <a:ext cx="5639271" cy="4662246"/>
          </a:xfrm>
        </p:spPr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81624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develop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4028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6F52-0D57-4A43-A1E0-82820381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20992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develop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781317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4C104C-4BFF-4CA2-9522-328A587B80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DEE9-FCA4-4F96-955F-CD6E68E28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862577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27D81C7-F2DA-40DB-941E-A21D3A9B4F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0224-B75A-4F76-8EFB-4780F8E66B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02096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4DA17C-BC02-415D-BB26-D3D9AFB27E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12719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FC521-D467-414C-9CAF-407D127872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306905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173E-4D91-4C5A-9579-9E05DDBB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80239-1094-4F0D-AA15-4BF58CDA2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22E64C-A81A-4F94-BDD4-DEE0E7B51C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736E8-5A9D-4D8B-B041-07C5B9F8B3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5ACE0-2649-4381-A4CB-1D21C0AC9E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01028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731FB1-83FB-481B-AD65-AF1A1F7882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95A0-6697-486F-95B0-1B3EBEABE2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32E23-E19B-41CA-B2B8-E80436DDCD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D45E85-E075-421D-A74C-01E9D60BD1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2120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3BD8F97-97B1-4C5D-BEF3-10838905AB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CEE52-3242-4D20-8637-A57CE2DE20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44319-EDEC-43DF-8B82-59F42CAE94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B5E76-ACF7-4370-8309-397260F53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0230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to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47C4B-E5CE-4883-B6B8-7F2CF8B713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641"/>
          <a:stretch/>
        </p:blipFill>
        <p:spPr>
          <a:xfrm>
            <a:off x="4223792" y="288149"/>
            <a:ext cx="3312368" cy="43896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2B4A46-78B7-4593-8300-642940C0579C}"/>
              </a:ext>
            </a:extLst>
          </p:cNvPr>
          <p:cNvSpPr/>
          <p:nvPr/>
        </p:nvSpPr>
        <p:spPr>
          <a:xfrm>
            <a:off x="6960096" y="126876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>
              <a:latin typeface="AA Zuehlke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94A02-374C-42C4-9525-4AC52F27D178}"/>
              </a:ext>
            </a:extLst>
          </p:cNvPr>
          <p:cNvSpPr/>
          <p:nvPr/>
        </p:nvSpPr>
        <p:spPr>
          <a:xfrm>
            <a:off x="6456040" y="2158538"/>
            <a:ext cx="11923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>
              <a:latin typeface="AA Zuehlke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A66D3A-B19E-4534-986B-FD61358AF77F}"/>
              </a:ext>
            </a:extLst>
          </p:cNvPr>
          <p:cNvSpPr/>
          <p:nvPr/>
        </p:nvSpPr>
        <p:spPr>
          <a:xfrm>
            <a:off x="6728166" y="2940304"/>
            <a:ext cx="880002" cy="1080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>
              <a:latin typeface="AA Zuehlke" pitchFamily="2" charset="0"/>
            </a:endParaRP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7849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D4E52-02B9-4F9C-BCDE-33C02EADB20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5"/>
          <a:srcRect t="18495" b="13493"/>
          <a:stretch/>
        </p:blipFill>
        <p:spPr>
          <a:xfrm>
            <a:off x="262154" y="3429593"/>
            <a:ext cx="11703286" cy="4158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0313BC-21AF-4D7F-8900-A49B7DA59B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829" b="15625"/>
          <a:stretch/>
        </p:blipFill>
        <p:spPr>
          <a:xfrm>
            <a:off x="262155" y="2566957"/>
            <a:ext cx="11722424" cy="432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006E1-662C-4094-A3B7-9A28BBD8A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203" y="4221088"/>
            <a:ext cx="11703288" cy="516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604BD-947B-4BBB-AFA4-0B74AF660C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867" b="19725"/>
          <a:stretch/>
        </p:blipFill>
        <p:spPr>
          <a:xfrm>
            <a:off x="262155" y="5085184"/>
            <a:ext cx="11703285" cy="432048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9689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714F363-03E6-4FE4-8AEC-AE0B8EC24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1" y="4409093"/>
            <a:ext cx="1358829" cy="135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F0DFE-A41C-45F6-83B2-65187BB14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40" y="2783707"/>
            <a:ext cx="1234547" cy="1234547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F75DDE3-717E-4CAB-99CA-C8C5D2727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1" y="1951152"/>
            <a:ext cx="1104730" cy="11360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GB" dirty="0"/>
              <a:t>Technical View					  				      Business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Browser</a:t>
            </a:r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484260F-4147-4925-9907-A7EB7E827D9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1" y="1916832"/>
            <a:ext cx="4174728" cy="4174728"/>
          </a:xfrm>
        </p:spPr>
      </p:pic>
      <p:pic>
        <p:nvPicPr>
          <p:cNvPr id="13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93F9526-99D7-481B-868B-7F23DEC31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17" y="3948423"/>
            <a:ext cx="1694024" cy="1694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13B5F4-0362-421B-B733-510B51499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27" y="1762924"/>
            <a:ext cx="2000569" cy="2000569"/>
          </a:xfrm>
          <a:prstGeom prst="rect">
            <a:avLst/>
          </a:prstGeom>
        </p:spPr>
      </p:pic>
      <p:pic>
        <p:nvPicPr>
          <p:cNvPr id="15" name="Picture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6C77F7B-2B9F-4A56-8F7C-70DC4DC77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17" y="1772816"/>
            <a:ext cx="1839432" cy="1891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89E815-E8A1-432F-915B-E48E4C721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72" y="4004196"/>
            <a:ext cx="1694024" cy="1694024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99441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setup a stable environment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2654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08C4F-3A23-48FD-9A7A-9E45471AD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implement maintainable tests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781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1BF90-91D1-4B87-BA25-745BC0523DF5}"/>
              </a:ext>
            </a:extLst>
          </p:cNvPr>
          <p:cNvSpPr/>
          <p:nvPr/>
        </p:nvSpPr>
        <p:spPr>
          <a:xfrm>
            <a:off x="5519936" y="116632"/>
            <a:ext cx="7488832" cy="4824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0000" dirty="0">
                <a:solidFill>
                  <a:srgbClr val="66CCFF"/>
                </a:solidFill>
                <a:latin typeface="AA Zuehlke" pitchFamily="2" charset="0"/>
                <a:sym typeface="Wingdings" panose="05000000000000000000" pitchFamily="2" charset="2"/>
              </a:rPr>
              <a:t></a:t>
            </a:r>
            <a:endParaRPr lang="de-CH" sz="40000" dirty="0">
              <a:solidFill>
                <a:srgbClr val="66CCFF"/>
              </a:solidFill>
              <a:latin typeface="AA Zuehlk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A0B7-13E6-499B-A273-E16302D54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implement reliable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7D50A-146C-4ED1-B3C9-187FC69A8465}"/>
              </a:ext>
            </a:extLst>
          </p:cNvPr>
          <p:cNvSpPr/>
          <p:nvPr/>
        </p:nvSpPr>
        <p:spPr>
          <a:xfrm>
            <a:off x="2118106" y="2317336"/>
            <a:ext cx="348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rgbClr val="FF0000"/>
                </a:solidFill>
                <a:latin typeface="Consolas" panose="020B0609020204030204" pitchFamily="49" charset="0"/>
              </a:rPr>
              <a:t>NoSuchElementException</a:t>
            </a:r>
            <a:endParaRPr lang="de-CH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7FC16-86CC-4FD6-9228-FC17C117FA0C}"/>
              </a:ext>
            </a:extLst>
          </p:cNvPr>
          <p:cNvSpPr/>
          <p:nvPr/>
        </p:nvSpPr>
        <p:spPr>
          <a:xfrm>
            <a:off x="1919536" y="1973872"/>
            <a:ext cx="348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ElementNotVisibleException</a:t>
            </a:r>
            <a:endParaRPr lang="de-CH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40579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385D69-7F08-46EB-BD31-0C6975748B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9900"/>
                </a:solidFill>
              </a:rPr>
              <a:t>Implicit</a:t>
            </a:r>
            <a:endParaRPr lang="de-CH" dirty="0">
              <a:solidFill>
                <a:srgbClr val="FF9900"/>
              </a:solidFill>
            </a:endParaRPr>
          </a:p>
          <a:p>
            <a:r>
              <a:rPr lang="de-CH" dirty="0"/>
              <a:t>Explicit</a:t>
            </a:r>
          </a:p>
          <a:p>
            <a:r>
              <a:rPr lang="de-CH" dirty="0"/>
              <a:t>Explicit (</a:t>
            </a:r>
            <a:r>
              <a:rPr lang="de-CH" dirty="0" err="1"/>
              <a:t>generic</a:t>
            </a:r>
            <a:r>
              <a:rPr lang="de-CH" dirty="0"/>
              <a:t>)</a:t>
            </a:r>
          </a:p>
          <a:p>
            <a:r>
              <a:rPr lang="de-CH" dirty="0" err="1"/>
              <a:t>Protractor</a:t>
            </a:r>
            <a:endParaRPr lang="de-CH" dirty="0"/>
          </a:p>
          <a:p>
            <a:r>
              <a:rPr lang="de-CH" dirty="0"/>
              <a:t>Wrapper</a:t>
            </a:r>
          </a:p>
          <a:p>
            <a:r>
              <a:rPr lang="de-CH" dirty="0"/>
              <a:t>Cypress</a:t>
            </a:r>
          </a:p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6688F-1A98-4788-A5CF-08750CEE5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DB654-B1DB-4AAA-AFB6-A833A3E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Strategies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381E508-F565-4209-B025-07229E50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414" y="1789353"/>
            <a:ext cx="83538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driver.manage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timeouts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implicitlyWait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(10,TimeUnit.SECONDS);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49446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2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28407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12254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2770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6156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391707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21450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499574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577698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62507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656147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687073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172194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212707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6932284214020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666666"/>
        </a:dk2>
        <a:lt2>
          <a:srgbClr val="CCCCCC"/>
        </a:lt2>
        <a:accent1>
          <a:srgbClr val="FF9900"/>
        </a:accent1>
        <a:accent2>
          <a:srgbClr val="CCFF00"/>
        </a:accent2>
        <a:accent3>
          <a:srgbClr val="00CC66"/>
        </a:accent3>
        <a:accent4>
          <a:srgbClr val="66CCFF"/>
        </a:accent4>
        <a:accent5>
          <a:srgbClr val="0099CC"/>
        </a:accent5>
        <a:accent6>
          <a:srgbClr val="CCCCCC"/>
        </a:accent6>
        <a:hlink>
          <a:srgbClr val="0099CC"/>
        </a:hlink>
        <a:folHlink>
          <a:srgbClr val="0099CC"/>
        </a:folHlink>
      </a:clrScheme>
    </a:extraClrScheme>
  </a:extraClrSchemeLst>
  <a:extLst>
    <a:ext uri="{05A4C25C-085E-4340-85A3-A5531E510DB2}">
      <thm15:themeFamily xmlns:thm15="http://schemas.microsoft.com/office/thememl/2012/main" name="Zuehlke_en-uk_20180223(1).potx" id="{FE81361C-F24A-464F-8829-DCD768B1946A}" vid="{81F56144-8DC4-437A-A149-8FE93C80FC2E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4D4D4D"/>
      </a:dk1>
      <a:lt1>
        <a:srgbClr val="FFFFFF"/>
      </a:lt1>
      <a:dk2>
        <a:srgbClr val="666666"/>
      </a:dk2>
      <a:lt2>
        <a:srgbClr val="CCCCCC"/>
      </a:lt2>
      <a:accent1>
        <a:srgbClr val="FF9900"/>
      </a:accent1>
      <a:accent2>
        <a:srgbClr val="CCFF00"/>
      </a:accent2>
      <a:accent3>
        <a:srgbClr val="00CC66"/>
      </a:accent3>
      <a:accent4>
        <a:srgbClr val="66CCFF"/>
      </a:accent4>
      <a:accent5>
        <a:srgbClr val="0099CC"/>
      </a:accent5>
      <a:accent6>
        <a:srgbClr val="CCCCCC"/>
      </a:accent6>
      <a:hlink>
        <a:srgbClr val="0099CC"/>
      </a:hlink>
      <a:folHlink>
        <a:srgbClr val="0099CC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true,"type":"datePicker","name":"Date","label":"Date","helpTexts":{"prefix":"","postfix":""},"spacing":{},"fullyQualifiedName":"Date"},{"dataSource":"PrivacyInformation","displayColumn":"privacyInformation","hideIfNoUserInteractionRequired":false,"distinct":true,"filter":{"column":"iana","otherFieldName":"Language","fullyQualifiedOtherFieldName":"Language","otherFieldColumn":"iana","formReference":"userProfile","operator":"equals"},"required":false,"autoSelectFirstOption":false,"type":"dropDown","name":"Privacy_Information","label":"Privacy","helpTexts":{"prefix":"","postfix":""},"spacing":{},"fullyQualifiedName":"Privacy_Information"},{"required":true,"placeholder":"","lines":0,"type":"textBox","name":"PresentationTitle","label":"Presentation Title","helpTexts":{"prefix":"","postfix":""},"spacing":{},"fullyQualifiedName":"PresentationTitle"}],"formDataEntries":[{"name":"Date","value":"sa7vUS5foURaul8l6MuCXg=="},{"name":"Privacy_Information","value":"QZCuGuUO8tdquqAvUIPFoA=="},{"name":"PresentationTitle","value":"xVVHf4mJeYL8KvsMNE1lJoTCUqIur6yPdlpfI08Yw7c="}]}]]></TemplafyForm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12.xml><?xml version="1.0" encoding="utf-8"?>
<TemplafySlideTemplateConfiguration><![CDATA[{"elementsMetadata":[],"documentContentValidatorConfiguration":{"enableDocumentContentValidator":false,"documentContentValidatorVersion":0},"slideId":"636746835489847963","enableDocumentContentUpdater":true,"version":"1.0"}]]></TemplafySlideTemplateConfiguration>
</file>

<file path=customXml/item13.xml><?xml version="1.0" encoding="utf-8"?>
<TemplafySlideTemplateConfiguration><![CDATA[{"elementsMetadata":[],"documentContentValidatorConfiguration":{"enableDocumentContentValidator":false,"documentContentValidatorVersion":0},"slideId":"636746835490666030","enableDocumentContentUpdater":true,"version":"1.0"}]]></TemplafySlideTemplateConfiguration>
</file>

<file path=customXml/item14.xml><?xml version="1.0" encoding="utf-8"?>
<TemplafySlideTemplateConfiguration><![CDATA[{"elementsMetadata":[],"documentContentValidatorConfiguration":{"enableDocumentContentValidator":false,"documentContentValidatorVersion":0},"slideId":"636746835488477258","enableDocumentContentUpdater":true,"version":"1.0"}]]></TemplafySlideTemplate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16.xml><?xml version="1.0" encoding="utf-8"?>
<TemplafySlideTemplateConfiguration><![CDATA[{"elementsMetadata":[],"documentContentValidatorConfiguration":{"enableDocumentContentValidator":false,"documentContentValidatorVersion":0},"slideId":"636746835490785779","enableDocumentContentUpdater":true,"version":"1.0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24.xml><?xml version="1.0" encoding="utf-8"?>
<TemplafySlideTemplateConfiguration><![CDATA[{"elementsMetadata":[],"documentContentValidatorConfiguration":{"enableDocumentContentValidator":false,"documentContentValidatorVersion":0},"slideId":"636746835490004289","enableDocumentContentUpdater":true,"version":"1.0"}]]></TemplafySlideTemplateConfiguration>
</file>

<file path=customXml/item25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TemplateConfiguration><![CDATA[{"elementsMetadata":[],"documentContentValidatorConfiguration":{"enableDocumentContentValidator":false,"documentContentValidatorVersion":0},"slideId":"636746835490941844","enableDocumentContentUpdater":true,"version":"1.0"}]]></TemplafySlideTemplate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3.xml><?xml version="1.0" encoding="utf-8"?>
<TemplafySlideFormConfiguration><![CDATA[{"formFields":[],"formDataEntries":[]}]]></TemplafySlideForm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FormConfiguration><![CDATA[{"formFields":[],"formDataEntries":[]}]]></TemplafySlideFormConfiguration>
</file>

<file path=customXml/item33.xml><?xml version="1.0" encoding="utf-8"?>
<TemplafySlideFormConfiguration><![CDATA[{"formFields":[],"formDataEntries":[]}]]></TemplafySlideForm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FormConfiguration><![CDATA[{"formFields":[],"formDataEntries":[]}]]></TemplafySlideFormConfiguration>
</file>

<file path=customXml/item36.xml><?xml version="1.0" encoding="utf-8"?>
<TemplafySlideFormConfiguration><![CDATA[{"formFields":[],"formDataEntries":[]}]]></TemplafySlideFormConfiguration>
</file>

<file path=customXml/item37.xml><?xml version="1.0" encoding="utf-8"?>
<TemplafySlideFormConfiguration><![CDATA[{"formFields":[],"formDataEntries":[]}]]></TemplafySlideFormConfiguration>
</file>

<file path=customXml/item38.xml><?xml version="1.0" encoding="utf-8"?>
<TemplafySlideTemplateConfiguration><![CDATA[{"elementsMetadata":[],"documentContentValidatorConfiguration":{"enableDocumentContentValidator":false,"documentContentValidatorVersion":0},"slideId":"636746835490785780","enableDocumentContentUpdater":true,"version":"1.0"}]]></TemplafySlideTemplateConfiguration>
</file>

<file path=customXml/item39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4.xml><?xml version="1.0" encoding="utf-8"?>
<TemplafyTemplateConfiguration><![CDATA[{"elementsMetadata":[{"type":"shape","id":"29ccd22f-072f-4bca-99e2-2f54902bc6d7","elementConfiguration":{"binding":"UserProfile.Name","disableUpdates":false,"type":"text"}},{"type":"shape","id":"5ac81ea4-86eb-4740-a562-c99866fa306a","elementConfiguration":{"binding":"Form.PresentationTitle","disableUpdates":false,"type":"text"}},{"type":"shape","id":"ab9abad2-dfdb-43de-ba6f-7fed4e167a10","elementConfiguration":{"binding":"Form.Date","disableUpdates":false,"type":"date"}},{"type":"shape","id":"1e911c13-dda2-485d-963b-a3dd10f84e87","elementConfiguration":{"binding":"Form.Privacy_Information.PrivacyInformation","disableUpdates":false,"type":"text"}}],"transformationConfigurations":[],"templateName":"Empty Zuehlke Template - EN","templateDescription":"Empty presentation 16:9 format EN-UK ","enableDocumentContentUpdater":true,"version":"1.0"}]]></TemplafyTemplateConfiguration>
</file>

<file path=customXml/item40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4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2.xml><?xml version="1.0" encoding="utf-8"?>
<TemplafySlideTemplateConfiguration><![CDATA[{"elementsMetadata":[],"documentContentValidatorConfiguration":{"enableDocumentContentValidator":false,"documentContentValidatorVersion":0},"slideId":"636746835490004268","enableDocumentContentUpdater":true,"version":"1.0"}]]></TemplafySlideTemplateConfiguration>
</file>

<file path=customXml/item43.xml><?xml version="1.0" encoding="utf-8"?>
<TemplafySlideFormConfiguration><![CDATA[{"formFields":[],"formDataEntries":[]}]]></TemplafySlideFormConfiguration>
</file>

<file path=customXml/item44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45.xml><?xml version="1.0" encoding="utf-8"?>
<TemplafySlideFormConfiguration><![CDATA[{"formFields":[],"formDataEntries":[]}]]></TemplafySlideFormConfiguration>
</file>

<file path=customXml/item46.xml><?xml version="1.0" encoding="utf-8"?>
<TemplafySlideTemplateConfiguration><![CDATA[{"elementsMetadata":[],"documentContentValidatorConfiguration":{"enableDocumentContentValidator":false,"documentContentValidatorVersion":0},"slideId":"636746835489847964","enableDocumentContentUpdater":true,"version":"1.0"}]]></TemplafySlideTemplateConfiguration>
</file>

<file path=customXml/item47.xml><?xml version="1.0" encoding="utf-8"?>
<TemplafySlideFormConfiguration><![CDATA[{"formFields":[],"formDataEntries":[]}]]></TemplafySlideFormConfiguration>
</file>

<file path=customXml/item48.xml><?xml version="1.0" encoding="utf-8"?>
<TemplafySlideTemplateConfiguration><![CDATA[{"elementsMetadata":[],"documentContentValidatorConfiguration":{"enableDocumentContentValidator":false,"documentContentValidatorVersion":0},"slideId":"636746835490666029","enableDocumentContentUpdater":true,"version":"1.0"}]]></TemplafySlideTemplateConfiguration>
</file>

<file path=customXml/item49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50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51.xml><?xml version="1.0" encoding="utf-8"?>
<TemplafySlideTemplateConfiguration><![CDATA[{"elementsMetadata":[],"documentContentValidatorConfiguration":{"enableDocumentContentValidator":false,"documentContentValidatorVersion":0},"slideId":"636746835490785781","enableDocumentContentUpdater":true,"version":"1.0"}]]></TemplafySlideTemplateConfiguration>
</file>

<file path=customXml/item52.xml><?xml version="1.0" encoding="utf-8"?>
<TemplafySlideTemplateConfiguration><![CDATA[{"elementsMetadata":[],"documentContentValidatorConfiguration":{"enableDocumentContentValidator":false,"documentContentValidatorVersion":0},"slideId":"636746835490666028","enableDocumentContentUpdater":true,"version":"1.0"}]]></TemplafySlideTemplateConfiguration>
</file>

<file path=customXml/item53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54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55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56.xml><?xml version="1.0" encoding="utf-8"?>
<TemplafySlideFormConfiguration><![CDATA[{"formFields":[],"formDataEntries":[]}]]></TemplafySlideFormConfiguration>
</file>

<file path=customXml/item5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0B0DB6118364298CEE83143DDA1A6" ma:contentTypeVersion="13" ma:contentTypeDescription="Create a new document." ma:contentTypeScope="" ma:versionID="2b279e8665eae4b4a88a426a70f10e89">
  <xsd:schema xmlns:xsd="http://www.w3.org/2001/XMLSchema" xmlns:xs="http://www.w3.org/2001/XMLSchema" xmlns:p="http://schemas.microsoft.com/office/2006/metadata/properties" xmlns:ns3="467c5029-ddee-444c-9366-f1fb7fd20d22" xmlns:ns4="48366166-8ada-4a4d-b80f-257ee450ee9d" targetNamespace="http://schemas.microsoft.com/office/2006/metadata/properties" ma:root="true" ma:fieldsID="7d694051eda74c83061a487ecf06d4e3" ns3:_="" ns4:_="">
    <xsd:import namespace="467c5029-ddee-444c-9366-f1fb7fd20d22"/>
    <xsd:import namespace="48366166-8ada-4a4d-b80f-257ee450ee9d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c5029-ddee-444c-9366-f1fb7fd20d22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66166-8ada-4a4d-b80f-257ee450ee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8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59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60.xml><?xml version="1.0" encoding="utf-8"?>
<TemplafySlideFormConfiguration><![CDATA[{"formFields":[],"formDataEntries":[]}]]></TemplafySlideFormConfiguration>
</file>

<file path=customXml/item61.xml><?xml version="1.0" encoding="utf-8"?>
<TemplafySlideTemplateConfiguration><![CDATA[{"elementsMetadata":[],"documentContentValidatorConfiguration":{"enableDocumentContentValidator":false,"documentContentValidatorVersion":0},"slideId":"636746835489847965","enableDocumentContentUpdater":true,"version":"1.0"}]]></TemplafySlideTemplateConfiguration>
</file>

<file path=customXml/item7.xml><?xml version="1.0" encoding="utf-8"?>
<TemplafySlideTemplateConfiguration><![CDATA[{"elementsMetadata":[],"documentContentValidatorConfiguration":{"enableDocumentContentValidator":false,"documentContentValidatorVersion":0},"slideId":"636746835490160479","enableDocumentContentUpdater":true,"version":"1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117BA10-B137-4884-BAD1-8347BA164335}">
  <ds:schemaRefs/>
</ds:datastoreItem>
</file>

<file path=customXml/itemProps10.xml><?xml version="1.0" encoding="utf-8"?>
<ds:datastoreItem xmlns:ds="http://schemas.openxmlformats.org/officeDocument/2006/customXml" ds:itemID="{F8CEC66F-69E7-480C-8073-9F193F9D502E}">
  <ds:schemaRefs/>
</ds:datastoreItem>
</file>

<file path=customXml/itemProps11.xml><?xml version="1.0" encoding="utf-8"?>
<ds:datastoreItem xmlns:ds="http://schemas.openxmlformats.org/officeDocument/2006/customXml" ds:itemID="{9079C530-3D1D-4722-A7EA-16215758514C}">
  <ds:schemaRefs/>
</ds:datastoreItem>
</file>

<file path=customXml/itemProps12.xml><?xml version="1.0" encoding="utf-8"?>
<ds:datastoreItem xmlns:ds="http://schemas.openxmlformats.org/officeDocument/2006/customXml" ds:itemID="{B8F0372F-8CCC-4B1C-B0CA-1FD5C7FE62EF}">
  <ds:schemaRefs/>
</ds:datastoreItem>
</file>

<file path=customXml/itemProps13.xml><?xml version="1.0" encoding="utf-8"?>
<ds:datastoreItem xmlns:ds="http://schemas.openxmlformats.org/officeDocument/2006/customXml" ds:itemID="{95CD9227-0306-4C25-B41F-F9AE7B6C8CF2}">
  <ds:schemaRefs/>
</ds:datastoreItem>
</file>

<file path=customXml/itemProps14.xml><?xml version="1.0" encoding="utf-8"?>
<ds:datastoreItem xmlns:ds="http://schemas.openxmlformats.org/officeDocument/2006/customXml" ds:itemID="{842D172F-72A1-4859-BC77-2CA436BA65BB}">
  <ds:schemaRefs/>
</ds:datastoreItem>
</file>

<file path=customXml/itemProps15.xml><?xml version="1.0" encoding="utf-8"?>
<ds:datastoreItem xmlns:ds="http://schemas.openxmlformats.org/officeDocument/2006/customXml" ds:itemID="{E9608FA1-4BA9-4BAD-88D1-1815870DB063}">
  <ds:schemaRefs/>
</ds:datastoreItem>
</file>

<file path=customXml/itemProps16.xml><?xml version="1.0" encoding="utf-8"?>
<ds:datastoreItem xmlns:ds="http://schemas.openxmlformats.org/officeDocument/2006/customXml" ds:itemID="{6D4AF97C-E776-4578-A7BB-88481737C97D}">
  <ds:schemaRefs/>
</ds:datastoreItem>
</file>

<file path=customXml/itemProps17.xml><?xml version="1.0" encoding="utf-8"?>
<ds:datastoreItem xmlns:ds="http://schemas.openxmlformats.org/officeDocument/2006/customXml" ds:itemID="{71A33AC0-4D70-4075-8CC8-3C830303F313}">
  <ds:schemaRefs/>
</ds:datastoreItem>
</file>

<file path=customXml/itemProps18.xml><?xml version="1.0" encoding="utf-8"?>
<ds:datastoreItem xmlns:ds="http://schemas.openxmlformats.org/officeDocument/2006/customXml" ds:itemID="{7B52E078-4EA7-4610-BD3F-D32144BE32A5}">
  <ds:schemaRefs/>
</ds:datastoreItem>
</file>

<file path=customXml/itemProps19.xml><?xml version="1.0" encoding="utf-8"?>
<ds:datastoreItem xmlns:ds="http://schemas.openxmlformats.org/officeDocument/2006/customXml" ds:itemID="{FFF7CE72-1338-4045-A73E-2CEE94EB0032}">
  <ds:schemaRefs/>
</ds:datastoreItem>
</file>

<file path=customXml/itemProps2.xml><?xml version="1.0" encoding="utf-8"?>
<ds:datastoreItem xmlns:ds="http://schemas.openxmlformats.org/officeDocument/2006/customXml" ds:itemID="{03575653-F8BF-4601-9883-AE65C74334E5}">
  <ds:schemaRefs/>
</ds:datastoreItem>
</file>

<file path=customXml/itemProps20.xml><?xml version="1.0" encoding="utf-8"?>
<ds:datastoreItem xmlns:ds="http://schemas.openxmlformats.org/officeDocument/2006/customXml" ds:itemID="{56D5C444-2FC7-4669-A241-89449625A154}">
  <ds:schemaRefs/>
</ds:datastoreItem>
</file>

<file path=customXml/itemProps21.xml><?xml version="1.0" encoding="utf-8"?>
<ds:datastoreItem xmlns:ds="http://schemas.openxmlformats.org/officeDocument/2006/customXml" ds:itemID="{C9DE8D84-FA88-48DE-AB9A-F8A659973C45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78DEBB65-C76E-4626-929C-CBB9A930E940}">
  <ds:schemaRefs/>
</ds:datastoreItem>
</file>

<file path=customXml/itemProps23.xml><?xml version="1.0" encoding="utf-8"?>
<ds:datastoreItem xmlns:ds="http://schemas.openxmlformats.org/officeDocument/2006/customXml" ds:itemID="{FF52D36D-045B-4FA7-8983-DDC83EB9F91D}">
  <ds:schemaRefs/>
</ds:datastoreItem>
</file>

<file path=customXml/itemProps24.xml><?xml version="1.0" encoding="utf-8"?>
<ds:datastoreItem xmlns:ds="http://schemas.openxmlformats.org/officeDocument/2006/customXml" ds:itemID="{53259424-8451-42DE-99E9-CD1E6E9D24CC}">
  <ds:schemaRefs/>
</ds:datastoreItem>
</file>

<file path=customXml/itemProps25.xml><?xml version="1.0" encoding="utf-8"?>
<ds:datastoreItem xmlns:ds="http://schemas.openxmlformats.org/officeDocument/2006/customXml" ds:itemID="{368164A7-F89C-43F0-8856-0052CD65B349}">
  <ds:schemaRefs/>
</ds:datastoreItem>
</file>

<file path=customXml/itemProps26.xml><?xml version="1.0" encoding="utf-8"?>
<ds:datastoreItem xmlns:ds="http://schemas.openxmlformats.org/officeDocument/2006/customXml" ds:itemID="{D3607FA5-FF8A-403B-9F82-FF6CCFC04E6C}">
  <ds:schemaRefs/>
</ds:datastoreItem>
</file>

<file path=customXml/itemProps27.xml><?xml version="1.0" encoding="utf-8"?>
<ds:datastoreItem xmlns:ds="http://schemas.openxmlformats.org/officeDocument/2006/customXml" ds:itemID="{C82D7058-4669-4E98-BC69-B9F7C5417984}">
  <ds:schemaRefs/>
</ds:datastoreItem>
</file>

<file path=customXml/itemProps28.xml><?xml version="1.0" encoding="utf-8"?>
<ds:datastoreItem xmlns:ds="http://schemas.openxmlformats.org/officeDocument/2006/customXml" ds:itemID="{A458DCF4-8798-48F2-8861-D707FC1D13FB}">
  <ds:schemaRefs/>
</ds:datastoreItem>
</file>

<file path=customXml/itemProps29.xml><?xml version="1.0" encoding="utf-8"?>
<ds:datastoreItem xmlns:ds="http://schemas.openxmlformats.org/officeDocument/2006/customXml" ds:itemID="{590DF574-5619-4D09-BE6A-A3F98764067C}">
  <ds:schemaRefs/>
</ds:datastoreItem>
</file>

<file path=customXml/itemProps3.xml><?xml version="1.0" encoding="utf-8"?>
<ds:datastoreItem xmlns:ds="http://schemas.openxmlformats.org/officeDocument/2006/customXml" ds:itemID="{C3D5A9E1-A7B2-4163-8535-269787D26405}">
  <ds:schemaRefs/>
</ds:datastoreItem>
</file>

<file path=customXml/itemProps30.xml><?xml version="1.0" encoding="utf-8"?>
<ds:datastoreItem xmlns:ds="http://schemas.openxmlformats.org/officeDocument/2006/customXml" ds:itemID="{36867421-F28E-4F76-A306-DD4BAFB1A19F}">
  <ds:schemaRefs/>
</ds:datastoreItem>
</file>

<file path=customXml/itemProps31.xml><?xml version="1.0" encoding="utf-8"?>
<ds:datastoreItem xmlns:ds="http://schemas.openxmlformats.org/officeDocument/2006/customXml" ds:itemID="{EE5CF165-A958-44BF-82D1-B9F7CDA0AEDC}">
  <ds:schemaRefs/>
</ds:datastoreItem>
</file>

<file path=customXml/itemProps32.xml><?xml version="1.0" encoding="utf-8"?>
<ds:datastoreItem xmlns:ds="http://schemas.openxmlformats.org/officeDocument/2006/customXml" ds:itemID="{9FA50878-20D8-44BF-AA02-AEE0EF673E20}">
  <ds:schemaRefs/>
</ds:datastoreItem>
</file>

<file path=customXml/itemProps33.xml><?xml version="1.0" encoding="utf-8"?>
<ds:datastoreItem xmlns:ds="http://schemas.openxmlformats.org/officeDocument/2006/customXml" ds:itemID="{51D0B8D1-CF6B-487C-A69F-C8D9B0080994}">
  <ds:schemaRefs/>
</ds:datastoreItem>
</file>

<file path=customXml/itemProps34.xml><?xml version="1.0" encoding="utf-8"?>
<ds:datastoreItem xmlns:ds="http://schemas.openxmlformats.org/officeDocument/2006/customXml" ds:itemID="{37724B2A-435E-42A4-B596-2ACA99FBB3B1}">
  <ds:schemaRefs/>
</ds:datastoreItem>
</file>

<file path=customXml/itemProps35.xml><?xml version="1.0" encoding="utf-8"?>
<ds:datastoreItem xmlns:ds="http://schemas.openxmlformats.org/officeDocument/2006/customXml" ds:itemID="{2F5E7F31-4179-4A43-8E8F-6C4D462637FE}">
  <ds:schemaRefs/>
</ds:datastoreItem>
</file>

<file path=customXml/itemProps36.xml><?xml version="1.0" encoding="utf-8"?>
<ds:datastoreItem xmlns:ds="http://schemas.openxmlformats.org/officeDocument/2006/customXml" ds:itemID="{FD195AB1-FAF8-46A5-94C3-CF8E9D2CF667}">
  <ds:schemaRefs/>
</ds:datastoreItem>
</file>

<file path=customXml/itemProps37.xml><?xml version="1.0" encoding="utf-8"?>
<ds:datastoreItem xmlns:ds="http://schemas.openxmlformats.org/officeDocument/2006/customXml" ds:itemID="{260AFA69-15FF-40AC-B7BD-62B0F5400421}">
  <ds:schemaRefs/>
</ds:datastoreItem>
</file>

<file path=customXml/itemProps38.xml><?xml version="1.0" encoding="utf-8"?>
<ds:datastoreItem xmlns:ds="http://schemas.openxmlformats.org/officeDocument/2006/customXml" ds:itemID="{A5AF6C8B-211B-4327-A8CE-718789271662}">
  <ds:schemaRefs/>
</ds:datastoreItem>
</file>

<file path=customXml/itemProps39.xml><?xml version="1.0" encoding="utf-8"?>
<ds:datastoreItem xmlns:ds="http://schemas.openxmlformats.org/officeDocument/2006/customXml" ds:itemID="{DCAB6743-E8F2-4952-B3C3-152886546566}">
  <ds:schemaRefs/>
</ds:datastoreItem>
</file>

<file path=customXml/itemProps4.xml><?xml version="1.0" encoding="utf-8"?>
<ds:datastoreItem xmlns:ds="http://schemas.openxmlformats.org/officeDocument/2006/customXml" ds:itemID="{25CE08FD-F7B6-4F54-8EBC-75735FE238C3}">
  <ds:schemaRefs/>
</ds:datastoreItem>
</file>

<file path=customXml/itemProps40.xml><?xml version="1.0" encoding="utf-8"?>
<ds:datastoreItem xmlns:ds="http://schemas.openxmlformats.org/officeDocument/2006/customXml" ds:itemID="{F5B30510-FD6A-466E-81F9-2CD7BA2076E5}">
  <ds:schemaRefs/>
</ds:datastoreItem>
</file>

<file path=customXml/itemProps41.xml><?xml version="1.0" encoding="utf-8"?>
<ds:datastoreItem xmlns:ds="http://schemas.openxmlformats.org/officeDocument/2006/customXml" ds:itemID="{20672111-011F-4D3B-8DDD-AD17BF83C4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2.xml><?xml version="1.0" encoding="utf-8"?>
<ds:datastoreItem xmlns:ds="http://schemas.openxmlformats.org/officeDocument/2006/customXml" ds:itemID="{4045C7B6-24CF-4215-AE01-E323DB3B7A8A}">
  <ds:schemaRefs/>
</ds:datastoreItem>
</file>

<file path=customXml/itemProps43.xml><?xml version="1.0" encoding="utf-8"?>
<ds:datastoreItem xmlns:ds="http://schemas.openxmlformats.org/officeDocument/2006/customXml" ds:itemID="{E4A7A49D-BD5A-4EA2-99DB-B299554CDF1D}">
  <ds:schemaRefs/>
</ds:datastoreItem>
</file>

<file path=customXml/itemProps44.xml><?xml version="1.0" encoding="utf-8"?>
<ds:datastoreItem xmlns:ds="http://schemas.openxmlformats.org/officeDocument/2006/customXml" ds:itemID="{6009AA91-CAC4-4171-AFD9-E14DA620558F}">
  <ds:schemaRefs/>
</ds:datastoreItem>
</file>

<file path=customXml/itemProps45.xml><?xml version="1.0" encoding="utf-8"?>
<ds:datastoreItem xmlns:ds="http://schemas.openxmlformats.org/officeDocument/2006/customXml" ds:itemID="{E209A40C-9C6B-4663-9120-D4A53E198929}">
  <ds:schemaRefs/>
</ds:datastoreItem>
</file>

<file path=customXml/itemProps46.xml><?xml version="1.0" encoding="utf-8"?>
<ds:datastoreItem xmlns:ds="http://schemas.openxmlformats.org/officeDocument/2006/customXml" ds:itemID="{CC472C16-D918-4FD1-A8DC-961ED60C4BA4}">
  <ds:schemaRefs/>
</ds:datastoreItem>
</file>

<file path=customXml/itemProps47.xml><?xml version="1.0" encoding="utf-8"?>
<ds:datastoreItem xmlns:ds="http://schemas.openxmlformats.org/officeDocument/2006/customXml" ds:itemID="{067CD289-AAE9-47C2-A22E-4A438035E00B}">
  <ds:schemaRefs/>
</ds:datastoreItem>
</file>

<file path=customXml/itemProps48.xml><?xml version="1.0" encoding="utf-8"?>
<ds:datastoreItem xmlns:ds="http://schemas.openxmlformats.org/officeDocument/2006/customXml" ds:itemID="{ACF74313-8E04-45E3-BC1F-23630242F11E}">
  <ds:schemaRefs/>
</ds:datastoreItem>
</file>

<file path=customXml/itemProps49.xml><?xml version="1.0" encoding="utf-8"?>
<ds:datastoreItem xmlns:ds="http://schemas.openxmlformats.org/officeDocument/2006/customXml" ds:itemID="{045DE328-9BD8-4FA1-9A42-FEF2C6C4A50E}">
  <ds:schemaRefs/>
</ds:datastoreItem>
</file>

<file path=customXml/itemProps5.xml><?xml version="1.0" encoding="utf-8"?>
<ds:datastoreItem xmlns:ds="http://schemas.openxmlformats.org/officeDocument/2006/customXml" ds:itemID="{0AC1D0B4-1DEB-4C0F-978E-5206534EF19E}">
  <ds:schemaRefs/>
</ds:datastoreItem>
</file>

<file path=customXml/itemProps50.xml><?xml version="1.0" encoding="utf-8"?>
<ds:datastoreItem xmlns:ds="http://schemas.openxmlformats.org/officeDocument/2006/customXml" ds:itemID="{0FCBDB63-21A7-4C1A-A7AD-EE2A1A9AD7F5}">
  <ds:schemaRefs/>
</ds:datastoreItem>
</file>

<file path=customXml/itemProps51.xml><?xml version="1.0" encoding="utf-8"?>
<ds:datastoreItem xmlns:ds="http://schemas.openxmlformats.org/officeDocument/2006/customXml" ds:itemID="{A4AE84F1-0497-410E-A0DD-BA3B9C72F002}">
  <ds:schemaRefs/>
</ds:datastoreItem>
</file>

<file path=customXml/itemProps52.xml><?xml version="1.0" encoding="utf-8"?>
<ds:datastoreItem xmlns:ds="http://schemas.openxmlformats.org/officeDocument/2006/customXml" ds:itemID="{DA0EE755-65F5-470D-B30B-5718F97768B8}">
  <ds:schemaRefs/>
</ds:datastoreItem>
</file>

<file path=customXml/itemProps53.xml><?xml version="1.0" encoding="utf-8"?>
<ds:datastoreItem xmlns:ds="http://schemas.openxmlformats.org/officeDocument/2006/customXml" ds:itemID="{1A8D2C13-948F-4883-8B3E-EDA55CF4B853}">
  <ds:schemaRefs/>
</ds:datastoreItem>
</file>

<file path=customXml/itemProps54.xml><?xml version="1.0" encoding="utf-8"?>
<ds:datastoreItem xmlns:ds="http://schemas.openxmlformats.org/officeDocument/2006/customXml" ds:itemID="{19C1D6F4-5630-4B49-88FC-08C1875830C7}">
  <ds:schemaRefs/>
</ds:datastoreItem>
</file>

<file path=customXml/itemProps55.xml><?xml version="1.0" encoding="utf-8"?>
<ds:datastoreItem xmlns:ds="http://schemas.openxmlformats.org/officeDocument/2006/customXml" ds:itemID="{2F392A9E-5CAA-4E86-B760-E9BA9E70907F}">
  <ds:schemaRefs/>
</ds:datastoreItem>
</file>

<file path=customXml/itemProps56.xml><?xml version="1.0" encoding="utf-8"?>
<ds:datastoreItem xmlns:ds="http://schemas.openxmlformats.org/officeDocument/2006/customXml" ds:itemID="{B246057B-C9A2-480B-AD00-9312F3743FE3}">
  <ds:schemaRefs/>
</ds:datastoreItem>
</file>

<file path=customXml/itemProps57.xml><?xml version="1.0" encoding="utf-8"?>
<ds:datastoreItem xmlns:ds="http://schemas.openxmlformats.org/officeDocument/2006/customXml" ds:itemID="{8058185D-8538-4C58-8E08-31EBE15928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7c5029-ddee-444c-9366-f1fb7fd20d22"/>
    <ds:schemaRef ds:uri="48366166-8ada-4a4d-b80f-257ee450e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8.xml><?xml version="1.0" encoding="utf-8"?>
<ds:datastoreItem xmlns:ds="http://schemas.openxmlformats.org/officeDocument/2006/customXml" ds:itemID="{A295AFF5-C568-457F-B96F-4331C6331A96}">
  <ds:schemaRefs/>
</ds:datastoreItem>
</file>

<file path=customXml/itemProps59.xml><?xml version="1.0" encoding="utf-8"?>
<ds:datastoreItem xmlns:ds="http://schemas.openxmlformats.org/officeDocument/2006/customXml" ds:itemID="{B3883798-D571-4FA7-A8FC-2BF60DA04CF4}">
  <ds:schemaRefs/>
</ds:datastoreItem>
</file>

<file path=customXml/itemProps6.xml><?xml version="1.0" encoding="utf-8"?>
<ds:datastoreItem xmlns:ds="http://schemas.openxmlformats.org/officeDocument/2006/customXml" ds:itemID="{71F2E904-FFF5-49D4-AEC2-88AD5FE5462C}">
  <ds:schemaRefs/>
</ds:datastoreItem>
</file>

<file path=customXml/itemProps60.xml><?xml version="1.0" encoding="utf-8"?>
<ds:datastoreItem xmlns:ds="http://schemas.openxmlformats.org/officeDocument/2006/customXml" ds:itemID="{48083304-92B2-47CA-9747-CB5265A90163}">
  <ds:schemaRefs/>
</ds:datastoreItem>
</file>

<file path=customXml/itemProps61.xml><?xml version="1.0" encoding="utf-8"?>
<ds:datastoreItem xmlns:ds="http://schemas.openxmlformats.org/officeDocument/2006/customXml" ds:itemID="{BD57E4CD-B469-4ABE-BD8F-0A541808B7DC}">
  <ds:schemaRefs/>
</ds:datastoreItem>
</file>

<file path=customXml/itemProps7.xml><?xml version="1.0" encoding="utf-8"?>
<ds:datastoreItem xmlns:ds="http://schemas.openxmlformats.org/officeDocument/2006/customXml" ds:itemID="{ED1B54B5-70EE-4B6B-A6AB-919F5C401774}">
  <ds:schemaRefs/>
</ds:datastoreItem>
</file>

<file path=customXml/itemProps8.xml><?xml version="1.0" encoding="utf-8"?>
<ds:datastoreItem xmlns:ds="http://schemas.openxmlformats.org/officeDocument/2006/customXml" ds:itemID="{77D08309-005B-4AD0-A4E7-3C1EA99A6B71}">
  <ds:schemaRefs/>
</ds:datastoreItem>
</file>

<file path=customXml/itemProps9.xml><?xml version="1.0" encoding="utf-8"?>
<ds:datastoreItem xmlns:ds="http://schemas.openxmlformats.org/officeDocument/2006/customXml" ds:itemID="{D22EC78B-30C5-43D9-845A-E4331A1B09B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0</TotalTime>
  <Words>248</Words>
  <Application>Microsoft Office PowerPoint</Application>
  <PresentationFormat>Widescreen</PresentationFormat>
  <Paragraphs>61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AA Zuehlke</vt:lpstr>
      <vt:lpstr>AA Zuehlke Medium</vt:lpstr>
      <vt:lpstr>Symbol</vt:lpstr>
      <vt:lpstr>Consolas</vt:lpstr>
      <vt:lpstr>Zuehlke</vt:lpstr>
      <vt:lpstr>UI Testing Travel Guide</vt:lpstr>
      <vt:lpstr>PowerPoint Presentation</vt:lpstr>
      <vt:lpstr>PowerPoint Presentation</vt:lpstr>
      <vt:lpstr>Granularity</vt:lpstr>
      <vt:lpstr>Target Browser</vt:lpstr>
      <vt:lpstr>PowerPoint Presentation</vt:lpstr>
      <vt:lpstr>PowerPoint Presentation</vt:lpstr>
      <vt:lpstr>PowerPoint Presentation</vt:lpstr>
      <vt:lpstr>Wait Strategies</vt:lpstr>
      <vt:lpstr>Wait Strategies</vt:lpstr>
      <vt:lpstr>Wait Strategies</vt:lpstr>
      <vt:lpstr>Wait Strategies</vt:lpstr>
      <vt:lpstr>Wait Strategies</vt:lpstr>
      <vt:lpstr>Wait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Abegg, Christian</cp:lastModifiedBy>
  <cp:revision>26</cp:revision>
  <dcterms:created xsi:type="dcterms:W3CDTF">2018-08-08T10:52:37Z</dcterms:created>
  <dcterms:modified xsi:type="dcterms:W3CDTF">2019-09-10T08:58:57Z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2019-01-15T14:39:59.4667448Z</vt:lpwstr>
  </property>
  <property fmtid="{D5CDD505-2E9C-101B-9397-08002B2CF9AE}" pid="3" name="TemplafyTenantId">
    <vt:lpwstr>zuehlke</vt:lpwstr>
  </property>
  <property fmtid="{D5CDD505-2E9C-101B-9397-08002B2CF9AE}" pid="4" name="TemplafyTemplateId">
    <vt:lpwstr>636746835477028291</vt:lpwstr>
  </property>
  <property fmtid="{D5CDD505-2E9C-101B-9397-08002B2CF9AE}" pid="5" name="TemplafyUserProfileId">
    <vt:lpwstr>636791726561675672</vt:lpwstr>
  </property>
  <property fmtid="{D5CDD505-2E9C-101B-9397-08002B2CF9AE}" pid="6" name="TemplafyLanguageCode">
    <vt:lpwstr>de-CH</vt:lpwstr>
  </property>
  <property fmtid="{D5CDD505-2E9C-101B-9397-08002B2CF9AE}" pid="7" name="ContentTypeId">
    <vt:lpwstr>0x0101009200B0DB6118364298CEE83143DDA1A6</vt:lpwstr>
  </property>
</Properties>
</file>