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58"/>
  </p:sldMasterIdLst>
  <p:notesMasterIdLst>
    <p:notesMasterId r:id="rId85"/>
  </p:notesMasterIdLst>
  <p:handoutMasterIdLst>
    <p:handoutMasterId r:id="rId86"/>
  </p:handoutMasterIdLst>
  <p:sldIdLst>
    <p:sldId id="256" r:id="rId59"/>
    <p:sldId id="270" r:id="rId60"/>
    <p:sldId id="271" r:id="rId61"/>
    <p:sldId id="275" r:id="rId62"/>
    <p:sldId id="276" r:id="rId63"/>
    <p:sldId id="272" r:id="rId64"/>
    <p:sldId id="273" r:id="rId65"/>
    <p:sldId id="274" r:id="rId66"/>
    <p:sldId id="277" r:id="rId67"/>
    <p:sldId id="278" r:id="rId68"/>
    <p:sldId id="279" r:id="rId69"/>
    <p:sldId id="280" r:id="rId70"/>
    <p:sldId id="281" r:id="rId71"/>
    <p:sldId id="257" r:id="rId72"/>
    <p:sldId id="258" r:id="rId73"/>
    <p:sldId id="259" r:id="rId74"/>
    <p:sldId id="260" r:id="rId75"/>
    <p:sldId id="261" r:id="rId76"/>
    <p:sldId id="262" r:id="rId77"/>
    <p:sldId id="263" r:id="rId78"/>
    <p:sldId id="264" r:id="rId79"/>
    <p:sldId id="265" r:id="rId80"/>
    <p:sldId id="266" r:id="rId81"/>
    <p:sldId id="267" r:id="rId82"/>
    <p:sldId id="268" r:id="rId83"/>
    <p:sldId id="269" r:id="rId84"/>
  </p:sldIdLst>
  <p:sldSz cx="12192000" cy="6858000"/>
  <p:notesSz cx="6858000" cy="9144000"/>
  <p:embeddedFontLst>
    <p:embeddedFont>
      <p:font typeface="AA Zuehlke" panose="02000503060000020004" pitchFamily="2" charset="0"/>
      <p:regular r:id="rId87"/>
      <p:italic r:id="rId88"/>
    </p:embeddedFont>
    <p:embeddedFont>
      <p:font typeface="AA Zuehlke Medium" panose="02000603060000020004" pitchFamily="2" charset="0"/>
      <p:regular r:id="rId89"/>
      <p:italic r:id="rId90"/>
    </p:embeddedFont>
    <p:embeddedFont>
      <p:font typeface="Consolas" panose="020B0609020204030204" pitchFamily="49" charset="0"/>
      <p:regular r:id="rId91"/>
      <p:bold r:id="rId92"/>
      <p:italic r:id="rId93"/>
      <p:boldItalic r:id="rId94"/>
    </p:embeddedFont>
  </p:embeddedFontLst>
  <p:custDataLst>
    <p:tags r:id="rId9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CCFF"/>
    <a:srgbClr val="F2F2F2"/>
    <a:srgbClr val="CCFF00"/>
    <a:srgbClr val="00CC66"/>
    <a:srgbClr val="00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7574" autoAdjust="0"/>
  </p:normalViewPr>
  <p:slideViewPr>
    <p:cSldViewPr showGuides="1">
      <p:cViewPr>
        <p:scale>
          <a:sx n="125" d="100"/>
          <a:sy n="125" d="100"/>
        </p:scale>
        <p:origin x="2112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5.xml"/><Relationship Id="rId68" Type="http://schemas.openxmlformats.org/officeDocument/2006/relationships/slide" Target="slides/slide10.xml"/><Relationship Id="rId76" Type="http://schemas.openxmlformats.org/officeDocument/2006/relationships/slide" Target="slides/slide18.xml"/><Relationship Id="rId84" Type="http://schemas.openxmlformats.org/officeDocument/2006/relationships/slide" Target="slides/slide26.xml"/><Relationship Id="rId89" Type="http://schemas.openxmlformats.org/officeDocument/2006/relationships/font" Target="fonts/font3.fntdata"/><Relationship Id="rId9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3.xml"/><Relationship Id="rId92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slide" Target="slides/slide8.xml"/><Relationship Id="rId74" Type="http://schemas.openxmlformats.org/officeDocument/2006/relationships/slide" Target="slides/slide16.xml"/><Relationship Id="rId79" Type="http://schemas.openxmlformats.org/officeDocument/2006/relationships/slide" Target="slides/slide21.xml"/><Relationship Id="rId87" Type="http://schemas.openxmlformats.org/officeDocument/2006/relationships/font" Target="fonts/font1.fntdata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82" Type="http://schemas.openxmlformats.org/officeDocument/2006/relationships/slide" Target="slides/slide24.xml"/><Relationship Id="rId90" Type="http://schemas.openxmlformats.org/officeDocument/2006/relationships/font" Target="fonts/font4.fntdata"/><Relationship Id="rId95" Type="http://schemas.openxmlformats.org/officeDocument/2006/relationships/tags" Target="tags/tag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6.xml"/><Relationship Id="rId69" Type="http://schemas.openxmlformats.org/officeDocument/2006/relationships/slide" Target="slides/slide11.xml"/><Relationship Id="rId77" Type="http://schemas.openxmlformats.org/officeDocument/2006/relationships/slide" Target="slides/slide1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4.xml"/><Relationship Id="rId80" Type="http://schemas.openxmlformats.org/officeDocument/2006/relationships/slide" Target="slides/slide22.xml"/><Relationship Id="rId85" Type="http://schemas.openxmlformats.org/officeDocument/2006/relationships/notesMaster" Target="notesMasters/notesMaster1.xml"/><Relationship Id="rId93" Type="http://schemas.openxmlformats.org/officeDocument/2006/relationships/font" Target="fonts/font7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67" Type="http://schemas.openxmlformats.org/officeDocument/2006/relationships/slide" Target="slides/slide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70" Type="http://schemas.openxmlformats.org/officeDocument/2006/relationships/slide" Target="slides/slide12.xml"/><Relationship Id="rId75" Type="http://schemas.openxmlformats.org/officeDocument/2006/relationships/slide" Target="slides/slide17.xml"/><Relationship Id="rId83" Type="http://schemas.openxmlformats.org/officeDocument/2006/relationships/slide" Target="slides/slide25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slide" Target="slides/slide7.xml"/><Relationship Id="rId73" Type="http://schemas.openxmlformats.org/officeDocument/2006/relationships/slide" Target="slides/slide15.xml"/><Relationship Id="rId78" Type="http://schemas.openxmlformats.org/officeDocument/2006/relationships/slide" Target="slides/slide20.xml"/><Relationship Id="rId81" Type="http://schemas.openxmlformats.org/officeDocument/2006/relationships/slide" Target="slides/slide23.xml"/><Relationship Id="rId86" Type="http://schemas.openxmlformats.org/officeDocument/2006/relationships/handoutMaster" Target="handoutMasters/handoutMaster1.xml"/><Relationship Id="rId94" Type="http://schemas.openxmlformats.org/officeDocument/2006/relationships/font" Target="fonts/font8.fntdata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23/08/2019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23/08/2019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SeleniumWrapper</a:t>
            </a:r>
            <a:r>
              <a:rPr lang="de-CH" dirty="0"/>
              <a:t> {    private </a:t>
            </a:r>
            <a:r>
              <a:rPr lang="de-CH" dirty="0" err="1"/>
              <a:t>static</a:t>
            </a:r>
            <a:r>
              <a:rPr lang="de-CH" dirty="0"/>
              <a:t> </a:t>
            </a:r>
            <a:r>
              <a:rPr lang="de-CH" dirty="0" err="1"/>
              <a:t>int</a:t>
            </a:r>
            <a:r>
              <a:rPr lang="de-CH" dirty="0"/>
              <a:t> TIMEOUT = 10;        private </a:t>
            </a:r>
            <a:r>
              <a:rPr lang="de-CH" dirty="0" err="1"/>
              <a:t>WebDriver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;       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SeleniumWrapper</a:t>
            </a:r>
            <a:r>
              <a:rPr lang="de-CH" dirty="0"/>
              <a:t>(</a:t>
            </a:r>
            <a:r>
              <a:rPr lang="de-CH" dirty="0" err="1"/>
              <a:t>WebDriver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) {        </a:t>
            </a:r>
            <a:r>
              <a:rPr lang="de-CH" dirty="0" err="1"/>
              <a:t>this.driver</a:t>
            </a:r>
            <a:r>
              <a:rPr lang="de-CH" dirty="0"/>
              <a:t> = </a:t>
            </a:r>
            <a:r>
              <a:rPr lang="de-CH" dirty="0" err="1"/>
              <a:t>driver</a:t>
            </a:r>
            <a:r>
              <a:rPr lang="de-CH" dirty="0"/>
              <a:t>;    }    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void</a:t>
            </a:r>
            <a:r>
              <a:rPr lang="de-CH" dirty="0"/>
              <a:t> </a:t>
            </a:r>
            <a:r>
              <a:rPr lang="de-CH" dirty="0" err="1"/>
              <a:t>click</a:t>
            </a:r>
            <a:r>
              <a:rPr lang="de-CH" dirty="0"/>
              <a:t>(By </a:t>
            </a:r>
            <a:r>
              <a:rPr lang="de-CH" dirty="0" err="1"/>
              <a:t>by</a:t>
            </a:r>
            <a:r>
              <a:rPr lang="de-CH" dirty="0"/>
              <a:t>){        </a:t>
            </a:r>
            <a:r>
              <a:rPr lang="de-CH" dirty="0" err="1"/>
              <a:t>WebDriverWait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=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WebDriverWait</a:t>
            </a:r>
            <a:r>
              <a:rPr lang="de-CH" dirty="0"/>
              <a:t>(</a:t>
            </a:r>
            <a:r>
              <a:rPr lang="de-CH" dirty="0" err="1"/>
              <a:t>driver</a:t>
            </a:r>
            <a:r>
              <a:rPr lang="de-CH" dirty="0"/>
              <a:t>, TIMEOUT);        </a:t>
            </a:r>
            <a:r>
              <a:rPr lang="de-CH" dirty="0" err="1"/>
              <a:t>WebElement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</a:t>
            </a:r>
            <a:r>
              <a:rPr lang="de-CH" dirty="0" err="1"/>
              <a:t>wait.until</a:t>
            </a:r>
            <a:r>
              <a:rPr lang="de-CH" dirty="0"/>
              <a:t>(</a:t>
            </a:r>
            <a:r>
              <a:rPr lang="de-CH" dirty="0" err="1"/>
              <a:t>ExpectedConditions.elementToBeClickable</a:t>
            </a:r>
            <a:r>
              <a:rPr lang="de-CH" dirty="0"/>
              <a:t>(</a:t>
            </a:r>
            <a:r>
              <a:rPr lang="de-CH" dirty="0" err="1"/>
              <a:t>by</a:t>
            </a:r>
            <a:r>
              <a:rPr lang="de-CH" dirty="0"/>
              <a:t>));        </a:t>
            </a:r>
            <a:r>
              <a:rPr lang="de-CH" dirty="0" err="1"/>
              <a:t>element.click</a:t>
            </a:r>
            <a:r>
              <a:rPr lang="de-CH" dirty="0"/>
              <a:t>();    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802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649042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Zühlke 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29ccd22f-072f-4bca-99e2-2f54902bc6d7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Christian Abegg</a:t>
            </a:r>
          </a:p>
        </p:txBody>
      </p:sp>
      <p:sp>
        <p:nvSpPr>
          <p:cNvPr id="5" name="text" descr="{&quot;templafy&quot;:{&quot;id&quot;:&quot;5ac81ea4-86eb-4740-a562-c99866fa306a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UI Testing Travel Guide</a:t>
            </a:r>
          </a:p>
        </p:txBody>
      </p:sp>
      <p:sp>
        <p:nvSpPr>
          <p:cNvPr id="6" name="date" descr="{&quot;templafy&quot;:{&quot;id&quot;:&quot;ab9abad2-dfdb-43de-ba6f-7fed4e167a10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18.09.2019</a:t>
            </a:r>
          </a:p>
        </p:txBody>
      </p:sp>
      <p:sp>
        <p:nvSpPr>
          <p:cNvPr id="7" name="text" descr="{&quot;templafy&quot;:{&quot;id&quot;:&quot;1e911c13-dda2-485d-963b-a3dd10f84e87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Restricted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8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50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5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8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0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6.xml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4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1.xml"/><Relationship Id="rId4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0.xml"/><Relationship Id="rId4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5.xml"/><Relationship Id="rId4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7.xml"/><Relationship Id="rId4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8.xml"/><Relationship Id="rId4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.xml"/><Relationship Id="rId4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3.xml"/><Relationship Id="rId4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3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4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6.xml"/><Relationship Id="rId7" Type="http://schemas.openxmlformats.org/officeDocument/2006/relationships/image" Target="../media/image9.webp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4.xml"/><Relationship Id="rId6" Type="http://schemas.openxmlformats.org/officeDocument/2006/relationships/image" Target="../media/image8.webp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8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39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UI Testing Travel Guide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>
                <a:solidFill>
                  <a:srgbClr val="FF9900"/>
                </a:solidFill>
              </a:rPr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/>
              <a:t>Wrapper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6B14C-E0EF-43E2-99D5-55A736666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34" t="65079" b="19843"/>
          <a:stretch/>
        </p:blipFill>
        <p:spPr>
          <a:xfrm>
            <a:off x="3719736" y="2201649"/>
            <a:ext cx="8065862" cy="504056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8029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/>
              <a:t>Explicit</a:t>
            </a:r>
          </a:p>
          <a:p>
            <a:r>
              <a:rPr lang="de-CH" dirty="0">
                <a:solidFill>
                  <a:srgbClr val="FF9900"/>
                </a:solidFill>
              </a:rPr>
              <a:t>Explicit (</a:t>
            </a:r>
            <a:r>
              <a:rPr lang="de-CH" dirty="0" err="1">
                <a:solidFill>
                  <a:srgbClr val="FF9900"/>
                </a:solidFill>
              </a:rPr>
              <a:t>generic</a:t>
            </a:r>
            <a:r>
              <a:rPr lang="de-CH" dirty="0">
                <a:solidFill>
                  <a:srgbClr val="FF9900"/>
                </a:solidFill>
              </a:rPr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/>
              <a:t>Wrapper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01859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/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>
                <a:solidFill>
                  <a:srgbClr val="FF9900"/>
                </a:solidFill>
              </a:rPr>
              <a:t>Protractor</a:t>
            </a:r>
            <a:endParaRPr lang="de-CH" dirty="0">
              <a:solidFill>
                <a:srgbClr val="FF9900"/>
              </a:solidFill>
            </a:endParaRPr>
          </a:p>
          <a:p>
            <a:r>
              <a:rPr lang="de-CH" dirty="0"/>
              <a:t>Wrapper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pic>
        <p:nvPicPr>
          <p:cNvPr id="3074" name="Picture 2" descr="Bildergebnis für protractor logo">
            <a:extLst>
              <a:ext uri="{FF2B5EF4-FFF2-40B4-BE49-F238E27FC236}">
                <a16:creationId xmlns:a16="http://schemas.microsoft.com/office/drawing/2014/main" id="{49B6FF9F-34E4-4075-A34F-831CD45E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420888"/>
            <a:ext cx="2385598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74338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/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>
                <a:solidFill>
                  <a:srgbClr val="FF9900"/>
                </a:solidFill>
              </a:rPr>
              <a:t>Wrapper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6CFF6-9BC3-4EEF-B5A4-6BFBF2F72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015" y="3108742"/>
            <a:ext cx="8857143" cy="3342857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11650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897-2ADC-4361-B86A-F1B7D31F1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02D7F5-3D8D-481F-98A4-B3CAFF5B33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88A6D8-5AE8-4200-B6E1-39B6A7851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483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0FEC59-F11B-4FEA-A916-47C4FA3080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73786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D7DDAD-DBEC-4550-A3D5-0C6E06AE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9AF285-2FD0-414D-8D1E-D25F23A3B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E53299-47FC-4351-AE96-11F7DA437B3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9" y="1789355"/>
            <a:ext cx="5639271" cy="4662246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0B3B35B-9EA3-4F33-B702-9AACE215FFD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46328" y="1789355"/>
            <a:ext cx="5639271" cy="4662246"/>
          </a:xfrm>
        </p:spPr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81624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F52-0D57-4A43-A1E0-8282038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20992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develop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78131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develop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4028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4C104C-4BFF-4CA2-9522-328A587B80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DEE9-FCA4-4F96-955F-CD6E68E28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86257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27D81C7-F2DA-40DB-941E-A21D3A9B4F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0224-B75A-4F76-8EFB-4780F8E66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02096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4DA17C-BC02-415D-BB26-D3D9AFB27E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12719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FC521-D467-414C-9CAF-407D127872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30690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173E-4D91-4C5A-9579-9E05DDBB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0239-1094-4F0D-AA15-4BF58CDA2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22E64C-A81A-4F94-BDD4-DEE0E7B51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736E8-5A9D-4D8B-B041-07C5B9F8B3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CE0-2649-4381-A4CB-1D21C0AC9E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01028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731FB1-83FB-481B-AD65-AF1A1F7882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95A0-6697-486F-95B0-1B3EBEABE2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32E23-E19B-41CA-B2B8-E80436DDCD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D45E85-E075-421D-A74C-01E9D60BD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2120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3BD8F97-97B1-4C5D-BEF3-10838905AB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CEE52-3242-4D20-8637-A57CE2DE20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44319-EDEC-43DF-8B82-59F42CAE94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B5E76-ACF7-4370-8309-397260F53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023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to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47C4B-E5CE-4883-B6B8-7F2CF8B71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641"/>
          <a:stretch/>
        </p:blipFill>
        <p:spPr>
          <a:xfrm>
            <a:off x="4223792" y="288149"/>
            <a:ext cx="3312368" cy="43896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2B4A46-78B7-4593-8300-642940C0579C}"/>
              </a:ext>
            </a:extLst>
          </p:cNvPr>
          <p:cNvSpPr/>
          <p:nvPr/>
        </p:nvSpPr>
        <p:spPr>
          <a:xfrm>
            <a:off x="6960096" y="12687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>
              <a:latin typeface="AA Zuehlke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94A02-374C-42C4-9525-4AC52F27D178}"/>
              </a:ext>
            </a:extLst>
          </p:cNvPr>
          <p:cNvSpPr/>
          <p:nvPr/>
        </p:nvSpPr>
        <p:spPr>
          <a:xfrm>
            <a:off x="6456040" y="2158538"/>
            <a:ext cx="11923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>
              <a:latin typeface="AA Zuehlke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A66D3A-B19E-4534-986B-FD61358AF77F}"/>
              </a:ext>
            </a:extLst>
          </p:cNvPr>
          <p:cNvSpPr/>
          <p:nvPr/>
        </p:nvSpPr>
        <p:spPr>
          <a:xfrm>
            <a:off x="6728166" y="2940304"/>
            <a:ext cx="880002" cy="108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>
              <a:latin typeface="AA Zuehlke" pitchFamily="2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7849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D4E52-02B9-4F9C-BCDE-33C02EADB20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5"/>
          <a:srcRect t="18495" b="13493"/>
          <a:stretch/>
        </p:blipFill>
        <p:spPr>
          <a:xfrm>
            <a:off x="262154" y="3429593"/>
            <a:ext cx="11703286" cy="4158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0313BC-21AF-4D7F-8900-A49B7DA59B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29" b="15625"/>
          <a:stretch/>
        </p:blipFill>
        <p:spPr>
          <a:xfrm>
            <a:off x="262155" y="2566957"/>
            <a:ext cx="11722424" cy="432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006E1-662C-4094-A3B7-9A28BBD8A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203" y="4221088"/>
            <a:ext cx="11703288" cy="51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604BD-947B-4BBB-AFA4-0B74AF660C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867" b="19725"/>
          <a:stretch/>
        </p:blipFill>
        <p:spPr>
          <a:xfrm>
            <a:off x="262155" y="5085184"/>
            <a:ext cx="11703285" cy="432048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9689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714F363-03E6-4FE4-8AEC-AE0B8EC24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1" y="4409093"/>
            <a:ext cx="1358829" cy="135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F0DFE-A41C-45F6-83B2-65187BB14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40" y="2783707"/>
            <a:ext cx="1234547" cy="1234547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F75DDE3-717E-4CAB-99CA-C8C5D2727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1" y="1951152"/>
            <a:ext cx="1104730" cy="11360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GB" dirty="0"/>
              <a:t>Technical View					  				      Business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Browser</a:t>
            </a:r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484260F-4147-4925-9907-A7EB7E827D9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1" y="1916832"/>
            <a:ext cx="4174728" cy="4174728"/>
          </a:xfrm>
        </p:spPr>
      </p:pic>
      <p:pic>
        <p:nvPicPr>
          <p:cNvPr id="13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93F9526-99D7-481B-868B-7F23DEC3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17" y="3948423"/>
            <a:ext cx="1694024" cy="1694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13B5F4-0362-421B-B733-510B51499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27" y="1762924"/>
            <a:ext cx="2000569" cy="2000569"/>
          </a:xfrm>
          <a:prstGeom prst="rect">
            <a:avLst/>
          </a:prstGeom>
        </p:spPr>
      </p:pic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6C77F7B-2B9F-4A56-8F7C-70DC4DC77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17" y="1772816"/>
            <a:ext cx="1839432" cy="1891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89E815-E8A1-432F-915B-E48E4C721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72" y="4004196"/>
            <a:ext cx="1694024" cy="1694024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9944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setup a stable environment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2654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implement maintainable tests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781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1BF90-91D1-4B87-BA25-745BC0523DF5}"/>
              </a:ext>
            </a:extLst>
          </p:cNvPr>
          <p:cNvSpPr/>
          <p:nvPr/>
        </p:nvSpPr>
        <p:spPr>
          <a:xfrm>
            <a:off x="5519936" y="116632"/>
            <a:ext cx="7488832" cy="4824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0000" dirty="0">
                <a:solidFill>
                  <a:srgbClr val="66CCFF"/>
                </a:solidFill>
                <a:latin typeface="AA Zuehlke" pitchFamily="2" charset="0"/>
                <a:sym typeface="Wingdings" panose="05000000000000000000" pitchFamily="2" charset="2"/>
              </a:rPr>
              <a:t></a:t>
            </a:r>
            <a:endParaRPr lang="de-CH" sz="40000" dirty="0">
              <a:solidFill>
                <a:srgbClr val="66CCFF"/>
              </a:solidFill>
              <a:latin typeface="AA Zuehlk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implement reliable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7D50A-146C-4ED1-B3C9-187FC69A8465}"/>
              </a:ext>
            </a:extLst>
          </p:cNvPr>
          <p:cNvSpPr/>
          <p:nvPr/>
        </p:nvSpPr>
        <p:spPr>
          <a:xfrm>
            <a:off x="2118106" y="2317336"/>
            <a:ext cx="348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rgbClr val="FF0000"/>
                </a:solidFill>
                <a:latin typeface="Consolas" panose="020B0609020204030204" pitchFamily="49" charset="0"/>
              </a:rPr>
              <a:t>NoSuchElementException</a:t>
            </a:r>
            <a:endParaRPr lang="de-CH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7FC16-86CC-4FD6-9228-FC17C117FA0C}"/>
              </a:ext>
            </a:extLst>
          </p:cNvPr>
          <p:cNvSpPr/>
          <p:nvPr/>
        </p:nvSpPr>
        <p:spPr>
          <a:xfrm>
            <a:off x="1919536" y="1973872"/>
            <a:ext cx="348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ElementNotVisibleException</a:t>
            </a:r>
            <a:endParaRPr lang="de-CH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40579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9900"/>
                </a:solidFill>
              </a:rPr>
              <a:t>Implicit</a:t>
            </a:r>
            <a:endParaRPr lang="de-CH" dirty="0">
              <a:solidFill>
                <a:srgbClr val="FF9900"/>
              </a:solidFill>
            </a:endParaRPr>
          </a:p>
          <a:p>
            <a:r>
              <a:rPr lang="de-CH" dirty="0"/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/>
              <a:t>Wrapper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381E508-F565-4209-B025-07229E50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414" y="1789353"/>
            <a:ext cx="83538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driver.manage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timeouts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implicitlyWait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(10,TimeUnit.SECONDS);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49446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28407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1225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91707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2145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57769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625074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656147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687073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72194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2127071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214020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746835490004268","enableDocumentContentUpdater":true,"version":"1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13.xml><?xml version="1.0" encoding="utf-8"?>
<TemplafySlideTemplateConfiguration><![CDATA[{"elementsMetadata":[],"documentContentValidatorConfiguration":{"enableDocumentContentValidator":false,"documentContentValidatorVersion":0},"slideId":"636746835490666029","enableDocumentContentUpdater":true,"version":"1.0"}]]></TemplafySlideTemplateConfiguration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elementsMetadata":[],"documentContentValidatorConfiguration":{"enableDocumentContentValidator":false,"documentContentValidatorVersion":0},"slideId":"636746835490666030","enableDocumentContentUpdater":true,"version":"1.0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elementsMetadata":[],"documentContentValidatorConfiguration":{"enableDocumentContentValidator":false,"documentContentValidatorVersion":0},"slideId":"636746835490666028","enableDocumentContentUpdater":true,"version":"1.0"}]]></TemplafySlideTemplateConfiguration>
</file>

<file path=customXml/item22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elementsMetadata":[],"documentContentValidatorConfiguration":{"enableDocumentContentValidator":false,"documentContentValidatorVersion":0},"slideId":"636746835490941844","enableDocumentContentUpdater":true,"version":"1.0"}]]></TemplafySlideTemplateConfiguration>
</file>

<file path=customXml/item26.xml><?xml version="1.0" encoding="utf-8"?>
<TemplafySlideTemplateConfiguration><![CDATA[{"elementsMetadata":[],"documentContentValidatorConfiguration":{"enableDocumentContentValidator":false,"documentContentValidatorVersion":0},"slideId":"636746835490785781","enableDocumentContentUpdater":true,"version":"1.0"}]]></TemplafySlideTemplateConfiguration>
</file>

<file path=customXml/item27.xml><?xml version="1.0" encoding="utf-8"?>
<TemplafySlideTemplateConfiguration><![CDATA[{"elementsMetadata":[],"documentContentValidatorConfiguration":{"enableDocumentContentValidator":false,"documentContentValidatorVersion":0},"slideId":"636746835490785779","enableDocumentContentUpdater":true,"version":"1.0"}]]></TemplafySlideTemplateConfiguration>
</file>

<file path=customXml/item28.xml><?xml version="1.0" encoding="utf-8"?>
<TemplafySlideTemplateConfiguration><![CDATA[{"elementsMetadata":[],"documentContentValidatorConfiguration":{"enableDocumentContentValidator":false,"documentContentValidatorVersion":0},"slideId":"636746835490785780","enableDocumentContentUpdater":true,"version":"1.0"}]]></TemplafySlideTemplateConfiguration>
</file>

<file path=customXml/item29.xml><?xml version="1.0" encoding="utf-8"?>
<TemplafyTemplateConfiguration><![CDATA[{"elementsMetadata":[{"type":"shape","id":"29ccd22f-072f-4bca-99e2-2f54902bc6d7","elementConfiguration":{"binding":"UserProfile.Name","disableUpdates":false,"type":"text"}},{"type":"shape","id":"5ac81ea4-86eb-4740-a562-c99866fa306a","elementConfiguration":{"binding":"Form.PresentationTitle","disableUpdates":false,"type":"text"}},{"type":"shape","id":"ab9abad2-dfdb-43de-ba6f-7fed4e167a10","elementConfiguration":{"binding":"Form.Date","disableUpdates":false,"type":"date"}},{"type":"shape","id":"1e911c13-dda2-485d-963b-a3dd10f84e87","elementConfiguration":{"binding":"Form.Privacy_Information.PrivacyInformation","disableUpdates":false,"type":"text"}}],"transformationConfigurations":[],"templateName":"Empty Zuehlke Template - EN","templateDescription":"Empty presentation 16:9 format EN-UK ","enableDocumentContentUpdater":true,"version":"1.0"}]]></Templafy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746835490004289","enableDocumentContentUpdater":true,"version":"1.0"}]]></TemplafySlideTemplate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37.xml><?xml version="1.0" encoding="utf-8"?>
<TemplafySlideFormConfiguration><![CDATA[{"formFields":[],"formDataEntries":[]}]]></TemplafySlideFormConfiguration>
</file>

<file path=customXml/item38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39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FormConfiguration><![CDATA[{"formFields":[],"formDataEntries":[]}]]></TemplafySlideFormConfiguration>
</file>

<file path=customXml/item42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45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48.xml><?xml version="1.0" encoding="utf-8"?>
<TemplafySlideFormConfiguration><![CDATA[{"formFields":[],"formDataEntries":[]}]]></TemplafySlideFormConfiguration>
</file>

<file path=customXml/item49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746835489847963","enableDocumentContentUpdater":true,"version":"1.0"}]]></TemplafySlideTemplateConfiguration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54.xml><?xml version="1.0" encoding="utf-8"?>
<TemplafySlideFormConfiguration><![CDATA[{"formFields":[],"formDataEntries":[]}]]></TemplafySlideFormConfiguration>
</file>

<file path=customXml/item5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0B0DB6118364298CEE83143DDA1A6" ma:contentTypeVersion="13" ma:contentTypeDescription="Create a new document." ma:contentTypeScope="" ma:versionID="2b279e8665eae4b4a88a426a70f10e89">
  <xsd:schema xmlns:xsd="http://www.w3.org/2001/XMLSchema" xmlns:xs="http://www.w3.org/2001/XMLSchema" xmlns:p="http://schemas.microsoft.com/office/2006/metadata/properties" xmlns:ns3="467c5029-ddee-444c-9366-f1fb7fd20d22" xmlns:ns4="48366166-8ada-4a4d-b80f-257ee450ee9d" targetNamespace="http://schemas.microsoft.com/office/2006/metadata/properties" ma:root="true" ma:fieldsID="7d694051eda74c83061a487ecf06d4e3" ns3:_="" ns4:_="">
    <xsd:import namespace="467c5029-ddee-444c-9366-f1fb7fd20d22"/>
    <xsd:import namespace="48366166-8ada-4a4d-b80f-257ee450ee9d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c5029-ddee-444c-9366-f1fb7fd20d2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66166-8ada-4a4d-b80f-257ee450e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sa7vUS5foURaul8l6MuCXg=="},{"name":"Privacy_Information","value":"QZCuGuUO8tdquqAvUIPFoA=="},{"name":"PresentationTitle","value":"xVVHf4mJeYL8KvsMNE1lJoTCUqIur6yPdlpfI08Yw7c="}]}]]></Templafy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7724B2A-435E-42A4-B596-2ACA99FBB3B1}">
  <ds:schemaRefs/>
</ds:datastoreItem>
</file>

<file path=customXml/itemProps10.xml><?xml version="1.0" encoding="utf-8"?>
<ds:datastoreItem xmlns:ds="http://schemas.openxmlformats.org/officeDocument/2006/customXml" ds:itemID="{4045C7B6-24CF-4215-AE01-E323DB3B7A8A}">
  <ds:schemaRefs/>
</ds:datastoreItem>
</file>

<file path=customXml/itemProps11.xml><?xml version="1.0" encoding="utf-8"?>
<ds:datastoreItem xmlns:ds="http://schemas.openxmlformats.org/officeDocument/2006/customXml" ds:itemID="{0AC1D0B4-1DEB-4C0F-978E-5206534EF19E}">
  <ds:schemaRefs/>
</ds:datastoreItem>
</file>

<file path=customXml/itemProps12.xml><?xml version="1.0" encoding="utf-8"?>
<ds:datastoreItem xmlns:ds="http://schemas.openxmlformats.org/officeDocument/2006/customXml" ds:itemID="{368164A7-F89C-43F0-8856-0052CD65B349}">
  <ds:schemaRefs/>
</ds:datastoreItem>
</file>

<file path=customXml/itemProps13.xml><?xml version="1.0" encoding="utf-8"?>
<ds:datastoreItem xmlns:ds="http://schemas.openxmlformats.org/officeDocument/2006/customXml" ds:itemID="{ACF74313-8E04-45E3-BC1F-23630242F11E}">
  <ds:schemaRefs/>
</ds:datastoreItem>
</file>

<file path=customXml/itemProps14.xml><?xml version="1.0" encoding="utf-8"?>
<ds:datastoreItem xmlns:ds="http://schemas.openxmlformats.org/officeDocument/2006/customXml" ds:itemID="{842D172F-72A1-4859-BC77-2CA436BA65BB}">
  <ds:schemaRefs/>
</ds:datastoreItem>
</file>

<file path=customXml/itemProps15.xml><?xml version="1.0" encoding="utf-8"?>
<ds:datastoreItem xmlns:ds="http://schemas.openxmlformats.org/officeDocument/2006/customXml" ds:itemID="{FD195AB1-FAF8-46A5-94C3-CF8E9D2CF667}">
  <ds:schemaRefs/>
</ds:datastoreItem>
</file>

<file path=customXml/itemProps16.xml><?xml version="1.0" encoding="utf-8"?>
<ds:datastoreItem xmlns:ds="http://schemas.openxmlformats.org/officeDocument/2006/customXml" ds:itemID="{C3D5A9E1-A7B2-4163-8535-269787D26405}">
  <ds:schemaRefs/>
</ds:datastoreItem>
</file>

<file path=customXml/itemProps17.xml><?xml version="1.0" encoding="utf-8"?>
<ds:datastoreItem xmlns:ds="http://schemas.openxmlformats.org/officeDocument/2006/customXml" ds:itemID="{D3607FA5-FF8A-403B-9F82-FF6CCFC04E6C}">
  <ds:schemaRefs/>
</ds:datastoreItem>
</file>

<file path=customXml/itemProps18.xml><?xml version="1.0" encoding="utf-8"?>
<ds:datastoreItem xmlns:ds="http://schemas.openxmlformats.org/officeDocument/2006/customXml" ds:itemID="{045DE328-9BD8-4FA1-9A42-FEF2C6C4A50E}">
  <ds:schemaRefs/>
</ds:datastoreItem>
</file>

<file path=customXml/itemProps19.xml><?xml version="1.0" encoding="utf-8"?>
<ds:datastoreItem xmlns:ds="http://schemas.openxmlformats.org/officeDocument/2006/customXml" ds:itemID="{95CD9227-0306-4C25-B41F-F9AE7B6C8CF2}">
  <ds:schemaRefs/>
</ds:datastoreItem>
</file>

<file path=customXml/itemProps2.xml><?xml version="1.0" encoding="utf-8"?>
<ds:datastoreItem xmlns:ds="http://schemas.openxmlformats.org/officeDocument/2006/customXml" ds:itemID="{03575653-F8BF-4601-9883-AE65C74334E5}">
  <ds:schemaRefs/>
</ds:datastoreItem>
</file>

<file path=customXml/itemProps20.xml><?xml version="1.0" encoding="utf-8"?>
<ds:datastoreItem xmlns:ds="http://schemas.openxmlformats.org/officeDocument/2006/customXml" ds:itemID="{EE5CF165-A958-44BF-82D1-B9F7CDA0AEDC}">
  <ds:schemaRefs/>
</ds:datastoreItem>
</file>

<file path=customXml/itemProps21.xml><?xml version="1.0" encoding="utf-8"?>
<ds:datastoreItem xmlns:ds="http://schemas.openxmlformats.org/officeDocument/2006/customXml" ds:itemID="{DA0EE755-65F5-470D-B30B-5718F97768B8}">
  <ds:schemaRefs/>
</ds:datastoreItem>
</file>

<file path=customXml/itemProps22.xml><?xml version="1.0" encoding="utf-8"?>
<ds:datastoreItem xmlns:ds="http://schemas.openxmlformats.org/officeDocument/2006/customXml" ds:itemID="{E9608FA1-4BA9-4BAD-88D1-1815870DB063}">
  <ds:schemaRefs/>
</ds:datastoreItem>
</file>

<file path=customXml/itemProps23.xml><?xml version="1.0" encoding="utf-8"?>
<ds:datastoreItem xmlns:ds="http://schemas.openxmlformats.org/officeDocument/2006/customXml" ds:itemID="{260AFA69-15FF-40AC-B7BD-62B0F5400421}">
  <ds:schemaRefs/>
</ds:datastoreItem>
</file>

<file path=customXml/itemProps24.xml><?xml version="1.0" encoding="utf-8"?>
<ds:datastoreItem xmlns:ds="http://schemas.openxmlformats.org/officeDocument/2006/customXml" ds:itemID="{71F2E904-FFF5-49D4-AEC2-88AD5FE5462C}">
  <ds:schemaRefs/>
</ds:datastoreItem>
</file>

<file path=customXml/itemProps25.xml><?xml version="1.0" encoding="utf-8"?>
<ds:datastoreItem xmlns:ds="http://schemas.openxmlformats.org/officeDocument/2006/customXml" ds:itemID="{C82D7058-4669-4E98-BC69-B9F7C5417984}">
  <ds:schemaRefs/>
</ds:datastoreItem>
</file>

<file path=customXml/itemProps26.xml><?xml version="1.0" encoding="utf-8"?>
<ds:datastoreItem xmlns:ds="http://schemas.openxmlformats.org/officeDocument/2006/customXml" ds:itemID="{A4AE84F1-0497-410E-A0DD-BA3B9C72F002}">
  <ds:schemaRefs/>
</ds:datastoreItem>
</file>

<file path=customXml/itemProps27.xml><?xml version="1.0" encoding="utf-8"?>
<ds:datastoreItem xmlns:ds="http://schemas.openxmlformats.org/officeDocument/2006/customXml" ds:itemID="{6D4AF97C-E776-4578-A7BB-88481737C97D}">
  <ds:schemaRefs/>
</ds:datastoreItem>
</file>

<file path=customXml/itemProps28.xml><?xml version="1.0" encoding="utf-8"?>
<ds:datastoreItem xmlns:ds="http://schemas.openxmlformats.org/officeDocument/2006/customXml" ds:itemID="{A5AF6C8B-211B-4327-A8CE-718789271662}">
  <ds:schemaRefs/>
</ds:datastoreItem>
</file>

<file path=customXml/itemProps29.xml><?xml version="1.0" encoding="utf-8"?>
<ds:datastoreItem xmlns:ds="http://schemas.openxmlformats.org/officeDocument/2006/customXml" ds:itemID="{25CE08FD-F7B6-4F54-8EBC-75735FE238C3}">
  <ds:schemaRefs/>
</ds:datastoreItem>
</file>

<file path=customXml/itemProps3.xml><?xml version="1.0" encoding="utf-8"?>
<ds:datastoreItem xmlns:ds="http://schemas.openxmlformats.org/officeDocument/2006/customXml" ds:itemID="{53259424-8451-42DE-99E9-CD1E6E9D24CC}">
  <ds:schemaRefs/>
</ds:datastoreItem>
</file>

<file path=customXml/itemProps30.xml><?xml version="1.0" encoding="utf-8"?>
<ds:datastoreItem xmlns:ds="http://schemas.openxmlformats.org/officeDocument/2006/customXml" ds:itemID="{71A33AC0-4D70-4075-8CC8-3C830303F313}">
  <ds:schemaRefs/>
</ds:datastoreItem>
</file>

<file path=customXml/itemProps31.xml><?xml version="1.0" encoding="utf-8"?>
<ds:datastoreItem xmlns:ds="http://schemas.openxmlformats.org/officeDocument/2006/customXml" ds:itemID="{E4A7A49D-BD5A-4EA2-99DB-B299554CDF1D}">
  <ds:schemaRefs/>
</ds:datastoreItem>
</file>

<file path=customXml/itemProps32.xml><?xml version="1.0" encoding="utf-8"?>
<ds:datastoreItem xmlns:ds="http://schemas.openxmlformats.org/officeDocument/2006/customXml" ds:itemID="{ED1B54B5-70EE-4B6B-A6AB-919F5C401774}">
  <ds:schemaRefs/>
</ds:datastoreItem>
</file>

<file path=customXml/itemProps33.xml><?xml version="1.0" encoding="utf-8"?>
<ds:datastoreItem xmlns:ds="http://schemas.openxmlformats.org/officeDocument/2006/customXml" ds:itemID="{A458DCF4-8798-48F2-8861-D707FC1D13FB}">
  <ds:schemaRefs/>
</ds:datastoreItem>
</file>

<file path=customXml/itemProps34.xml><?xml version="1.0" encoding="utf-8"?>
<ds:datastoreItem xmlns:ds="http://schemas.openxmlformats.org/officeDocument/2006/customXml" ds:itemID="{1A8D2C13-948F-4883-8B3E-EDA55CF4B853}">
  <ds:schemaRefs/>
</ds:datastoreItem>
</file>

<file path=customXml/itemProps35.xml><?xml version="1.0" encoding="utf-8"?>
<ds:datastoreItem xmlns:ds="http://schemas.openxmlformats.org/officeDocument/2006/customXml" ds:itemID="{7B52E078-4EA7-4610-BD3F-D32144BE32A5}">
  <ds:schemaRefs/>
</ds:datastoreItem>
</file>

<file path=customXml/itemProps36.xml><?xml version="1.0" encoding="utf-8"?>
<ds:datastoreItem xmlns:ds="http://schemas.openxmlformats.org/officeDocument/2006/customXml" ds:itemID="{DCAB6743-E8F2-4952-B3C3-152886546566}">
  <ds:schemaRefs/>
</ds:datastoreItem>
</file>

<file path=customXml/itemProps37.xml><?xml version="1.0" encoding="utf-8"?>
<ds:datastoreItem xmlns:ds="http://schemas.openxmlformats.org/officeDocument/2006/customXml" ds:itemID="{77D08309-005B-4AD0-A4E7-3C1EA99A6B71}">
  <ds:schemaRefs/>
</ds:datastoreItem>
</file>

<file path=customXml/itemProps38.xml><?xml version="1.0" encoding="utf-8"?>
<ds:datastoreItem xmlns:ds="http://schemas.openxmlformats.org/officeDocument/2006/customXml" ds:itemID="{590DF574-5619-4D09-BE6A-A3F98764067C}">
  <ds:schemaRefs/>
</ds:datastoreItem>
</file>

<file path=customXml/itemProps39.xml><?xml version="1.0" encoding="utf-8"?>
<ds:datastoreItem xmlns:ds="http://schemas.openxmlformats.org/officeDocument/2006/customXml" ds:itemID="{0FCBDB63-21A7-4C1A-A7AD-EE2A1A9AD7F5}">
  <ds:schemaRefs/>
</ds:datastoreItem>
</file>

<file path=customXml/itemProps4.xml><?xml version="1.0" encoding="utf-8"?>
<ds:datastoreItem xmlns:ds="http://schemas.openxmlformats.org/officeDocument/2006/customXml" ds:itemID="{CC472C16-D918-4FD1-A8DC-961ED60C4BA4}">
  <ds:schemaRefs/>
</ds:datastoreItem>
</file>

<file path=customXml/itemProps40.xml><?xml version="1.0" encoding="utf-8"?>
<ds:datastoreItem xmlns:ds="http://schemas.openxmlformats.org/officeDocument/2006/customXml" ds:itemID="{D22EC78B-30C5-43D9-845A-E4331A1B09B7}">
  <ds:schemaRefs/>
</ds:datastoreItem>
</file>

<file path=customXml/itemProps41.xml><?xml version="1.0" encoding="utf-8"?>
<ds:datastoreItem xmlns:ds="http://schemas.openxmlformats.org/officeDocument/2006/customXml" ds:itemID="{9FA50878-20D8-44BF-AA02-AEE0EF673E20}">
  <ds:schemaRefs/>
</ds:datastoreItem>
</file>

<file path=customXml/itemProps42.xml><?xml version="1.0" encoding="utf-8"?>
<ds:datastoreItem xmlns:ds="http://schemas.openxmlformats.org/officeDocument/2006/customXml" ds:itemID="{19C1D6F4-5630-4B49-88FC-08C1875830C7}">
  <ds:schemaRefs/>
</ds:datastoreItem>
</file>

<file path=customXml/itemProps43.xml><?xml version="1.0" encoding="utf-8"?>
<ds:datastoreItem xmlns:ds="http://schemas.openxmlformats.org/officeDocument/2006/customXml" ds:itemID="{FFF7CE72-1338-4045-A73E-2CEE94EB0032}">
  <ds:schemaRefs/>
</ds:datastoreItem>
</file>

<file path=customXml/itemProps44.xml><?xml version="1.0" encoding="utf-8"?>
<ds:datastoreItem xmlns:ds="http://schemas.openxmlformats.org/officeDocument/2006/customXml" ds:itemID="{6009AA91-CAC4-4171-AFD9-E14DA620558F}">
  <ds:schemaRefs/>
</ds:datastoreItem>
</file>

<file path=customXml/itemProps45.xml><?xml version="1.0" encoding="utf-8"?>
<ds:datastoreItem xmlns:ds="http://schemas.openxmlformats.org/officeDocument/2006/customXml" ds:itemID="{F8CEC66F-69E7-480C-8073-9F193F9D502E}">
  <ds:schemaRefs/>
</ds:datastoreItem>
</file>

<file path=customXml/itemProps46.xml><?xml version="1.0" encoding="utf-8"?>
<ds:datastoreItem xmlns:ds="http://schemas.openxmlformats.org/officeDocument/2006/customXml" ds:itemID="{36867421-F28E-4F76-A306-DD4BAFB1A19F}">
  <ds:schemaRefs/>
</ds:datastoreItem>
</file>

<file path=customXml/itemProps47.xml><?xml version="1.0" encoding="utf-8"?>
<ds:datastoreItem xmlns:ds="http://schemas.openxmlformats.org/officeDocument/2006/customXml" ds:itemID="{2F392A9E-5CAA-4E86-B760-E9BA9E70907F}">
  <ds:schemaRefs/>
</ds:datastoreItem>
</file>

<file path=customXml/itemProps48.xml><?xml version="1.0" encoding="utf-8"?>
<ds:datastoreItem xmlns:ds="http://schemas.openxmlformats.org/officeDocument/2006/customXml" ds:itemID="{56D5C444-2FC7-4669-A241-89449625A154}">
  <ds:schemaRefs/>
</ds:datastoreItem>
</file>

<file path=customXml/itemProps49.xml><?xml version="1.0" encoding="utf-8"?>
<ds:datastoreItem xmlns:ds="http://schemas.openxmlformats.org/officeDocument/2006/customXml" ds:itemID="{F5B30510-FD6A-466E-81F9-2CD7BA2076E5}">
  <ds:schemaRefs/>
</ds:datastoreItem>
</file>

<file path=customXml/itemProps5.xml><?xml version="1.0" encoding="utf-8"?>
<ds:datastoreItem xmlns:ds="http://schemas.openxmlformats.org/officeDocument/2006/customXml" ds:itemID="{B8F0372F-8CCC-4B1C-B0CA-1FD5C7FE62EF}">
  <ds:schemaRefs/>
</ds:datastoreItem>
</file>

<file path=customXml/itemProps50.xml><?xml version="1.0" encoding="utf-8"?>
<ds:datastoreItem xmlns:ds="http://schemas.openxmlformats.org/officeDocument/2006/customXml" ds:itemID="{B246057B-C9A2-480B-AD00-9312F3743FE3}">
  <ds:schemaRefs/>
</ds:datastoreItem>
</file>

<file path=customXml/itemProps51.xml><?xml version="1.0" encoding="utf-8"?>
<ds:datastoreItem xmlns:ds="http://schemas.openxmlformats.org/officeDocument/2006/customXml" ds:itemID="{FF52D36D-045B-4FA7-8983-DDC83EB9F91D}">
  <ds:schemaRefs/>
</ds:datastoreItem>
</file>

<file path=customXml/itemProps52.xml><?xml version="1.0" encoding="utf-8"?>
<ds:datastoreItem xmlns:ds="http://schemas.openxmlformats.org/officeDocument/2006/customXml" ds:itemID="{E209A40C-9C6B-4663-9120-D4A53E198929}">
  <ds:schemaRefs/>
</ds:datastoreItem>
</file>

<file path=customXml/itemProps53.xml><?xml version="1.0" encoding="utf-8"?>
<ds:datastoreItem xmlns:ds="http://schemas.openxmlformats.org/officeDocument/2006/customXml" ds:itemID="{9079C530-3D1D-4722-A7EA-16215758514C}">
  <ds:schemaRefs/>
</ds:datastoreItem>
</file>

<file path=customXml/itemProps54.xml><?xml version="1.0" encoding="utf-8"?>
<ds:datastoreItem xmlns:ds="http://schemas.openxmlformats.org/officeDocument/2006/customXml" ds:itemID="{51D0B8D1-CF6B-487C-A69F-C8D9B0080994}">
  <ds:schemaRefs/>
</ds:datastoreItem>
</file>

<file path=customXml/itemProps55.xml><?xml version="1.0" encoding="utf-8"?>
<ds:datastoreItem xmlns:ds="http://schemas.openxmlformats.org/officeDocument/2006/customXml" ds:itemID="{8058185D-8538-4C58-8E08-31EBE1592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7c5029-ddee-444c-9366-f1fb7fd20d22"/>
    <ds:schemaRef ds:uri="48366166-8ada-4a4d-b80f-257ee450e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6.xml><?xml version="1.0" encoding="utf-8"?>
<ds:datastoreItem xmlns:ds="http://schemas.openxmlformats.org/officeDocument/2006/customXml" ds:itemID="{C9DE8D84-FA88-48DE-AB9A-F8A659973C45}">
  <ds:schemaRefs>
    <ds:schemaRef ds:uri="http://schemas.microsoft.com/sharepoint/v3/contenttype/forms"/>
  </ds:schemaRefs>
</ds:datastoreItem>
</file>

<file path=customXml/itemProps57.xml><?xml version="1.0" encoding="utf-8"?>
<ds:datastoreItem xmlns:ds="http://schemas.openxmlformats.org/officeDocument/2006/customXml" ds:itemID="{20672111-011F-4D3B-8DDD-AD17BF83C4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6.xml><?xml version="1.0" encoding="utf-8"?>
<ds:datastoreItem xmlns:ds="http://schemas.openxmlformats.org/officeDocument/2006/customXml" ds:itemID="{2F5E7F31-4179-4A43-8E8F-6C4D462637FE}">
  <ds:schemaRefs/>
</ds:datastoreItem>
</file>

<file path=customXml/itemProps7.xml><?xml version="1.0" encoding="utf-8"?>
<ds:datastoreItem xmlns:ds="http://schemas.openxmlformats.org/officeDocument/2006/customXml" ds:itemID="{9117BA10-B137-4884-BAD1-8347BA164335}">
  <ds:schemaRefs/>
</ds:datastoreItem>
</file>

<file path=customXml/itemProps8.xml><?xml version="1.0" encoding="utf-8"?>
<ds:datastoreItem xmlns:ds="http://schemas.openxmlformats.org/officeDocument/2006/customXml" ds:itemID="{78DEBB65-C76E-4626-929C-CBB9A930E940}">
  <ds:schemaRefs/>
</ds:datastoreItem>
</file>

<file path=customXml/itemProps9.xml><?xml version="1.0" encoding="utf-8"?>
<ds:datastoreItem xmlns:ds="http://schemas.openxmlformats.org/officeDocument/2006/customXml" ds:itemID="{067CD289-AAE9-47C2-A22E-4A438035E00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0</TotalTime>
  <Words>166</Words>
  <Application>Microsoft Office PowerPoint</Application>
  <PresentationFormat>Widescreen</PresentationFormat>
  <Paragraphs>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Symbol</vt:lpstr>
      <vt:lpstr>AA Zuehlke</vt:lpstr>
      <vt:lpstr>AA Zuehlke Medium</vt:lpstr>
      <vt:lpstr>Consolas</vt:lpstr>
      <vt:lpstr>Arial</vt:lpstr>
      <vt:lpstr>Zuehlke</vt:lpstr>
      <vt:lpstr>UI Testing Travel Guide</vt:lpstr>
      <vt:lpstr>PowerPoint Presentation</vt:lpstr>
      <vt:lpstr>PowerPoint Presentation</vt:lpstr>
      <vt:lpstr>Granularity</vt:lpstr>
      <vt:lpstr>Target Browser</vt:lpstr>
      <vt:lpstr>PowerPoint Presentation</vt:lpstr>
      <vt:lpstr>PowerPoint Presentation</vt:lpstr>
      <vt:lpstr>PowerPoint Presentation</vt:lpstr>
      <vt:lpstr>Wait Strategies</vt:lpstr>
      <vt:lpstr>Wait Strategies</vt:lpstr>
      <vt:lpstr>Wait Strategies</vt:lpstr>
      <vt:lpstr>Wait Strategies</vt:lpstr>
      <vt:lpstr>Wait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Abegg, Christian</cp:lastModifiedBy>
  <cp:revision>25</cp:revision>
  <dcterms:created xsi:type="dcterms:W3CDTF">2018-08-08T10:52:37Z</dcterms:created>
  <dcterms:modified xsi:type="dcterms:W3CDTF">2019-08-23T12:47:27Z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2019-01-15T14:39:59.4667448Z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636791726561675672</vt:lpwstr>
  </property>
  <property fmtid="{D5CDD505-2E9C-101B-9397-08002B2CF9AE}" pid="6" name="TemplafyLanguageCode">
    <vt:lpwstr>de-CH</vt:lpwstr>
  </property>
  <property fmtid="{D5CDD505-2E9C-101B-9397-08002B2CF9AE}" pid="7" name="ContentTypeId">
    <vt:lpwstr>0x0101009200B0DB6118364298CEE83143DDA1A6</vt:lpwstr>
  </property>
</Properties>
</file>