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16" r:id="rId3"/>
    <p:sldId id="256" r:id="rId4"/>
    <p:sldId id="317" r:id="rId5"/>
    <p:sldId id="310" r:id="rId6"/>
    <p:sldId id="315" r:id="rId7"/>
    <p:sldId id="290" r:id="rId8"/>
    <p:sldId id="31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0478819@N08/330631227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cebook.github.io/prophet/docs/quick_start.html#python-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9509F734-4577-4022-AAB9-4281C0579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1"/>
            <a:ext cx="12192000" cy="684063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F20C22C9-0E92-456C-99C8-7F3A8094F381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PROPHET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TIME SERIES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30994D85-C08D-4BBD-939E-F784BE6A02F6}"/>
              </a:ext>
            </a:extLst>
          </p:cNvPr>
          <p:cNvSpPr/>
          <p:nvPr/>
        </p:nvSpPr>
        <p:spPr>
          <a:xfrm>
            <a:off x="464590" y="2351366"/>
            <a:ext cx="672386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AVOCADO</a:t>
            </a:r>
          </a:p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MARKET PREDICTION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64821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objective of this case study is to predict the price of avocado sold in the US using historical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Data </a:t>
            </a:r>
            <a:r>
              <a:rPr lang="en-CA" dirty="0"/>
              <a:t>represents weekly 2018 retail scan data for National retail volume (units) and price. 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data is as follows:</a:t>
            </a:r>
            <a:endParaRPr lang="en-CA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/>
              <a:t>Date </a:t>
            </a:r>
            <a:r>
              <a:rPr lang="en-CA" dirty="0"/>
              <a:t>- The date of the observation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/>
              <a:t>Average Price </a:t>
            </a:r>
            <a:r>
              <a:rPr lang="en-CA" dirty="0"/>
              <a:t>- the average price of a single avocado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type - conventional or organic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year - the year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Region - the city or region of the observation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Total Volume - Total number of avocados sold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4046 - Total number of avocados with PLU 4046 sold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4225 - Total number of avocados with PLU 4225 sold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4770 - Total number of avocados with PLU 4770 sold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6177711"/>
            <a:ext cx="67056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Image Source: </a:t>
            </a:r>
            <a:r>
              <a:rPr lang="en-CA" sz="1050" u="sng" dirty="0">
                <a:hlinkClick r:id="rId3"/>
              </a:rPr>
              <a:t>https://</a:t>
            </a:r>
            <a:r>
              <a:rPr lang="en-CA" sz="1050" u="sng" dirty="0" smtClean="0">
                <a:hlinkClick r:id="rId3"/>
              </a:rPr>
              <a:t>www.flickr.com/photos/30478819@N08/33063122713</a:t>
            </a:r>
            <a:endParaRPr lang="en-CA" sz="1050" u="sng" dirty="0" smtClean="0"/>
          </a:p>
          <a:p>
            <a:endParaRPr lang="en-CA" sz="1050" dirty="0"/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444" y="1641251"/>
            <a:ext cx="4452973" cy="34432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578" y="5626608"/>
            <a:ext cx="346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*The </a:t>
            </a:r>
            <a:r>
              <a:rPr lang="en-CA" dirty="0"/>
              <a:t>Product Lookup codes (PLU’s)</a:t>
            </a:r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9509F734-4577-4022-AAB9-4281C0579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1"/>
            <a:ext cx="12192000" cy="684063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F20C22C9-0E92-456C-99C8-7F3A8094F381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PROPHET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TIME SERIES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30994D85-C08D-4BBD-939E-F784BE6A02F6}"/>
              </a:ext>
            </a:extLst>
          </p:cNvPr>
          <p:cNvSpPr/>
          <p:nvPr/>
        </p:nvSpPr>
        <p:spPr>
          <a:xfrm>
            <a:off x="464590" y="2351366"/>
            <a:ext cx="543744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FACEBOOK PROPHET?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26279" y="1206441"/>
            <a:ext cx="11261333" cy="478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Prophet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is open source software released by Facebook’s Core Data Science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is a procedure for forecasting time series data based on an additive model where non-linear trends are fit with yearly, weekly, and daily seasonality, plus holiday effects.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works best with time series that have strong seasonal effects and several seasons of historical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For more information, please check this out: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3"/>
              </a:rPr>
              <a:t>://research.fb.com/prophet-forecasting-at-scale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/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4"/>
              </a:rPr>
              <a:t>://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facebook.github.io/prophet/docs/quick_start.html#python-api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en-CA" sz="2000" b="1" u="sng" dirty="0" smtClean="0">
                <a:latin typeface="Montserrat" charset="0"/>
                <a:ea typeface="Montserrat" charset="0"/>
                <a:cs typeface="Montserrat" charset="0"/>
              </a:rPr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You must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package as follows: pip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If you encounter an error, try: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install -c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-forge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Prophet implements an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additive regression model with four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elements: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piecewise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linear, Prophet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automatically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picks up change points in the data and identifies any change in trends. 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yearly seasonal component modeled using Fourier series.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weekly seasonal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component.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holiday list that can be manually provided.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Additive Regression model takes the form: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𝑌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𝛽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0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CA" sz="16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𝑓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(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 are unknown smoothing functions fit from the data 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0" indent="0">
                  <a:buNone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Reference: https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://research.fb.com/prophet-forecasting-at-scale/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blipFill rotWithShape="0">
                <a:blip r:embed="rId4"/>
                <a:stretch>
                  <a:fillRect l="-974" t="-1401" b="-3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40738" y="1310843"/>
            <a:ext cx="1224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Expected Outcome: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91" y="1680175"/>
            <a:ext cx="7629525" cy="41624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197505" y="1680175"/>
            <a:ext cx="0" cy="4340379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7222781" y="1632549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163251" y="15539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FUTURE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246891" y="2454102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462138" y="2200741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PAST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1381125"/>
            <a:ext cx="6638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334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80</cp:revision>
  <dcterms:created xsi:type="dcterms:W3CDTF">2019-05-23T09:27:58Z</dcterms:created>
  <dcterms:modified xsi:type="dcterms:W3CDTF">2019-06-03T17:34:31Z</dcterms:modified>
</cp:coreProperties>
</file>