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1" r:id="rId3"/>
    <p:sldId id="256" r:id="rId4"/>
    <p:sldId id="289" r:id="rId5"/>
    <p:sldId id="312" r:id="rId6"/>
    <p:sldId id="308" r:id="rId7"/>
    <p:sldId id="310" r:id="rId8"/>
    <p:sldId id="313" r:id="rId9"/>
    <p:sldId id="292" r:id="rId10"/>
    <p:sldId id="298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m.wikipedia.org/wiki/Fichier:MultiLayerNeuralNetworkBigger_english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s://commons.wikimedia.org/wiki/File:Artificial_neural_network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2200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Improve accuracy by adding more feature detectors/filters or adding a dropout.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refers to dropping out units in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Neurons develop co-dependency amongst each other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is a regularization technique for reducing overfitting in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19931" y="352217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35" name="Left Brace 34"/>
          <p:cNvSpPr/>
          <p:nvPr/>
        </p:nvSpPr>
        <p:spPr>
          <a:xfrm rot="20490726">
            <a:off x="821851" y="303698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64 INSTEAD OF 32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9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85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31852" y="311289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31851" y="402339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99920" y="6393520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4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06885"/>
              </p:ext>
            </p:extLst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B373F89-37F7-4028-ACEB-828A799C6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21A3876E-9372-47BD-B471-CB845B8EBF0C}"/>
              </a:ext>
            </a:extLst>
          </p:cNvPr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LE-NET DEEP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6BC322A-4BA3-42E0-A995-595377D86516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TRAFFIC SIGN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8405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Traffic sign classification is an important task for self driving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project, a Deep Network known as </a:t>
            </a:r>
            <a:r>
              <a:rPr lang="en-CA" dirty="0" err="1" smtClean="0"/>
              <a:t>LeNet</a:t>
            </a:r>
            <a:r>
              <a:rPr lang="en-CA" dirty="0" smtClean="0"/>
              <a:t> will be used for traffic sign images classification.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dataset contains 43 different classes of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Classes are as listed below: </a:t>
            </a:r>
          </a:p>
          <a:p>
            <a:pPr lvl="1"/>
            <a:r>
              <a:rPr lang="en-CA" sz="1200" dirty="0"/>
              <a:t>( 0, </a:t>
            </a:r>
            <a:r>
              <a:rPr lang="en-CA" sz="1200" dirty="0" err="1"/>
              <a:t>b'Speed</a:t>
            </a:r>
            <a:r>
              <a:rPr lang="en-CA" sz="1200" dirty="0"/>
              <a:t> limit (20km/h)') ( 1, </a:t>
            </a:r>
            <a:r>
              <a:rPr lang="en-CA" sz="1200" dirty="0" err="1"/>
              <a:t>b'Speed</a:t>
            </a:r>
            <a:r>
              <a:rPr lang="en-CA" sz="1200" dirty="0"/>
              <a:t> limit (30km/h</a:t>
            </a:r>
            <a:r>
              <a:rPr lang="en-CA" sz="1200" dirty="0" smtClean="0"/>
              <a:t>)') ( </a:t>
            </a:r>
            <a:r>
              <a:rPr lang="en-CA" sz="1200" dirty="0"/>
              <a:t>2, </a:t>
            </a:r>
            <a:r>
              <a:rPr lang="en-CA" sz="1200" dirty="0" err="1"/>
              <a:t>b'Speed</a:t>
            </a:r>
            <a:r>
              <a:rPr lang="en-CA" sz="1200" dirty="0"/>
              <a:t> limit (50km/h)') ( 3, </a:t>
            </a:r>
            <a:r>
              <a:rPr lang="en-CA" sz="1200" dirty="0" err="1"/>
              <a:t>b'Speed</a:t>
            </a:r>
            <a:r>
              <a:rPr lang="en-CA" sz="1200" dirty="0"/>
              <a:t> limit (60km/h</a:t>
            </a:r>
            <a:r>
              <a:rPr lang="en-CA" sz="1200" dirty="0" smtClean="0"/>
              <a:t>)') ( </a:t>
            </a:r>
            <a:r>
              <a:rPr lang="en-CA" sz="1200" dirty="0"/>
              <a:t>4, </a:t>
            </a:r>
            <a:r>
              <a:rPr lang="en-CA" sz="1200" dirty="0" err="1"/>
              <a:t>b'Speed</a:t>
            </a:r>
            <a:r>
              <a:rPr lang="en-CA" sz="1200" dirty="0"/>
              <a:t> limit (70km/h)') </a:t>
            </a:r>
            <a:endParaRPr lang="en-CA" sz="1200" dirty="0" smtClean="0"/>
          </a:p>
          <a:p>
            <a:pPr lvl="1"/>
            <a:r>
              <a:rPr lang="en-CA" sz="1200" dirty="0" smtClean="0"/>
              <a:t>( </a:t>
            </a:r>
            <a:r>
              <a:rPr lang="en-CA" sz="1200" dirty="0"/>
              <a:t>5, </a:t>
            </a:r>
            <a:r>
              <a:rPr lang="en-CA" sz="1200" dirty="0" err="1"/>
              <a:t>b'Speed</a:t>
            </a:r>
            <a:r>
              <a:rPr lang="en-CA" sz="1200" dirty="0"/>
              <a:t> limit (80km/h</a:t>
            </a:r>
            <a:r>
              <a:rPr lang="en-CA" sz="1200" dirty="0" smtClean="0"/>
              <a:t>)') ( 6,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speed limit (80km/h)') ( 7, </a:t>
            </a:r>
            <a:r>
              <a:rPr lang="en-CA" sz="1200" dirty="0" err="1" smtClean="0"/>
              <a:t>b'Speed</a:t>
            </a:r>
            <a:r>
              <a:rPr lang="en-CA" sz="1200" dirty="0" smtClean="0"/>
              <a:t> limit (100km/h)') ( 8, </a:t>
            </a:r>
            <a:r>
              <a:rPr lang="en-CA" sz="1200" dirty="0" err="1" smtClean="0"/>
              <a:t>b'Speed</a:t>
            </a:r>
            <a:r>
              <a:rPr lang="en-CA" sz="1200" dirty="0" smtClean="0"/>
              <a:t> limit (120km/h)') ( 9, </a:t>
            </a:r>
            <a:r>
              <a:rPr lang="en-CA" sz="1200" dirty="0" err="1" smtClean="0"/>
              <a:t>b'No</a:t>
            </a:r>
            <a:r>
              <a:rPr lang="en-CA" sz="1200" dirty="0" smtClean="0"/>
              <a:t> passing') </a:t>
            </a:r>
          </a:p>
          <a:p>
            <a:pPr lvl="1"/>
            <a:r>
              <a:rPr lang="en-CA" sz="1200" dirty="0" smtClean="0"/>
              <a:t>(10, </a:t>
            </a:r>
            <a:r>
              <a:rPr lang="en-CA" sz="1200" dirty="0" err="1" smtClean="0"/>
              <a:t>b'No</a:t>
            </a:r>
            <a:r>
              <a:rPr lang="en-CA" sz="1200" dirty="0" smtClean="0"/>
              <a:t> passing for vehicles over 3.5 metric tons') (11, </a:t>
            </a:r>
            <a:r>
              <a:rPr lang="en-CA" sz="1200" dirty="0" err="1" smtClean="0"/>
              <a:t>b'Right</a:t>
            </a:r>
            <a:r>
              <a:rPr lang="en-CA" sz="1200" dirty="0" smtClean="0"/>
              <a:t>-of-way at the next intersection') (12, </a:t>
            </a:r>
            <a:r>
              <a:rPr lang="en-CA" sz="1200" dirty="0" err="1" smtClean="0"/>
              <a:t>b'Priority</a:t>
            </a:r>
            <a:r>
              <a:rPr lang="en-CA" sz="1200" dirty="0" smtClean="0"/>
              <a:t> road') (13, </a:t>
            </a:r>
            <a:r>
              <a:rPr lang="en-CA" sz="1200" dirty="0" err="1" smtClean="0"/>
              <a:t>b'Yield</a:t>
            </a:r>
            <a:r>
              <a:rPr lang="en-CA" sz="1200" dirty="0" smtClean="0"/>
              <a:t>') (14, </a:t>
            </a:r>
            <a:r>
              <a:rPr lang="en-CA" sz="1200" dirty="0" err="1" smtClean="0"/>
              <a:t>b'Stop</a:t>
            </a:r>
            <a:r>
              <a:rPr lang="en-CA" sz="1200" dirty="0" smtClean="0"/>
              <a:t>') </a:t>
            </a:r>
          </a:p>
          <a:p>
            <a:pPr lvl="1"/>
            <a:r>
              <a:rPr lang="en-CA" sz="1200" dirty="0" smtClean="0"/>
              <a:t>(15, </a:t>
            </a:r>
            <a:r>
              <a:rPr lang="en-CA" sz="1200" dirty="0" err="1" smtClean="0"/>
              <a:t>b'No</a:t>
            </a:r>
            <a:r>
              <a:rPr lang="en-CA" sz="1200" dirty="0" smtClean="0"/>
              <a:t> vehicles') (16, </a:t>
            </a:r>
            <a:r>
              <a:rPr lang="en-CA" sz="1200" dirty="0" err="1" smtClean="0"/>
              <a:t>b'Vehicles</a:t>
            </a:r>
            <a:r>
              <a:rPr lang="en-CA" sz="1200" dirty="0" smtClean="0"/>
              <a:t> over 3.5 metric tons prohibited') (17, </a:t>
            </a:r>
            <a:r>
              <a:rPr lang="en-CA" sz="1200" dirty="0" err="1" smtClean="0"/>
              <a:t>b'No</a:t>
            </a:r>
            <a:r>
              <a:rPr lang="en-CA" sz="1200" dirty="0" smtClean="0"/>
              <a:t> entry')</a:t>
            </a:r>
          </a:p>
          <a:p>
            <a:pPr lvl="1"/>
            <a:r>
              <a:rPr lang="en-CA" sz="1200" dirty="0" smtClean="0"/>
              <a:t>(18, </a:t>
            </a:r>
            <a:r>
              <a:rPr lang="en-CA" sz="1200" dirty="0" err="1" smtClean="0"/>
              <a:t>b'General</a:t>
            </a:r>
            <a:r>
              <a:rPr lang="en-CA" sz="1200" dirty="0" smtClean="0"/>
              <a:t> caution') (19, </a:t>
            </a:r>
            <a:r>
              <a:rPr lang="en-CA" sz="1200" dirty="0" err="1" smtClean="0"/>
              <a:t>b'Dangerous</a:t>
            </a:r>
            <a:r>
              <a:rPr lang="en-CA" sz="1200" dirty="0" smtClean="0"/>
              <a:t> curve to the left')</a:t>
            </a:r>
          </a:p>
          <a:p>
            <a:pPr lvl="1"/>
            <a:r>
              <a:rPr lang="en-CA" sz="1200" dirty="0" smtClean="0"/>
              <a:t>(20, </a:t>
            </a:r>
            <a:r>
              <a:rPr lang="en-CA" sz="1200" dirty="0" err="1" smtClean="0"/>
              <a:t>b'Dangerous</a:t>
            </a:r>
            <a:r>
              <a:rPr lang="en-CA" sz="1200" dirty="0" smtClean="0"/>
              <a:t> curve to the right') (21, </a:t>
            </a:r>
            <a:r>
              <a:rPr lang="en-CA" sz="1200" dirty="0" err="1" smtClean="0"/>
              <a:t>b'Double</a:t>
            </a:r>
            <a:r>
              <a:rPr lang="en-CA" sz="1200" dirty="0" smtClean="0"/>
              <a:t> curve')</a:t>
            </a:r>
          </a:p>
          <a:p>
            <a:pPr lvl="1"/>
            <a:r>
              <a:rPr lang="en-CA" sz="1200" dirty="0" smtClean="0"/>
              <a:t>(22, </a:t>
            </a:r>
            <a:r>
              <a:rPr lang="en-CA" sz="1200" dirty="0" err="1" smtClean="0"/>
              <a:t>b'Bumpy</a:t>
            </a:r>
            <a:r>
              <a:rPr lang="en-CA" sz="1200" dirty="0" smtClean="0"/>
              <a:t> road') (23, </a:t>
            </a:r>
            <a:r>
              <a:rPr lang="en-CA" sz="1200" dirty="0" err="1" smtClean="0"/>
              <a:t>b'Slippery</a:t>
            </a:r>
            <a:r>
              <a:rPr lang="en-CA" sz="1200" dirty="0" smtClean="0"/>
              <a:t> road')</a:t>
            </a:r>
          </a:p>
          <a:p>
            <a:pPr lvl="1"/>
            <a:r>
              <a:rPr lang="en-CA" sz="1200" dirty="0" smtClean="0"/>
              <a:t>(24, </a:t>
            </a:r>
            <a:r>
              <a:rPr lang="en-CA" sz="1200" dirty="0" err="1" smtClean="0"/>
              <a:t>b'Road</a:t>
            </a:r>
            <a:r>
              <a:rPr lang="en-CA" sz="1200" dirty="0" smtClean="0"/>
              <a:t> narrows on the right') (25, </a:t>
            </a:r>
            <a:r>
              <a:rPr lang="en-CA" sz="1200" dirty="0" err="1" smtClean="0"/>
              <a:t>b'Road</a:t>
            </a:r>
            <a:r>
              <a:rPr lang="en-CA" sz="1200" dirty="0" smtClean="0"/>
              <a:t> work')</a:t>
            </a:r>
          </a:p>
          <a:p>
            <a:pPr lvl="1"/>
            <a:r>
              <a:rPr lang="en-CA" sz="1200" dirty="0" smtClean="0"/>
              <a:t>(26, </a:t>
            </a:r>
            <a:r>
              <a:rPr lang="en-CA" sz="1200" dirty="0" err="1" smtClean="0"/>
              <a:t>b'Traffic</a:t>
            </a:r>
            <a:r>
              <a:rPr lang="en-CA" sz="1200" dirty="0" smtClean="0"/>
              <a:t> signals') (27, </a:t>
            </a:r>
            <a:r>
              <a:rPr lang="en-CA" sz="1200" dirty="0" err="1" smtClean="0"/>
              <a:t>b'Pedestrians</a:t>
            </a:r>
            <a:r>
              <a:rPr lang="en-CA" sz="1200" dirty="0" smtClean="0"/>
              <a:t>') (28, </a:t>
            </a:r>
            <a:r>
              <a:rPr lang="en-CA" sz="1200" dirty="0" err="1" smtClean="0"/>
              <a:t>b'Children</a:t>
            </a:r>
            <a:r>
              <a:rPr lang="en-CA" sz="1200" dirty="0" smtClean="0"/>
              <a:t> crossing')</a:t>
            </a:r>
          </a:p>
          <a:p>
            <a:pPr lvl="1"/>
            <a:r>
              <a:rPr lang="en-CA" sz="1200" dirty="0" smtClean="0"/>
              <a:t>(29, </a:t>
            </a:r>
            <a:r>
              <a:rPr lang="en-CA" sz="1200" dirty="0" err="1" smtClean="0"/>
              <a:t>b'Bicycles</a:t>
            </a:r>
            <a:r>
              <a:rPr lang="en-CA" sz="1200" dirty="0" smtClean="0"/>
              <a:t> crossing') (30, </a:t>
            </a:r>
            <a:r>
              <a:rPr lang="en-CA" sz="1200" dirty="0" err="1" smtClean="0"/>
              <a:t>b'Beware</a:t>
            </a:r>
            <a:r>
              <a:rPr lang="en-CA" sz="1200" dirty="0" smtClean="0"/>
              <a:t> of ice/snow')</a:t>
            </a:r>
          </a:p>
          <a:p>
            <a:pPr lvl="1"/>
            <a:r>
              <a:rPr lang="en-CA" sz="1200" dirty="0" smtClean="0"/>
              <a:t>(31, </a:t>
            </a:r>
            <a:r>
              <a:rPr lang="en-CA" sz="1200" dirty="0" err="1" smtClean="0"/>
              <a:t>b'Wild</a:t>
            </a:r>
            <a:r>
              <a:rPr lang="en-CA" sz="1200" dirty="0" smtClean="0"/>
              <a:t> animals crossing')</a:t>
            </a:r>
          </a:p>
          <a:p>
            <a:pPr lvl="1"/>
            <a:r>
              <a:rPr lang="en-CA" sz="1200" dirty="0" smtClean="0"/>
              <a:t>(32,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all speed and passing limits') (33, </a:t>
            </a:r>
            <a:r>
              <a:rPr lang="en-CA" sz="1200" dirty="0" err="1" smtClean="0"/>
              <a:t>b'Turn</a:t>
            </a:r>
            <a:r>
              <a:rPr lang="en-CA" sz="1200" dirty="0" smtClean="0"/>
              <a:t> right ahead')</a:t>
            </a:r>
          </a:p>
          <a:p>
            <a:pPr lvl="1"/>
            <a:r>
              <a:rPr lang="en-CA" sz="1200" dirty="0" smtClean="0"/>
              <a:t>(34, </a:t>
            </a:r>
            <a:r>
              <a:rPr lang="en-CA" sz="1200" dirty="0" err="1" smtClean="0"/>
              <a:t>b'Turn</a:t>
            </a:r>
            <a:r>
              <a:rPr lang="en-CA" sz="1200" dirty="0" smtClean="0"/>
              <a:t> left ahead') (35, </a:t>
            </a:r>
            <a:r>
              <a:rPr lang="en-CA" sz="1200" dirty="0" err="1" smtClean="0"/>
              <a:t>b'Ahead</a:t>
            </a:r>
            <a:r>
              <a:rPr lang="en-CA" sz="1200" dirty="0" smtClean="0"/>
              <a:t> only') (36, </a:t>
            </a:r>
            <a:r>
              <a:rPr lang="en-CA" sz="1200" dirty="0" err="1" smtClean="0"/>
              <a:t>b'Go</a:t>
            </a:r>
            <a:r>
              <a:rPr lang="en-CA" sz="1200" dirty="0" smtClean="0"/>
              <a:t> straight or right')</a:t>
            </a:r>
          </a:p>
          <a:p>
            <a:pPr lvl="1"/>
            <a:r>
              <a:rPr lang="en-CA" sz="1200" dirty="0" smtClean="0"/>
              <a:t>(37, </a:t>
            </a:r>
            <a:r>
              <a:rPr lang="en-CA" sz="1200" dirty="0" err="1" smtClean="0"/>
              <a:t>b'Go</a:t>
            </a:r>
            <a:r>
              <a:rPr lang="en-CA" sz="1200" dirty="0" smtClean="0"/>
              <a:t> straight or left') (38, </a:t>
            </a:r>
            <a:r>
              <a:rPr lang="en-CA" sz="1200" dirty="0" err="1" smtClean="0"/>
              <a:t>b'Keep</a:t>
            </a:r>
            <a:r>
              <a:rPr lang="en-CA" sz="1200" dirty="0" smtClean="0"/>
              <a:t> right') (39, </a:t>
            </a:r>
            <a:r>
              <a:rPr lang="en-CA" sz="1200" dirty="0" err="1" smtClean="0"/>
              <a:t>b'Keep</a:t>
            </a:r>
            <a:r>
              <a:rPr lang="en-CA" sz="1200" dirty="0" smtClean="0"/>
              <a:t> left')</a:t>
            </a:r>
          </a:p>
          <a:p>
            <a:pPr lvl="1"/>
            <a:r>
              <a:rPr lang="en-CA" sz="1200" dirty="0" smtClean="0"/>
              <a:t>(40, </a:t>
            </a:r>
            <a:r>
              <a:rPr lang="en-CA" sz="1200" dirty="0" err="1" smtClean="0"/>
              <a:t>b'Roundabout</a:t>
            </a:r>
            <a:r>
              <a:rPr lang="en-CA" sz="1200" dirty="0" smtClean="0"/>
              <a:t> mandatory') (41,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no passing')</a:t>
            </a:r>
          </a:p>
          <a:p>
            <a:pPr lvl="1"/>
            <a:r>
              <a:rPr lang="en-CA" sz="1200" dirty="0" smtClean="0"/>
              <a:t>(42,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no passing by vehicles over 3.5 metric tons')</a:t>
            </a: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2" descr="Image result for traffic signs german datas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49" y="3391933"/>
            <a:ext cx="4507301" cy="25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8654973" y="2634121"/>
            <a:ext cx="1860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u="sng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20km/h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Stop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Yield</a:t>
            </a:r>
            <a:endParaRPr lang="en-CA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506840" y="177031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80" y="1206441"/>
            <a:ext cx="7205380" cy="83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dataset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consists of 43 different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Images are 32 x 32 pixels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32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32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0" y="2984435"/>
            <a:ext cx="1592953" cy="1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3" grpId="0"/>
      <p:bldP spid="14" grpId="0" animBg="1"/>
      <p:bldP spid="15" grpId="0" animBg="1"/>
      <p:bldP spid="16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B373F89-37F7-4028-ACEB-828A799C6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6BC322A-4BA3-42E0-A995-595377D86516}"/>
              </a:ext>
            </a:extLst>
          </p:cNvPr>
          <p:cNvSpPr/>
          <p:nvPr/>
        </p:nvSpPr>
        <p:spPr>
          <a:xfrm>
            <a:off x="464590" y="2351366"/>
            <a:ext cx="9827492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LENET NETWORK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LENET ARCHITECURE 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9805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network used is called </a:t>
            </a:r>
            <a:r>
              <a:rPr lang="en-CA" dirty="0" err="1"/>
              <a:t>LeNet</a:t>
            </a:r>
            <a:r>
              <a:rPr lang="en-CA" dirty="0"/>
              <a:t> that was presented by Yann </a:t>
            </a:r>
            <a:r>
              <a:rPr lang="en-CA" dirty="0" err="1" smtClean="0"/>
              <a:t>LeCun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Reference and photo </a:t>
            </a:r>
            <a:r>
              <a:rPr lang="en-CA" dirty="0"/>
              <a:t>credit: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yann.lecun.com/exdb/publis/pdf/lecun-01a.pdf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C: Convolution layer, S: subsampling layer, F: Fully Connected layer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9279"/>
          <a:stretch/>
        </p:blipFill>
        <p:spPr>
          <a:xfrm>
            <a:off x="1098930" y="2397006"/>
            <a:ext cx="10305418" cy="3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LENET LAYERS 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54183" y="1322077"/>
            <a:ext cx="98058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1: THE FIRST CONVOLUTIONAL LAYER #1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Input = 32x32x1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28x28x6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(Input-filter+1)/Stride* =&gt; (32-5+1)/1=28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Used a 5x5 Filter with input depth of 3 and output depth of 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pooling for input, Input = 28x28x6 and Output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2: THE SECOND CONVOLUTIONAL LAYER #2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Input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2: Convolutional layer with 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(Input-filter+1)/strides =&gt; 10 = 14-5+1/1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Pooling with Input = 10x10x16 and Output = 5x5x16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3: FLATTENING THE NETWORK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Flatten the network with Input = 5x5x16 and Output =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4: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3: Fully Connected layer with Input = 400 and Output = 120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5: ANOTHER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4: Fully Connected Layer with Input = 120 and Output = 84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6: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5: Fully Connected layer with Input = 84 and Output =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50" dirty="0" smtClean="0"/>
          </a:p>
          <a:p>
            <a:endParaRPr lang="en-CA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0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4183" y="3521363"/>
            <a:ext cx="3590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0" rIns="1777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5512" y="628868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Reference and phot credit: </a:t>
            </a:r>
            <a:r>
              <a:rPr lang="en-CA" sz="1200" dirty="0">
                <a:hlinkClick r:id="rId3"/>
              </a:rPr>
              <a:t>http://yann.lecun.com/exdb/publis/pdf/lecun-01a.pdf</a:t>
            </a:r>
            <a:endParaRPr lang="en-CA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9279"/>
          <a:stretch/>
        </p:blipFill>
        <p:spPr>
          <a:xfrm>
            <a:off x="5540721" y="2216525"/>
            <a:ext cx="6413295" cy="22649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89557" y="5455911"/>
            <a:ext cx="3760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Montserrat" charset="0"/>
                <a:ea typeface="Montserrat" charset="0"/>
                <a:cs typeface="Montserrat" charset="0"/>
              </a:rPr>
              <a:t>* Stride is the amount by which the kernel is shifted when the kernel is passed over the image. </a:t>
            </a:r>
          </a:p>
        </p:txBody>
      </p:sp>
    </p:spTree>
    <p:extLst>
      <p:ext uri="{BB962C8B-B14F-4D97-AF65-F5344CB8AC3E}">
        <p14:creationId xmlns:p14="http://schemas.microsoft.com/office/powerpoint/2010/main" val="40444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B373F89-37F7-4028-ACEB-828A799C6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6BC322A-4BA3-42E0-A995-595377D86516}"/>
              </a:ext>
            </a:extLst>
          </p:cNvPr>
          <p:cNvSpPr/>
          <p:nvPr/>
        </p:nvSpPr>
        <p:spPr>
          <a:xfrm>
            <a:off x="464590" y="776063"/>
            <a:ext cx="58650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CNNs AND HOW DO THEY LEARN</a:t>
            </a: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? (REVIEW)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721328" y="92503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</a:t>
            </a:r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NETWORKS: ENTIRE NETWORK OVERVIEW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09" y="2954899"/>
            <a:ext cx="1724399" cy="15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commons.wikimedia.org/wiki/File:Artificial_neural_network.svg</a:t>
            </a:r>
            <a:r>
              <a:rPr lang="en-CA" sz="1200" dirty="0" smtClean="0"/>
              <a:t/>
            </a:r>
            <a:br>
              <a:rPr lang="en-CA" sz="1200" dirty="0" smtClean="0"/>
            </a:br>
            <a:endParaRPr lang="en-CA" sz="1200" dirty="0"/>
          </a:p>
        </p:txBody>
      </p:sp>
      <p:sp>
        <p:nvSpPr>
          <p:cNvPr id="11" name="Left Brace 10"/>
          <p:cNvSpPr/>
          <p:nvPr/>
        </p:nvSpPr>
        <p:spPr>
          <a:xfrm>
            <a:off x="10342549" y="1777850"/>
            <a:ext cx="408599" cy="3893740"/>
          </a:xfrm>
          <a:prstGeom prst="leftBrace">
            <a:avLst>
              <a:gd name="adj1" fmla="val 96160"/>
              <a:gd name="adj2" fmla="val 5065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/>
          <p:cNvSpPr/>
          <p:nvPr/>
        </p:nvSpPr>
        <p:spPr>
          <a:xfrm rot="10800000">
            <a:off x="11434015" y="1779078"/>
            <a:ext cx="374270" cy="3893740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2917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5961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29688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3357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>
          <a:xfrm>
            <a:off x="12995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25961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48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155034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pic>
        <p:nvPicPr>
          <p:cNvPr id="30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64986" y="2378423"/>
            <a:ext cx="1770011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TARGET </a:t>
            </a:r>
            <a:r>
              <a:rPr lang="en-CA" sz="1050" b="1" u="sng" dirty="0" smtClean="0">
                <a:solidFill>
                  <a:schemeClr val="dk1"/>
                </a:solidFill>
              </a:rPr>
              <a:t>CLASSES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 smtClean="0">
                <a:solidFill>
                  <a:schemeClr val="dk1"/>
                </a:solidFill>
              </a:rPr>
              <a:t>Stop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 smtClean="0">
                <a:solidFill>
                  <a:schemeClr val="dk1"/>
                </a:solidFill>
              </a:rPr>
              <a:t>Yield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 smtClean="0">
                <a:solidFill>
                  <a:schemeClr val="dk1"/>
                </a:solidFill>
              </a:rPr>
              <a:t>30 km/h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 smtClean="0">
                <a:solidFill>
                  <a:schemeClr val="dk1"/>
                </a:solidFill>
              </a:rPr>
              <a:t>50 km/h</a:t>
            </a:r>
            <a:endParaRPr lang="en-CA" sz="1050" b="1" u="sng" dirty="0">
              <a:solidFill>
                <a:schemeClr val="dk1"/>
              </a:solidFill>
            </a:endParaRPr>
          </a:p>
        </p:txBody>
      </p:sp>
      <p:pic>
        <p:nvPicPr>
          <p:cNvPr id="31" name="Picture 2" descr="Image result for traffic signs german datas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28" y="2838207"/>
            <a:ext cx="3095534" cy="17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9004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2948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5816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9761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23" name="Right Arrow 22"/>
          <p:cNvSpPr/>
          <p:nvPr/>
        </p:nvSpPr>
        <p:spPr>
          <a:xfrm>
            <a:off x="76095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74681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sp>
        <p:nvSpPr>
          <p:cNvPr id="24" name="Right Arrow 23"/>
          <p:cNvSpPr/>
          <p:nvPr/>
        </p:nvSpPr>
        <p:spPr>
          <a:xfrm>
            <a:off x="49672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49148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09" y="3053454"/>
            <a:ext cx="1053257" cy="11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5" grpId="0"/>
      <p:bldP spid="26" grpId="0"/>
      <p:bldP spid="27" grpId="0"/>
      <p:bldP spid="9" grpId="0"/>
      <p:bldP spid="18" grpId="0" animBg="1"/>
      <p:bldP spid="19" grpId="0" animBg="1"/>
      <p:bldP spid="20" grpId="0" animBg="1"/>
      <p:bldP spid="21" grpId="0" animBg="1"/>
      <p:bldP spid="23" grpId="0" animBg="1"/>
      <p:bldP spid="29" grpId="0"/>
      <p:bldP spid="24" grpId="0" animBg="1"/>
      <p:bldP spid="2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1040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75</cp:revision>
  <dcterms:created xsi:type="dcterms:W3CDTF">2019-05-23T09:27:58Z</dcterms:created>
  <dcterms:modified xsi:type="dcterms:W3CDTF">2019-06-03T18:28:30Z</dcterms:modified>
</cp:coreProperties>
</file>