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db22e4929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db22e492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aa7ab30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aa7ab30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aa7ab300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1aa7ab300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aa7ab300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aa7ab300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aa7ab300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1aa7ab300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db22e492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db22e492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db22e492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db22e492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db22e4929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db22e492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db22e492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db22e492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db22e4929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db22e492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db22e4929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db22e4929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db22e4929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db22e4929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db22e4929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db22e4929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oracle.com/javase/tutorial/uiswing/components/list.html" TargetMode="External"/><Relationship Id="rId4" Type="http://schemas.openxmlformats.org/officeDocument/2006/relationships/hyperlink" Target="https://docs.oracle.com/javase/tutorial/uiswing/components/table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Fundamentos de Programação Orientada a Objeto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Java Swing - JTable e JList 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2" y="406057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9376" y="-200874"/>
            <a:ext cx="888325" cy="88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Desafio 1	</a:t>
            </a:r>
            <a:endParaRPr/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729450" y="1948300"/>
            <a:ext cx="7688700" cy="30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 base no exemplo da criação do JTable,  devemos exibir uma tabela de clientes com os seguintes campos: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ID</a:t>
            </a:r>
            <a:br>
              <a:rPr lang="pt-BR"/>
            </a:br>
            <a:r>
              <a:rPr lang="pt-BR"/>
              <a:t>Nome</a:t>
            </a:r>
            <a:br>
              <a:rPr lang="pt-BR"/>
            </a:br>
            <a:r>
              <a:rPr lang="pt-BR"/>
              <a:t>Email</a:t>
            </a:r>
            <a:br>
              <a:rPr lang="pt-BR"/>
            </a:br>
            <a:r>
              <a:rPr lang="pt-BR"/>
              <a:t>DataNascimento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 fonte de dados para essa tabela, pode ser: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hard coded (escrito no código) em forma de um array de strings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o usuário insere dados e nós </a:t>
            </a:r>
            <a:r>
              <a:rPr lang="pt-BR"/>
              <a:t>adicionamos</a:t>
            </a:r>
            <a:r>
              <a:rPr lang="pt-BR"/>
              <a:t> esses valores em um array (para o input de dados utilizar JOptionPane ou JTextField)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Desafio 2</a:t>
            </a:r>
            <a:endParaRPr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 base no exemplo da JList crie 2 listas, a lista 1 deverá conter dados.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Passe a informação de uma lista para a outra, utilizando botões “&gt;&gt;” ou “&lt;&lt;”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Crie um botão “resetar” para que seu programa volte ao estado inicial, antes de qualquer interação do usuário nos botões </a:t>
            </a:r>
            <a:r>
              <a:rPr lang="pt-BR"/>
              <a:t>“&gt;&gt;” ou “&lt;&lt;”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450" y="512163"/>
            <a:ext cx="5543550" cy="469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4"/>
          <p:cNvSpPr txBox="1"/>
          <p:nvPr>
            <p:ph type="title"/>
          </p:nvPr>
        </p:nvSpPr>
        <p:spPr>
          <a:xfrm>
            <a:off x="729450" y="1318650"/>
            <a:ext cx="2185200" cy="20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 Lista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2350" y="457200"/>
            <a:ext cx="5581650" cy="468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5"/>
          <p:cNvSpPr txBox="1"/>
          <p:nvPr>
            <p:ph type="title"/>
          </p:nvPr>
        </p:nvSpPr>
        <p:spPr>
          <a:xfrm>
            <a:off x="729450" y="1318650"/>
            <a:ext cx="2761800" cy="20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 funcionamento ao clicar no botão “&gt;&gt;”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https://docs.oracle.com/javase/tutorial/uiswing/components/list.html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https://docs.oracle.com/javase/tutorial/uiswing/components/table.html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Componente JTable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3157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Possibilita a visualização de dados </a:t>
            </a:r>
            <a:br>
              <a:rPr lang="pt-BR"/>
            </a:br>
            <a:r>
              <a:rPr lang="pt-BR"/>
              <a:t>dentro do nosso software em </a:t>
            </a:r>
            <a:br>
              <a:rPr lang="pt-BR"/>
            </a:br>
            <a:r>
              <a:rPr lang="pt-BR"/>
              <a:t>forma de tabela.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200"/>
              <a:t>Colunas </a:t>
            </a:r>
            <a:r>
              <a:rPr lang="pt-BR" sz="2200"/>
              <a:t>e</a:t>
            </a:r>
            <a:r>
              <a:rPr b="1" lang="pt-BR" sz="2200"/>
              <a:t> Linhas</a:t>
            </a:r>
            <a:endParaRPr b="1"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1025" y="569674"/>
            <a:ext cx="5002325" cy="4313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51" y="4384076"/>
            <a:ext cx="888325" cy="88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Fonte dos dados para nossa JTable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Hard Coded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De um arquivo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De um banco de dados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" y="0"/>
            <a:ext cx="458361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8050" y="514913"/>
            <a:ext cx="4785624" cy="411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2099" y="464850"/>
            <a:ext cx="4171250" cy="421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" y="1582250"/>
            <a:ext cx="4827350" cy="233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29450" y="562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 é esse componente?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150" y="1179952"/>
            <a:ext cx="7480650" cy="374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JList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25" y="1979047"/>
            <a:ext cx="5770182" cy="297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2498" y="672350"/>
            <a:ext cx="4709400" cy="235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JList</a:t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2498" y="672350"/>
            <a:ext cx="4709400" cy="235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471299"/>
            <a:ext cx="7319851" cy="26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JList</a:t>
            </a:r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9888" y="994463"/>
            <a:ext cx="5610225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