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35f70d57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35f70d57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aca0d78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aca0d78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aca0d78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aca0d78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ca0d78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aca0d78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ca0d78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ca0d78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aca0d78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aca0d78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5f70d5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35f70d5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aca0d78b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aca0d78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35f70d57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35f70d57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35f70d57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35f70d57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de Programação Orientada a Objeto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40605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9376" y="-200874"/>
            <a:ext cx="888325" cy="8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Static (métodos e variáveis)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Se utilizarmos o tipo estático (static) em uma variável ou método, ele poderá ser acessado diretamente pelo nome da classe, sem a necessidade de </a:t>
            </a:r>
            <a:r>
              <a:rPr lang="pt-BR" sz="1600"/>
              <a:t>instanciar</a:t>
            </a:r>
            <a:r>
              <a:rPr lang="pt-BR" sz="1600"/>
              <a:t> a mesma.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 na prática 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Encontrar uma situação problema para o nosso programa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Desenvolver a solução sem qualquer preocupação com encapsulamento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Refatorar o código obtido no passo anterior, de modo que ele seja encapsulado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Tópicos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que é encapsulamento?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Como realizar o encapsulamento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Getters e Setters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Method Overloading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Static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encapsulamento?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É um dos </a:t>
            </a:r>
            <a:r>
              <a:rPr b="1" lang="pt-BR" sz="1500"/>
              <a:t>quatro princípios </a:t>
            </a:r>
            <a:r>
              <a:rPr lang="pt-BR" sz="1500"/>
              <a:t>fundamentais da programação orientada a objetos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Encapsulamento é utilizado como um mecanismo para agrupar as </a:t>
            </a:r>
            <a:r>
              <a:rPr b="1" lang="pt-BR" sz="1500"/>
              <a:t>variáveis </a:t>
            </a:r>
            <a:r>
              <a:rPr lang="pt-BR" sz="1500"/>
              <a:t>e </a:t>
            </a:r>
            <a:r>
              <a:rPr b="1" lang="pt-BR" sz="1500"/>
              <a:t>métodos </a:t>
            </a:r>
            <a:r>
              <a:rPr lang="pt-BR" sz="1500"/>
              <a:t>de uma classe, de modo que eles fiquem </a:t>
            </a:r>
            <a:r>
              <a:rPr b="1" lang="pt-BR" sz="1500"/>
              <a:t>“ocultos”</a:t>
            </a:r>
            <a:r>
              <a:rPr lang="pt-BR" sz="1500"/>
              <a:t> e somente sejam disponibilizados por meio de métodos específicos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realizar o encapsulamento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Para utilizarmos o encapsulamento, devemos </a:t>
            </a:r>
            <a:r>
              <a:rPr b="1" lang="pt-BR" sz="1500">
                <a:solidFill>
                  <a:srgbClr val="FF0000"/>
                </a:solidFill>
              </a:rPr>
              <a:t>OBRIGATORIAMENTE </a:t>
            </a:r>
            <a:r>
              <a:rPr lang="pt-BR" sz="1500"/>
              <a:t>seguir 2</a:t>
            </a:r>
            <a:r>
              <a:rPr lang="pt-BR" sz="1500"/>
              <a:t> conceitos na hora de criar o nosso código: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Declarar as variáveis como privadas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Criar métodos públicos que permitam modificar e acessar essas variáveis (setters e getters)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Getters e Setters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360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00"/>
              <a:t>São métodos que permitirão que tenhamos </a:t>
            </a:r>
            <a:r>
              <a:rPr b="1" lang="pt-BR" sz="2300"/>
              <a:t>acesso (getter) </a:t>
            </a:r>
            <a:r>
              <a:rPr lang="pt-BR" sz="2300"/>
              <a:t>as variáveis privadas e possamos </a:t>
            </a:r>
            <a:r>
              <a:rPr b="1" lang="pt-BR" sz="2300"/>
              <a:t>atribuir (setter) </a:t>
            </a:r>
            <a:r>
              <a:rPr lang="pt-BR" sz="2300"/>
              <a:t>valores a elas</a:t>
            </a:r>
            <a:endParaRPr sz="2300"/>
          </a:p>
        </p:txBody>
      </p:sp>
      <p:sp>
        <p:nvSpPr>
          <p:cNvPr id="113" name="Google Shape;113;p17"/>
          <p:cNvSpPr/>
          <p:nvPr/>
        </p:nvSpPr>
        <p:spPr>
          <a:xfrm>
            <a:off x="5826650" y="1853850"/>
            <a:ext cx="2512500" cy="25125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6745545" y="1386150"/>
            <a:ext cx="67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Lato"/>
                <a:ea typeface="Lato"/>
                <a:cs typeface="Lato"/>
                <a:sym typeface="Lato"/>
              </a:rPr>
              <a:t>20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232675" y="2914525"/>
            <a:ext cx="67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Lato"/>
                <a:ea typeface="Lato"/>
                <a:cs typeface="Lato"/>
                <a:sym typeface="Lato"/>
              </a:rPr>
              <a:t>20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6527600" y="2709900"/>
            <a:ext cx="111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Lato"/>
                <a:ea typeface="Lato"/>
                <a:cs typeface="Lato"/>
                <a:sym typeface="Lato"/>
              </a:rPr>
              <a:t>400</a:t>
            </a:r>
            <a:endParaRPr b="1" sz="4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Getters e Setters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setTamanho(</a:t>
            </a:r>
            <a:r>
              <a:rPr b="1" lang="pt-BR" sz="2300"/>
              <a:t>20</a:t>
            </a:r>
            <a:r>
              <a:rPr lang="pt-BR" sz="2300"/>
              <a:t>, </a:t>
            </a:r>
            <a:r>
              <a:rPr b="1" lang="pt-BR" sz="2300"/>
              <a:t>20</a:t>
            </a:r>
            <a:r>
              <a:rPr lang="pt-BR" sz="2300"/>
              <a:t>);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/>
              <a:t>int area = getArea();</a:t>
            </a:r>
            <a:endParaRPr sz="2300"/>
          </a:p>
        </p:txBody>
      </p:sp>
      <p:sp>
        <p:nvSpPr>
          <p:cNvPr id="123" name="Google Shape;123;p18"/>
          <p:cNvSpPr/>
          <p:nvPr/>
        </p:nvSpPr>
        <p:spPr>
          <a:xfrm>
            <a:off x="5826650" y="1853850"/>
            <a:ext cx="2512500" cy="25125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6745545" y="1386150"/>
            <a:ext cx="67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Lato"/>
                <a:ea typeface="Lato"/>
                <a:cs typeface="Lato"/>
                <a:sym typeface="Lato"/>
              </a:rPr>
              <a:t>20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232675" y="2914525"/>
            <a:ext cx="67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Lato"/>
                <a:ea typeface="Lato"/>
                <a:cs typeface="Lato"/>
                <a:sym typeface="Lato"/>
              </a:rPr>
              <a:t>20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527600" y="2709900"/>
            <a:ext cx="111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Lato"/>
                <a:ea typeface="Lato"/>
                <a:cs typeface="Lato"/>
                <a:sym typeface="Lato"/>
              </a:rPr>
              <a:t>400</a:t>
            </a:r>
            <a:endParaRPr b="1" sz="4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Method Overloading (Sobrecarga de Método)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uma funcionalidade que nos permite criar </a:t>
            </a:r>
            <a:r>
              <a:rPr b="1" lang="pt-BR" sz="1600"/>
              <a:t>MAIS DE UM</a:t>
            </a:r>
            <a:r>
              <a:rPr lang="pt-BR"/>
              <a:t>  método com o </a:t>
            </a:r>
            <a:r>
              <a:rPr b="1" lang="pt-BR"/>
              <a:t>mesmo nome</a:t>
            </a:r>
            <a:r>
              <a:rPr lang="pt-BR"/>
              <a:t>, desde que, exista uma diferença nos parâmetros, podendo ser: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quantidade de parâmetros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tipos de parâmetros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Overloading com números de parâmetros diferentes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Overloading com tipos de parâmetros diferentes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