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Tree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</a:t>
            </a:r>
            <a:r>
              <a:rPr/>
              <a:t> </a:t>
            </a:r>
            <a:r>
              <a:rPr/>
              <a:t>Tree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Fit a classification tree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da_tree_classifier1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rpart</a:t>
            </a:r>
            <a:r>
              <a:rPr sz="1800">
                <a:latin typeface="Courier"/>
              </a:rPr>
              <a:t>(default_indicator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default_event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default_flag,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def, </a:t>
            </a:r>
            <a:r>
              <a:rPr sz="1800">
                <a:solidFill>
                  <a:srgbClr val="902000"/>
                </a:solidFill>
                <a:latin typeface="Courier"/>
              </a:rPr>
              <a:t>cp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rpart.plot</a:t>
            </a:r>
            <a:r>
              <a:rPr sz="1800">
                <a:latin typeface="Courier"/>
              </a:rPr>
              <a:t>(da_tree_classifier1, </a:t>
            </a:r>
            <a:r>
              <a:rPr sz="1800">
                <a:solidFill>
                  <a:srgbClr val="902000"/>
                </a:solidFill>
                <a:latin typeface="Courier"/>
              </a:rPr>
              <a:t>extra=</a:t>
            </a:r>
            <a:r>
              <a:rPr sz="1800">
                <a:solidFill>
                  <a:srgbClr val="40A070"/>
                </a:solidFill>
                <a:latin typeface="Courier"/>
              </a:rPr>
              <a:t>101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ault_analysis_using_decision_tree_files/figure-pptx/Fit%20a%20classification%20tre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da_tree_classifier2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rpart</a:t>
            </a:r>
            <a:r>
              <a:rPr sz="1800">
                <a:latin typeface="Courier"/>
              </a:rPr>
              <a:t>(default_indicator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cc_util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arrears_months,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def, </a:t>
            </a:r>
            <a:r>
              <a:rPr sz="1800">
                <a:solidFill>
                  <a:srgbClr val="902000"/>
                </a:solidFill>
                <a:latin typeface="Courier"/>
              </a:rPr>
              <a:t>cp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Prune to two branches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(da_tree_classifier2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cptable[,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da_tree_classifier2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prune</a:t>
            </a:r>
            <a:r>
              <a:rPr sz="1800">
                <a:latin typeface="Courier"/>
              </a:rPr>
              <a:t>(da_tree_classifier2, da_tree_classifier2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cptable[cp2,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rpart.plot</a:t>
            </a:r>
            <a:r>
              <a:rPr sz="1800">
                <a:latin typeface="Courier"/>
              </a:rPr>
              <a:t>(da_tree_classifier2, </a:t>
            </a:r>
            <a:r>
              <a:rPr sz="1800">
                <a:solidFill>
                  <a:srgbClr val="902000"/>
                </a:solidFill>
                <a:latin typeface="Courier"/>
              </a:rPr>
              <a:t>extra=</a:t>
            </a:r>
            <a:r>
              <a:rPr sz="1800">
                <a:solidFill>
                  <a:srgbClr val="40A070"/>
                </a:solidFill>
                <a:latin typeface="Courier"/>
              </a:rPr>
              <a:t>108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ault_analysis_using_decision_tree_files/figure-pptx/Prune%20branch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Fit a regression tree classifier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da_tree_regression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rpart</a:t>
            </a:r>
            <a:r>
              <a:rPr sz="1800">
                <a:latin typeface="Courier"/>
              </a:rPr>
              <a:t>(default_event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'anova'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subset</a:t>
            </a:r>
            <a:r>
              <a:rPr sz="1800">
                <a:latin typeface="Courier"/>
              </a:rPr>
              <a:t>(def, </a:t>
            </a:r>
            <a:r>
              <a:rPr sz="1800">
                <a:solidFill>
                  <a:srgbClr val="902000"/>
                </a:solidFill>
                <a:latin typeface="Courier"/>
              </a:rPr>
              <a:t>select=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(default_indicator, default_flag)), </a:t>
            </a:r>
            <a:r>
              <a:rPr sz="1800">
                <a:solidFill>
                  <a:srgbClr val="902000"/>
                </a:solidFill>
                <a:latin typeface="Courier"/>
              </a:rPr>
              <a:t>cp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model=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rpart.plot</a:t>
            </a:r>
            <a:r>
              <a:rPr sz="1800">
                <a:latin typeface="Courier"/>
              </a:rPr>
              <a:t>(da_tree_regression, </a:t>
            </a:r>
            <a:r>
              <a:rPr sz="1800">
                <a:solidFill>
                  <a:srgbClr val="902000"/>
                </a:solidFill>
                <a:latin typeface="Courier"/>
              </a:rPr>
              <a:t>extra=</a:t>
            </a:r>
            <a:r>
              <a:rPr sz="1800">
                <a:solidFill>
                  <a:srgbClr val="40A070"/>
                </a:solidFill>
                <a:latin typeface="Courier"/>
              </a:rPr>
              <a:t>101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ault_analysis_using_decision_tree_files/figure-pptx/Fit%20a%20regression%20tre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for Default Analysis using R</dc:title>
  <dc:creator/>
  <cp:keywords/>
  <dcterms:created xsi:type="dcterms:W3CDTF">2019-05-06T20:44:58Z</dcterms:created>
  <dcterms:modified xsi:type="dcterms:W3CDTF">2019-05-06T20:44:58Z</dcterms:modified>
</cp:coreProperties>
</file>