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94031"/>
  </p:normalViewPr>
  <p:slideViewPr>
    <p:cSldViewPr snapToGrid="0" snapToObjects="1">
      <p:cViewPr varScale="1">
        <p:scale>
          <a:sx n="90" d="100"/>
          <a:sy n="90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5A5D-1699-1041-89CB-2773E985994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8CCD6-EE17-DB4F-8DDE-34D1D7E4968E}">
      <dgm:prSet phldrT="[Text]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95217FFE-3CF9-434F-95FD-682847D05726}" type="parTrans" cxnId="{358F526D-CB87-E747-8265-95DAAAB71DF1}">
      <dgm:prSet/>
      <dgm:spPr/>
      <dgm:t>
        <a:bodyPr/>
        <a:lstStyle/>
        <a:p>
          <a:endParaRPr lang="en-US"/>
        </a:p>
      </dgm:t>
    </dgm:pt>
    <dgm:pt modelId="{DAED53E8-5443-6843-AA6A-51AE6D191F28}" type="sibTrans" cxnId="{358F526D-CB87-E747-8265-95DAAAB71DF1}">
      <dgm:prSet/>
      <dgm:spPr/>
      <dgm:t>
        <a:bodyPr/>
        <a:lstStyle/>
        <a:p>
          <a:endParaRPr lang="en-US"/>
        </a:p>
      </dgm:t>
    </dgm:pt>
    <dgm:pt modelId="{362C09FA-3406-8E4B-9103-715FB3E17049}">
      <dgm:prSet phldrT="[Text]"/>
      <dgm:spPr/>
      <dgm:t>
        <a:bodyPr/>
        <a:lstStyle/>
        <a:p>
          <a:r>
            <a:rPr lang="en-US" dirty="0"/>
            <a:t>External Data Sources</a:t>
          </a:r>
        </a:p>
        <a:p>
          <a:r>
            <a:rPr lang="en-US" dirty="0"/>
            <a:t>Web : Scrapping</a:t>
          </a:r>
        </a:p>
        <a:p>
          <a:r>
            <a:rPr lang="en-US" dirty="0"/>
            <a:t>API : JSON</a:t>
          </a:r>
        </a:p>
        <a:p>
          <a:r>
            <a:rPr lang="en-US" dirty="0"/>
            <a:t>Historians…</a:t>
          </a:r>
        </a:p>
      </dgm:t>
    </dgm:pt>
    <dgm:pt modelId="{27B7C3B5-C3E4-C84E-89E4-89728479A0D7}" type="parTrans" cxnId="{8D9CA726-A0A5-A940-8D7E-73BD7EAD2464}">
      <dgm:prSet custT="1"/>
      <dgm:spPr/>
      <dgm:t>
        <a:bodyPr vert="vert" anchor="ctr"/>
        <a:lstStyle/>
        <a:p>
          <a:endParaRPr lang="en-US" sz="9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700" dirty="0">
            <a:solidFill>
              <a:schemeClr val="tx1"/>
            </a:solidFill>
          </a:endParaRP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</dgm:t>
    </dgm:pt>
    <dgm:pt modelId="{2F7C5633-FE44-DB42-A735-BFE08FE15B56}" type="sibTrans" cxnId="{8D9CA726-A0A5-A940-8D7E-73BD7EAD2464}">
      <dgm:prSet/>
      <dgm:spPr/>
      <dgm:t>
        <a:bodyPr/>
        <a:lstStyle/>
        <a:p>
          <a:endParaRPr lang="en-US"/>
        </a:p>
      </dgm:t>
    </dgm:pt>
    <dgm:pt modelId="{08D5B40E-0AAA-B649-80F9-99E842EC789F}">
      <dgm:prSet phldrT="[Text]" custT="1"/>
      <dgm:spPr/>
      <dgm:t>
        <a:bodyPr/>
        <a:lstStyle/>
        <a:p>
          <a:r>
            <a:rPr lang="en-US" sz="1800" dirty="0"/>
            <a:t>Visualization (UI/UX)</a:t>
          </a:r>
        </a:p>
      </dgm:t>
    </dgm:pt>
    <dgm:pt modelId="{84916587-BAAC-1A44-899C-F56501419018}" type="parTrans" cxnId="{11B850C1-95AA-CE4D-9355-9C8CD1D88782}">
      <dgm:prSet custT="1"/>
      <dgm:spPr/>
      <dgm:t>
        <a:bodyPr vert="vert"/>
        <a:lstStyle/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20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  <a:p>
          <a:endParaRPr lang="en-US" sz="100" dirty="0">
            <a:solidFill>
              <a:schemeClr val="tx1"/>
            </a:solidFill>
          </a:endParaRPr>
        </a:p>
      </dgm:t>
    </dgm:pt>
    <dgm:pt modelId="{171BDE9F-D4F9-9448-837E-79A460E9B97B}" type="sibTrans" cxnId="{11B850C1-95AA-CE4D-9355-9C8CD1D88782}">
      <dgm:prSet/>
      <dgm:spPr/>
      <dgm:t>
        <a:bodyPr/>
        <a:lstStyle/>
        <a:p>
          <a:endParaRPr lang="en-US"/>
        </a:p>
      </dgm:t>
    </dgm:pt>
    <dgm:pt modelId="{3800D55A-CB81-264D-A58F-112F62D114D0}">
      <dgm:prSet phldrT="[Text]" custT="1"/>
      <dgm:spPr/>
      <dgm:t>
        <a:bodyPr/>
        <a:lstStyle/>
        <a:p>
          <a:r>
            <a:rPr lang="en-US" sz="1600" dirty="0"/>
            <a:t>Analysis, Analytics and Modeling</a:t>
          </a:r>
        </a:p>
      </dgm:t>
    </dgm:pt>
    <dgm:pt modelId="{5EAF6108-62BC-0742-91ED-2F3450C6CCB9}" type="parTrans" cxnId="{D11FA443-61C4-3046-A124-99C390E700B4}">
      <dgm:prSet custT="1"/>
      <dgm:spPr/>
      <dgm:t>
        <a:bodyPr vert="vert270"/>
        <a:lstStyle/>
        <a:p>
          <a:endParaRPr lang="en-US" sz="1100" dirty="0">
            <a:solidFill>
              <a:schemeClr val="tx1"/>
            </a:solidFill>
          </a:endParaRP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  <a:p>
          <a:endParaRPr lang="en-US" sz="1100" dirty="0"/>
        </a:p>
      </dgm:t>
    </dgm:pt>
    <dgm:pt modelId="{AFD078FC-E644-E548-9EF2-8BD89D087098}" type="sibTrans" cxnId="{D11FA443-61C4-3046-A124-99C390E700B4}">
      <dgm:prSet/>
      <dgm:spPr/>
      <dgm:t>
        <a:bodyPr/>
        <a:lstStyle/>
        <a:p>
          <a:endParaRPr lang="en-US"/>
        </a:p>
      </dgm:t>
    </dgm:pt>
    <dgm:pt modelId="{10CD23D1-6517-7243-8117-14B03E3D6DEE}">
      <dgm:prSet phldrT="[Text]" custT="1"/>
      <dgm:spPr/>
      <dgm:t>
        <a:bodyPr/>
        <a:lstStyle/>
        <a:p>
          <a:pPr marL="0" algn="ctr"/>
          <a:endParaRPr lang="en-US" sz="1400" dirty="0"/>
        </a:p>
        <a:p>
          <a:pPr marL="0" algn="ctr"/>
          <a:r>
            <a:rPr lang="en-US" sz="1400" dirty="0"/>
            <a:t>Internal Usable Data Models / Data Engineering</a:t>
          </a:r>
        </a:p>
        <a:p>
          <a:pPr marL="0" algn="ctr"/>
          <a:endParaRPr lang="en-US" sz="1400" dirty="0"/>
        </a:p>
        <a:p>
          <a:pPr marL="0" algn="ctr"/>
          <a:endParaRPr lang="en-US" sz="1400" dirty="0"/>
        </a:p>
        <a:p>
          <a:pPr marL="0" algn="ctr"/>
          <a:endParaRPr lang="en-US" sz="1400" dirty="0"/>
        </a:p>
      </dgm:t>
    </dgm:pt>
    <dgm:pt modelId="{9305280E-8AA4-7443-B5FB-E2F5AEBC4FB0}" type="parTrans" cxnId="{3132326B-CBD6-1642-9EE7-72B3F883BAB3}">
      <dgm:prSet custT="1"/>
      <dgm:spPr/>
      <dgm:t>
        <a:bodyPr vert="vert270" anchor="t"/>
        <a:lstStyle/>
        <a:p>
          <a:r>
            <a:rPr lang="en-US" sz="1100" dirty="0">
              <a:solidFill>
                <a:schemeClr val="tx1"/>
              </a:solidFill>
            </a:rPr>
            <a:t>Server</a:t>
          </a:r>
        </a:p>
        <a:p>
          <a:endParaRPr lang="en-US" sz="1100" dirty="0">
            <a:solidFill>
              <a:schemeClr val="tx1"/>
            </a:solidFill>
          </a:endParaRPr>
        </a:p>
        <a:p>
          <a:r>
            <a:rPr lang="en-US" sz="1100" dirty="0">
              <a:solidFill>
                <a:schemeClr val="tx1"/>
              </a:solidFill>
            </a:rPr>
            <a:t>Client</a:t>
          </a:r>
        </a:p>
      </dgm:t>
    </dgm:pt>
    <dgm:pt modelId="{887BC57A-070F-B641-BBAB-5E2B9172A08A}" type="sibTrans" cxnId="{3132326B-CBD6-1642-9EE7-72B3F883BAB3}">
      <dgm:prSet/>
      <dgm:spPr/>
      <dgm:t>
        <a:bodyPr/>
        <a:lstStyle/>
        <a:p>
          <a:endParaRPr lang="en-US"/>
        </a:p>
      </dgm:t>
    </dgm:pt>
    <dgm:pt modelId="{5E3D918E-6397-2D43-B915-78070E525EF9}" type="pres">
      <dgm:prSet presAssocID="{33365A5D-1699-1041-89CB-2773E985994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A620E3-F16A-6F47-9D69-F2E0EFF86B74}" type="pres">
      <dgm:prSet presAssocID="{2738CCD6-EE17-DB4F-8DDE-34D1D7E4968E}" presName="centerShape" presStyleLbl="node0" presStyleIdx="0" presStyleCnt="1" custLinFactNeighborX="2414" custLinFactNeighborY="406"/>
      <dgm:spPr/>
    </dgm:pt>
    <dgm:pt modelId="{4AC56B3D-B6D1-334C-9CE4-84FBE1A8AC06}" type="pres">
      <dgm:prSet presAssocID="{27B7C3B5-C3E4-C84E-89E4-89728479A0D7}" presName="parTrans" presStyleLbl="sibTrans2D1" presStyleIdx="0" presStyleCnt="4" custFlipVert="1" custScaleX="203585"/>
      <dgm:spPr/>
    </dgm:pt>
    <dgm:pt modelId="{665730BE-7339-604C-A73F-9992AF13DEEA}" type="pres">
      <dgm:prSet presAssocID="{27B7C3B5-C3E4-C84E-89E4-89728479A0D7}" presName="connectorText" presStyleLbl="sibTrans2D1" presStyleIdx="0" presStyleCnt="4"/>
      <dgm:spPr/>
    </dgm:pt>
    <dgm:pt modelId="{2C5AB194-5115-6444-996D-E737E535CB2B}" type="pres">
      <dgm:prSet presAssocID="{362C09FA-3406-8E4B-9103-715FB3E17049}" presName="node" presStyleLbl="node1" presStyleIdx="0" presStyleCnt="4" custRadScaleRad="100735" custRadScaleInc="6105">
        <dgm:presLayoutVars>
          <dgm:bulletEnabled val="1"/>
        </dgm:presLayoutVars>
      </dgm:prSet>
      <dgm:spPr/>
    </dgm:pt>
    <dgm:pt modelId="{B7BFBDEA-461A-5D4B-8AAB-6A7E8F29BBC7}" type="pres">
      <dgm:prSet presAssocID="{84916587-BAAC-1A44-899C-F56501419018}" presName="parTrans" presStyleLbl="sibTrans2D1" presStyleIdx="1" presStyleCnt="4" custAng="10800010" custScaleX="216294" custScaleY="119579"/>
      <dgm:spPr>
        <a:prstGeom prst="leftRightArrow">
          <a:avLst/>
        </a:prstGeom>
      </dgm:spPr>
    </dgm:pt>
    <dgm:pt modelId="{C573BCA1-53A4-7A42-B113-B59B92D121B8}" type="pres">
      <dgm:prSet presAssocID="{84916587-BAAC-1A44-899C-F56501419018}" presName="connectorText" presStyleLbl="sibTrans2D1" presStyleIdx="1" presStyleCnt="4"/>
      <dgm:spPr>
        <a:prstGeom prst="leftRightArrow">
          <a:avLst/>
        </a:prstGeom>
      </dgm:spPr>
    </dgm:pt>
    <dgm:pt modelId="{8060D115-F6C0-AD45-86E9-CFBDB7B63756}" type="pres">
      <dgm:prSet presAssocID="{08D5B40E-0AAA-B649-80F9-99E842EC789F}" presName="node" presStyleLbl="node1" presStyleIdx="1" presStyleCnt="4" custRadScaleRad="112883" custRadScaleInc="916">
        <dgm:presLayoutVars>
          <dgm:bulletEnabled val="1"/>
        </dgm:presLayoutVars>
      </dgm:prSet>
      <dgm:spPr/>
    </dgm:pt>
    <dgm:pt modelId="{10C41BC7-5547-4141-86DB-B4530EF6AEF0}" type="pres">
      <dgm:prSet presAssocID="{5EAF6108-62BC-0742-91ED-2F3450C6CCB9}" presName="parTrans" presStyleLbl="sibTrans2D1" presStyleIdx="2" presStyleCnt="4" custAng="10799983" custScaleX="118935" custLinFactNeighborY="-31234"/>
      <dgm:spPr/>
    </dgm:pt>
    <dgm:pt modelId="{24CDB685-702D-E445-BEB7-BC9E33D4FC77}" type="pres">
      <dgm:prSet presAssocID="{5EAF6108-62BC-0742-91ED-2F3450C6CCB9}" presName="connectorText" presStyleLbl="sibTrans2D1" presStyleIdx="2" presStyleCnt="4"/>
      <dgm:spPr/>
    </dgm:pt>
    <dgm:pt modelId="{08F1A6EC-F8D8-A94C-BA02-51FD106A2D55}" type="pres">
      <dgm:prSet presAssocID="{3800D55A-CB81-264D-A58F-112F62D114D0}" presName="node" presStyleLbl="node1" presStyleIdx="2" presStyleCnt="4" custRadScaleRad="99498" custRadScaleInc="-6180">
        <dgm:presLayoutVars>
          <dgm:bulletEnabled val="1"/>
        </dgm:presLayoutVars>
      </dgm:prSet>
      <dgm:spPr/>
    </dgm:pt>
    <dgm:pt modelId="{D1EFFD57-C331-9242-AEE5-9100966CCD7E}" type="pres">
      <dgm:prSet presAssocID="{9305280E-8AA4-7443-B5FB-E2F5AEBC4FB0}" presName="parTrans" presStyleLbl="sibTrans2D1" presStyleIdx="3" presStyleCnt="4" custScaleX="214300" custScaleY="100001"/>
      <dgm:spPr>
        <a:prstGeom prst="leftRightArrow">
          <a:avLst/>
        </a:prstGeom>
      </dgm:spPr>
    </dgm:pt>
    <dgm:pt modelId="{C52E6E94-5640-1B47-AD7D-74E5B8AE3796}" type="pres">
      <dgm:prSet presAssocID="{9305280E-8AA4-7443-B5FB-E2F5AEBC4FB0}" presName="connectorText" presStyleLbl="sibTrans2D1" presStyleIdx="3" presStyleCnt="4"/>
      <dgm:spPr/>
    </dgm:pt>
    <dgm:pt modelId="{014099A9-0D84-9946-90EF-D728B7AF2DAB}" type="pres">
      <dgm:prSet presAssocID="{10CD23D1-6517-7243-8117-14B03E3D6DEE}" presName="node" presStyleLbl="node1" presStyleIdx="3" presStyleCnt="4">
        <dgm:presLayoutVars>
          <dgm:bulletEnabled val="1"/>
        </dgm:presLayoutVars>
      </dgm:prSet>
      <dgm:spPr/>
    </dgm:pt>
  </dgm:ptLst>
  <dgm:cxnLst>
    <dgm:cxn modelId="{513CCD07-C3EA-A548-B0D3-9F99B9FC2DD6}" type="presOf" srcId="{27B7C3B5-C3E4-C84E-89E4-89728479A0D7}" destId="{665730BE-7339-604C-A73F-9992AF13DEEA}" srcOrd="1" destOrd="0" presId="urn:microsoft.com/office/officeart/2005/8/layout/radial5"/>
    <dgm:cxn modelId="{DA497F0F-B791-F343-A729-9BDD91661D67}" type="presOf" srcId="{5EAF6108-62BC-0742-91ED-2F3450C6CCB9}" destId="{24CDB685-702D-E445-BEB7-BC9E33D4FC77}" srcOrd="1" destOrd="0" presId="urn:microsoft.com/office/officeart/2005/8/layout/radial5"/>
    <dgm:cxn modelId="{8D9CA726-A0A5-A940-8D7E-73BD7EAD2464}" srcId="{2738CCD6-EE17-DB4F-8DDE-34D1D7E4968E}" destId="{362C09FA-3406-8E4B-9103-715FB3E17049}" srcOrd="0" destOrd="0" parTransId="{27B7C3B5-C3E4-C84E-89E4-89728479A0D7}" sibTransId="{2F7C5633-FE44-DB42-A735-BFE08FE15B56}"/>
    <dgm:cxn modelId="{4489622F-6FDC-E14D-8AEB-9DDEE52A9F5C}" type="presOf" srcId="{27B7C3B5-C3E4-C84E-89E4-89728479A0D7}" destId="{4AC56B3D-B6D1-334C-9CE4-84FBE1A8AC06}" srcOrd="0" destOrd="0" presId="urn:microsoft.com/office/officeart/2005/8/layout/radial5"/>
    <dgm:cxn modelId="{EE11DE39-A980-7A49-B38C-546914BE4984}" type="presOf" srcId="{362C09FA-3406-8E4B-9103-715FB3E17049}" destId="{2C5AB194-5115-6444-996D-E737E535CB2B}" srcOrd="0" destOrd="0" presId="urn:microsoft.com/office/officeart/2005/8/layout/radial5"/>
    <dgm:cxn modelId="{D11FA443-61C4-3046-A124-99C390E700B4}" srcId="{2738CCD6-EE17-DB4F-8DDE-34D1D7E4968E}" destId="{3800D55A-CB81-264D-A58F-112F62D114D0}" srcOrd="2" destOrd="0" parTransId="{5EAF6108-62BC-0742-91ED-2F3450C6CCB9}" sibTransId="{AFD078FC-E644-E548-9EF2-8BD89D087098}"/>
    <dgm:cxn modelId="{7D4C3349-6F1F-5641-8414-9F0E3B6DA8D0}" type="presOf" srcId="{10CD23D1-6517-7243-8117-14B03E3D6DEE}" destId="{014099A9-0D84-9946-90EF-D728B7AF2DAB}" srcOrd="0" destOrd="0" presId="urn:microsoft.com/office/officeart/2005/8/layout/radial5"/>
    <dgm:cxn modelId="{71E7ED54-C198-A849-B3DD-0E391CBE3021}" type="presOf" srcId="{9305280E-8AA4-7443-B5FB-E2F5AEBC4FB0}" destId="{D1EFFD57-C331-9242-AEE5-9100966CCD7E}" srcOrd="0" destOrd="0" presId="urn:microsoft.com/office/officeart/2005/8/layout/radial5"/>
    <dgm:cxn modelId="{3D99D26A-398F-EE4C-8447-338CE052D41F}" type="presOf" srcId="{33365A5D-1699-1041-89CB-2773E985994C}" destId="{5E3D918E-6397-2D43-B915-78070E525EF9}" srcOrd="0" destOrd="0" presId="urn:microsoft.com/office/officeart/2005/8/layout/radial5"/>
    <dgm:cxn modelId="{3132326B-CBD6-1642-9EE7-72B3F883BAB3}" srcId="{2738CCD6-EE17-DB4F-8DDE-34D1D7E4968E}" destId="{10CD23D1-6517-7243-8117-14B03E3D6DEE}" srcOrd="3" destOrd="0" parTransId="{9305280E-8AA4-7443-B5FB-E2F5AEBC4FB0}" sibTransId="{887BC57A-070F-B641-BBAB-5E2B9172A08A}"/>
    <dgm:cxn modelId="{358F526D-CB87-E747-8265-95DAAAB71DF1}" srcId="{33365A5D-1699-1041-89CB-2773E985994C}" destId="{2738CCD6-EE17-DB4F-8DDE-34D1D7E4968E}" srcOrd="0" destOrd="0" parTransId="{95217FFE-3CF9-434F-95FD-682847D05726}" sibTransId="{DAED53E8-5443-6843-AA6A-51AE6D191F28}"/>
    <dgm:cxn modelId="{54D1E4AF-E288-1944-A3B8-D58CC5386FB2}" type="presOf" srcId="{08D5B40E-0AAA-B649-80F9-99E842EC789F}" destId="{8060D115-F6C0-AD45-86E9-CFBDB7B63756}" srcOrd="0" destOrd="0" presId="urn:microsoft.com/office/officeart/2005/8/layout/radial5"/>
    <dgm:cxn modelId="{11B850C1-95AA-CE4D-9355-9C8CD1D88782}" srcId="{2738CCD6-EE17-DB4F-8DDE-34D1D7E4968E}" destId="{08D5B40E-0AAA-B649-80F9-99E842EC789F}" srcOrd="1" destOrd="0" parTransId="{84916587-BAAC-1A44-899C-F56501419018}" sibTransId="{171BDE9F-D4F9-9448-837E-79A460E9B97B}"/>
    <dgm:cxn modelId="{D75BAFC4-F3A2-2A4A-9C7E-37B705EB7136}" type="presOf" srcId="{84916587-BAAC-1A44-899C-F56501419018}" destId="{B7BFBDEA-461A-5D4B-8AAB-6A7E8F29BBC7}" srcOrd="0" destOrd="0" presId="urn:microsoft.com/office/officeart/2005/8/layout/radial5"/>
    <dgm:cxn modelId="{D4250BCA-DC72-254B-A97D-05181E550A31}" type="presOf" srcId="{5EAF6108-62BC-0742-91ED-2F3450C6CCB9}" destId="{10C41BC7-5547-4141-86DB-B4530EF6AEF0}" srcOrd="0" destOrd="0" presId="urn:microsoft.com/office/officeart/2005/8/layout/radial5"/>
    <dgm:cxn modelId="{320A1BD6-5513-FA46-AB84-11AD16171062}" type="presOf" srcId="{84916587-BAAC-1A44-899C-F56501419018}" destId="{C573BCA1-53A4-7A42-B113-B59B92D121B8}" srcOrd="1" destOrd="0" presId="urn:microsoft.com/office/officeart/2005/8/layout/radial5"/>
    <dgm:cxn modelId="{2D0FC1DE-DD46-E440-BAAC-AA0835A60985}" type="presOf" srcId="{3800D55A-CB81-264D-A58F-112F62D114D0}" destId="{08F1A6EC-F8D8-A94C-BA02-51FD106A2D55}" srcOrd="0" destOrd="0" presId="urn:microsoft.com/office/officeart/2005/8/layout/radial5"/>
    <dgm:cxn modelId="{5EF9B6F7-1330-594C-8BD3-D573E22F5F04}" type="presOf" srcId="{9305280E-8AA4-7443-B5FB-E2F5AEBC4FB0}" destId="{C52E6E94-5640-1B47-AD7D-74E5B8AE3796}" srcOrd="1" destOrd="0" presId="urn:microsoft.com/office/officeart/2005/8/layout/radial5"/>
    <dgm:cxn modelId="{06E1B2FB-B1BC-3543-81F9-28AB72BB2871}" type="presOf" srcId="{2738CCD6-EE17-DB4F-8DDE-34D1D7E4968E}" destId="{B3A620E3-F16A-6F47-9D69-F2E0EFF86B74}" srcOrd="0" destOrd="0" presId="urn:microsoft.com/office/officeart/2005/8/layout/radial5"/>
    <dgm:cxn modelId="{D0F7AC84-376C-1F4B-8369-07156B62277A}" type="presParOf" srcId="{5E3D918E-6397-2D43-B915-78070E525EF9}" destId="{B3A620E3-F16A-6F47-9D69-F2E0EFF86B74}" srcOrd="0" destOrd="0" presId="urn:microsoft.com/office/officeart/2005/8/layout/radial5"/>
    <dgm:cxn modelId="{0A32841D-2F67-F14F-A3FE-73F6D1BDE135}" type="presParOf" srcId="{5E3D918E-6397-2D43-B915-78070E525EF9}" destId="{4AC56B3D-B6D1-334C-9CE4-84FBE1A8AC06}" srcOrd="1" destOrd="0" presId="urn:microsoft.com/office/officeart/2005/8/layout/radial5"/>
    <dgm:cxn modelId="{8F88220C-07F3-AC4E-9E25-99FC94D67606}" type="presParOf" srcId="{4AC56B3D-B6D1-334C-9CE4-84FBE1A8AC06}" destId="{665730BE-7339-604C-A73F-9992AF13DEEA}" srcOrd="0" destOrd="0" presId="urn:microsoft.com/office/officeart/2005/8/layout/radial5"/>
    <dgm:cxn modelId="{71AC3E56-89E1-E14E-9AA7-17DE8C0FC666}" type="presParOf" srcId="{5E3D918E-6397-2D43-B915-78070E525EF9}" destId="{2C5AB194-5115-6444-996D-E737E535CB2B}" srcOrd="2" destOrd="0" presId="urn:microsoft.com/office/officeart/2005/8/layout/radial5"/>
    <dgm:cxn modelId="{C294A0D2-0B2F-9941-8F7E-2F73752A53F7}" type="presParOf" srcId="{5E3D918E-6397-2D43-B915-78070E525EF9}" destId="{B7BFBDEA-461A-5D4B-8AAB-6A7E8F29BBC7}" srcOrd="3" destOrd="0" presId="urn:microsoft.com/office/officeart/2005/8/layout/radial5"/>
    <dgm:cxn modelId="{96702542-F767-324F-A15F-E0D80C3F22E1}" type="presParOf" srcId="{B7BFBDEA-461A-5D4B-8AAB-6A7E8F29BBC7}" destId="{C573BCA1-53A4-7A42-B113-B59B92D121B8}" srcOrd="0" destOrd="0" presId="urn:microsoft.com/office/officeart/2005/8/layout/radial5"/>
    <dgm:cxn modelId="{A4FFA8CB-D809-6647-9FC9-9BEFC4916BA1}" type="presParOf" srcId="{5E3D918E-6397-2D43-B915-78070E525EF9}" destId="{8060D115-F6C0-AD45-86E9-CFBDB7B63756}" srcOrd="4" destOrd="0" presId="urn:microsoft.com/office/officeart/2005/8/layout/radial5"/>
    <dgm:cxn modelId="{0044A536-4714-F74F-9C34-6D4B6380F307}" type="presParOf" srcId="{5E3D918E-6397-2D43-B915-78070E525EF9}" destId="{10C41BC7-5547-4141-86DB-B4530EF6AEF0}" srcOrd="5" destOrd="0" presId="urn:microsoft.com/office/officeart/2005/8/layout/radial5"/>
    <dgm:cxn modelId="{4831E4B8-B4F0-5042-B872-D56B0064E2A0}" type="presParOf" srcId="{10C41BC7-5547-4141-86DB-B4530EF6AEF0}" destId="{24CDB685-702D-E445-BEB7-BC9E33D4FC77}" srcOrd="0" destOrd="0" presId="urn:microsoft.com/office/officeart/2005/8/layout/radial5"/>
    <dgm:cxn modelId="{96A9328A-6D91-8749-A0D6-9C5232FEED73}" type="presParOf" srcId="{5E3D918E-6397-2D43-B915-78070E525EF9}" destId="{08F1A6EC-F8D8-A94C-BA02-51FD106A2D55}" srcOrd="6" destOrd="0" presId="urn:microsoft.com/office/officeart/2005/8/layout/radial5"/>
    <dgm:cxn modelId="{35BB2390-656A-B540-BF42-4B812214A7AE}" type="presParOf" srcId="{5E3D918E-6397-2D43-B915-78070E525EF9}" destId="{D1EFFD57-C331-9242-AEE5-9100966CCD7E}" srcOrd="7" destOrd="0" presId="urn:microsoft.com/office/officeart/2005/8/layout/radial5"/>
    <dgm:cxn modelId="{46B84B68-FB4B-D145-9C1C-56B74DE66877}" type="presParOf" srcId="{D1EFFD57-C331-9242-AEE5-9100966CCD7E}" destId="{C52E6E94-5640-1B47-AD7D-74E5B8AE3796}" srcOrd="0" destOrd="0" presId="urn:microsoft.com/office/officeart/2005/8/layout/radial5"/>
    <dgm:cxn modelId="{FF71E329-E60E-B346-B0FC-FDEBB94A0B2E}" type="presParOf" srcId="{5E3D918E-6397-2D43-B915-78070E525EF9}" destId="{014099A9-0D84-9946-90EF-D728B7AF2DA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620E3-F16A-6F47-9D69-F2E0EFF86B74}">
      <dsp:nvSpPr>
        <dsp:cNvPr id="0" name=""/>
        <dsp:cNvSpPr/>
      </dsp:nvSpPr>
      <dsp:spPr>
        <a:xfrm>
          <a:off x="3922096" y="2544321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Science</a:t>
          </a:r>
        </a:p>
      </dsp:txBody>
      <dsp:txXfrm>
        <a:off x="4185591" y="2807816"/>
        <a:ext cx="1272263" cy="1272263"/>
      </dsp:txXfrm>
    </dsp:sp>
    <dsp:sp modelId="{4AC56B3D-B6D1-334C-9CE4-84FBE1A8AC06}">
      <dsp:nvSpPr>
        <dsp:cNvPr id="0" name=""/>
        <dsp:cNvSpPr/>
      </dsp:nvSpPr>
      <dsp:spPr>
        <a:xfrm rot="5399992" flipV="1">
          <a:off x="4419762" y="1877090"/>
          <a:ext cx="803927" cy="61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</dsp:txBody>
      <dsp:txXfrm rot="10800000">
        <a:off x="4511524" y="1907677"/>
        <a:ext cx="620403" cy="367048"/>
      </dsp:txXfrm>
    </dsp:sp>
    <dsp:sp modelId="{2C5AB194-5115-6444-996D-E737E535CB2B}">
      <dsp:nvSpPr>
        <dsp:cNvPr id="0" name=""/>
        <dsp:cNvSpPr/>
      </dsp:nvSpPr>
      <dsp:spPr>
        <a:xfrm>
          <a:off x="3922102" y="0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External Data Sources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: Scrapping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 : JSON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Historians…</a:t>
          </a:r>
        </a:p>
      </dsp:txBody>
      <dsp:txXfrm>
        <a:off x="4185597" y="263495"/>
        <a:ext cx="1272263" cy="1272263"/>
      </dsp:txXfrm>
    </dsp:sp>
    <dsp:sp modelId="{B7BFBDEA-461A-5D4B-8AAB-6A7E8F29BBC7}">
      <dsp:nvSpPr>
        <dsp:cNvPr id="0" name=""/>
        <dsp:cNvSpPr/>
      </dsp:nvSpPr>
      <dsp:spPr>
        <a:xfrm rot="10800013">
          <a:off x="5639970" y="3078189"/>
          <a:ext cx="1057957" cy="7315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solidFill>
              <a:schemeClr val="tx1"/>
            </a:solidFill>
          </a:endParaRPr>
        </a:p>
      </dsp:txBody>
      <dsp:txXfrm>
        <a:off x="5822850" y="3261069"/>
        <a:ext cx="692197" cy="365760"/>
      </dsp:txXfrm>
    </dsp:sp>
    <dsp:sp modelId="{8060D115-F6C0-AD45-86E9-CFBDB7B63756}">
      <dsp:nvSpPr>
        <dsp:cNvPr id="0" name=""/>
        <dsp:cNvSpPr/>
      </dsp:nvSpPr>
      <dsp:spPr>
        <a:xfrm>
          <a:off x="6644235" y="2544323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(UI/UX)</a:t>
          </a:r>
        </a:p>
      </dsp:txBody>
      <dsp:txXfrm>
        <a:off x="6907730" y="2807818"/>
        <a:ext cx="1272263" cy="1272263"/>
      </dsp:txXfrm>
    </dsp:sp>
    <dsp:sp modelId="{10C41BC7-5547-4141-86DB-B4530EF6AEF0}">
      <dsp:nvSpPr>
        <dsp:cNvPr id="0" name=""/>
        <dsp:cNvSpPr/>
      </dsp:nvSpPr>
      <dsp:spPr>
        <a:xfrm rot="16200000">
          <a:off x="4606142" y="4178357"/>
          <a:ext cx="431147" cy="61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4670814" y="4365378"/>
        <a:ext cx="301803" cy="367048"/>
      </dsp:txXfrm>
    </dsp:sp>
    <dsp:sp modelId="{08F1A6EC-F8D8-A94C-BA02-51FD106A2D55}">
      <dsp:nvSpPr>
        <dsp:cNvPr id="0" name=""/>
        <dsp:cNvSpPr/>
      </dsp:nvSpPr>
      <dsp:spPr>
        <a:xfrm>
          <a:off x="3922083" y="5027550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Analysis, Analytics and Modeling</a:t>
          </a:r>
        </a:p>
      </dsp:txBody>
      <dsp:txXfrm>
        <a:off x="4185578" y="5291045"/>
        <a:ext cx="1272263" cy="1272263"/>
      </dsp:txXfrm>
    </dsp:sp>
    <dsp:sp modelId="{D1EFFD57-C331-9242-AEE5-9100966CCD7E}">
      <dsp:nvSpPr>
        <dsp:cNvPr id="0" name=""/>
        <dsp:cNvSpPr/>
      </dsp:nvSpPr>
      <dsp:spPr>
        <a:xfrm rot="10826628">
          <a:off x="3035870" y="3127941"/>
          <a:ext cx="956041" cy="61175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Server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Client</a:t>
          </a:r>
        </a:p>
      </dsp:txBody>
      <dsp:txXfrm rot="10800000">
        <a:off x="3219393" y="3251002"/>
        <a:ext cx="772515" cy="367052"/>
      </dsp:txXfrm>
    </dsp:sp>
    <dsp:sp modelId="{014099A9-0D84-9946-90EF-D728B7AF2DAB}">
      <dsp:nvSpPr>
        <dsp:cNvPr id="0" name=""/>
        <dsp:cNvSpPr/>
      </dsp:nvSpPr>
      <dsp:spPr>
        <a:xfrm>
          <a:off x="1281180" y="2523864"/>
          <a:ext cx="1799253" cy="179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 Usable Data Models / Data Engineering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544675" y="2787359"/>
        <a:ext cx="1272263" cy="127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0AD6-5E4B-0F4B-AB35-98686F9A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1207-C6F5-3F42-8F93-52593FC83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FCED-1B93-CD49-B573-02AC500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89B9-19CF-584D-8E3D-F5E97694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BDF1-6D0C-FF44-A5E3-592C27F3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58E6-5566-2441-9259-1CB293C0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D23E4-B8A7-6049-8CCE-2618F043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9E75-9CAC-9340-84E8-A962806F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A7A7-8EE8-8C4C-B94F-74276810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45EE-0AFD-8741-8F81-AFF3280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664FF-8FFF-6B43-9B9F-3B2FF90D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AC637-E236-004C-876D-884221E7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06A-56D5-A742-910E-EEFACD8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1443-2A06-FB4C-AC27-FAD3829E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0281-B69F-3B46-BC84-9D523493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EC78-7177-C940-BDFA-4C0B41A3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98C-2205-C341-95D1-ABD37CF2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D4D6-5799-D645-A5C0-BCCCE211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F90E-721A-EE4D-807E-BD10DAF5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C940-102F-7943-B6BE-552950C4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FB15-83B2-FA44-ABD2-680482E2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8E29-EA1E-3246-9975-CF01B3EB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034B-B45A-BD44-965B-F2CB80CF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BDEB-9E6A-114E-825E-157DB36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7467-D656-8E41-90E4-09B43A7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3EE-D19D-A14A-A54B-C0BB7688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1953-0F5C-E44C-9334-23BC3CC9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9AF6-985E-084E-969A-599ACA4B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3617-763B-6443-B8E0-05E68B7D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8D2E-8FAE-3A4D-8A30-45766186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1CD0-2E9E-5049-93F4-0C45ACDF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9BD-F57B-D742-949E-B4332D8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2C3FE-D079-D745-8139-D922014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41C2-1573-554F-9796-E203F0C7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1D1E9-16C8-A046-B1A8-F0631E43B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9BFA5-4EA7-D942-9D51-A5E4FF4B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F6ED4-92A2-184B-8027-94AF8541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5AACE-E3E1-7543-AA63-9607EDDE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1D34A-89BD-8E4E-9CA3-D416E34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3AB6-89C5-7542-9747-B15C8D05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BC64B-E2A6-F549-B8D8-6899173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58A2-1ADD-F440-BF77-F88914CB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7D30C-7852-3D47-ABBA-1C1EB034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1C27-D547-3245-81A2-9C464C4B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9311F-6964-AF4E-B80B-EF9302AF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1CDA-F877-E44E-8ED0-FFE6588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DEF-07C4-D74D-970A-213CA8B4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A630-EB2C-3040-AA1F-60DCF26B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19D5D-B77A-BC4E-AE9A-261C2156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B579-E302-E743-A50F-6AD06931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1BC0-1FD4-2E43-861D-42E9D9E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934F-EA84-1848-BBC0-3A7B5852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E4E2-1231-B94E-971E-3D1B136A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DE0AD-D2EA-F24D-A346-FBE161B85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EC34-FF9B-3845-90D4-6A871C57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A533-BEAE-2E4A-B403-809E4239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9416-8B50-1746-B939-60E51C40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C16C-E509-4849-9F62-2BD1C3D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678A0-BAA9-0F4E-BF00-BE0A8C0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DD54-0FF6-B84D-8577-F738EC7B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D908-8AF1-9441-8699-1F2E7574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1431-51D5-B949-8C68-743525E722A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460C-5085-8741-A032-C5741F92D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8A2D-B940-F14B-9F9B-B5B407A0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523-059A-8346-8A6B-8D2337B97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B88B4B1-8A9E-674C-ADBF-F2C8AFBD29EB}"/>
              </a:ext>
            </a:extLst>
          </p:cNvPr>
          <p:cNvGrpSpPr/>
          <p:nvPr/>
        </p:nvGrpSpPr>
        <p:grpSpPr>
          <a:xfrm>
            <a:off x="1395908" y="0"/>
            <a:ext cx="9400184" cy="6846983"/>
            <a:chOff x="1395908" y="0"/>
            <a:chExt cx="9400184" cy="68469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E23E9C-27FC-1943-91A9-18C095D642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5337" y="729090"/>
              <a:ext cx="6455391" cy="530322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E0B04F-C967-D247-BC6E-7237BDA4ECF1}"/>
                </a:ext>
              </a:extLst>
            </p:cNvPr>
            <p:cNvGrpSpPr/>
            <p:nvPr/>
          </p:nvGrpSpPr>
          <p:grpSpPr>
            <a:xfrm>
              <a:off x="1395908" y="0"/>
              <a:ext cx="9400184" cy="6846983"/>
              <a:chOff x="-153391" y="38251"/>
              <a:chExt cx="9400184" cy="684698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BDFD9EB-8BD4-DD40-B8E9-D7723A561A67}"/>
                  </a:ext>
                </a:extLst>
              </p:cNvPr>
              <p:cNvGrpSpPr/>
              <p:nvPr/>
            </p:nvGrpSpPr>
            <p:grpSpPr>
              <a:xfrm>
                <a:off x="-153391" y="38251"/>
                <a:ext cx="9400184" cy="6846983"/>
                <a:chOff x="-508232" y="38251"/>
                <a:chExt cx="9400184" cy="684698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4730A7C-CA82-D54E-98BE-328BCFFA7281}"/>
                    </a:ext>
                  </a:extLst>
                </p:cNvPr>
                <p:cNvSpPr/>
                <p:nvPr/>
              </p:nvSpPr>
              <p:spPr>
                <a:xfrm rot="18898558">
                  <a:off x="2201940" y="1831356"/>
                  <a:ext cx="2673441" cy="160079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ETL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7E07EDE-09ED-0344-9C25-55F5820CF76A}"/>
                    </a:ext>
                  </a:extLst>
                </p:cNvPr>
                <p:cNvGrpSpPr/>
                <p:nvPr/>
              </p:nvGrpSpPr>
              <p:grpSpPr>
                <a:xfrm>
                  <a:off x="-508232" y="38251"/>
                  <a:ext cx="9400184" cy="6846983"/>
                  <a:chOff x="-283479" y="11017"/>
                  <a:chExt cx="9400184" cy="684698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1B277A2D-1DE1-F44A-8FA8-4AD69D2E8E32}"/>
                      </a:ext>
                    </a:extLst>
                  </p:cNvPr>
                  <p:cNvGrpSpPr/>
                  <p:nvPr/>
                </p:nvGrpSpPr>
                <p:grpSpPr>
                  <a:xfrm>
                    <a:off x="-283479" y="11017"/>
                    <a:ext cx="9400184" cy="6846983"/>
                    <a:chOff x="-638321" y="11017"/>
                    <a:chExt cx="9400184" cy="6846983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B31EF767-EAC2-6B4F-9CEE-A15BF96FD93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880779" y="4285396"/>
                      <a:ext cx="611746" cy="810241"/>
                      <a:chOff x="4515844" y="4291549"/>
                      <a:chExt cx="611746" cy="767507"/>
                    </a:xfrm>
                  </p:grpSpPr>
                  <p:sp>
                    <p:nvSpPr>
                      <p:cNvPr id="15" name="Right Arrow 14">
                        <a:extLst>
                          <a:ext uri="{FF2B5EF4-FFF2-40B4-BE49-F238E27FC236}">
                            <a16:creationId xmlns:a16="http://schemas.microsoft.com/office/drawing/2014/main" id="{104C3359-F53D-9147-A1ED-848A7DBF5C7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437963" y="4369430"/>
                        <a:ext cx="767507" cy="611746"/>
                      </a:xfrm>
                      <a:prstGeom prst="rightArrow">
                        <a:avLst>
                          <a:gd name="adj1" fmla="val 60000"/>
                          <a:gd name="adj2" fmla="val 50000"/>
                        </a:avLst>
                      </a:prstGeom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" name="Right Arrow 4">
                        <a:extLst>
                          <a:ext uri="{FF2B5EF4-FFF2-40B4-BE49-F238E27FC236}">
                            <a16:creationId xmlns:a16="http://schemas.microsoft.com/office/drawing/2014/main" id="{5C8F97E9-1C5B-6240-9358-C36580260C59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0">
                        <a:off x="4529725" y="4583541"/>
                        <a:ext cx="583983" cy="36704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vert270" wrap="square" lIns="0" tIns="0" rIns="0" bIns="0" numCol="1" spcCol="1270" anchor="ctr" anchorCtr="0">
                        <a:noAutofit/>
                      </a:bodyPr>
                      <a:lstStyle/>
                      <a:p>
                        <a:pPr marL="0" lvl="0" indent="0" algn="ctr" defTabSz="4889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endParaRPr lang="en-US" sz="1100" kern="1200" dirty="0"/>
                      </a:p>
                    </p:txBody>
                  </p:sp>
                </p:grpSp>
                <p:graphicFrame>
                  <p:nvGraphicFramePr>
                    <p:cNvPr id="10" name="Diagram 9">
                      <a:extLst>
                        <a:ext uri="{FF2B5EF4-FFF2-40B4-BE49-F238E27FC236}">
                          <a16:creationId xmlns:a16="http://schemas.microsoft.com/office/drawing/2014/main" id="{520D8E0B-559D-FA44-B8F5-B86E22BC2475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38840866"/>
                        </p:ext>
                      </p:extLst>
                    </p:nvPr>
                  </p:nvGraphicFramePr>
                  <p:xfrm>
                    <a:off x="-638321" y="11017"/>
                    <a:ext cx="9400184" cy="6846983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2" r:lo="rId3" r:qs="rId4" r:cs="rId5"/>
                    </a:graphicData>
                  </a:graphic>
                </p:graphicFrame>
              </p:grpSp>
              <p:sp>
                <p:nvSpPr>
                  <p:cNvPr id="11" name="Magnetic Disk 10">
                    <a:extLst>
                      <a:ext uri="{FF2B5EF4-FFF2-40B4-BE49-F238E27FC236}">
                        <a16:creationId xmlns:a16="http://schemas.microsoft.com/office/drawing/2014/main" id="{2F042DB3-0051-A948-A6A9-004982AC6B4A}"/>
                      </a:ext>
                    </a:extLst>
                  </p:cNvPr>
                  <p:cNvSpPr/>
                  <p:nvPr/>
                </p:nvSpPr>
                <p:spPr>
                  <a:xfrm>
                    <a:off x="1021560" y="3454964"/>
                    <a:ext cx="546922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/>
                      <a:t>SQL</a:t>
                    </a:r>
                  </a:p>
                </p:txBody>
              </p:sp>
              <p:sp>
                <p:nvSpPr>
                  <p:cNvPr id="12" name="Magnetic Disk 11">
                    <a:extLst>
                      <a:ext uri="{FF2B5EF4-FFF2-40B4-BE49-F238E27FC236}">
                        <a16:creationId xmlns:a16="http://schemas.microsoft.com/office/drawing/2014/main" id="{51EFFF42-4EAF-D04A-9727-03CA399B4B26}"/>
                      </a:ext>
                    </a:extLst>
                  </p:cNvPr>
                  <p:cNvSpPr/>
                  <p:nvPr/>
                </p:nvSpPr>
                <p:spPr>
                  <a:xfrm>
                    <a:off x="1609426" y="3482260"/>
                    <a:ext cx="1141265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/>
                      <a:t>NoSQL DB</a:t>
                    </a:r>
                  </a:p>
                </p:txBody>
              </p:sp>
              <p:sp>
                <p:nvSpPr>
                  <p:cNvPr id="13" name="Magnetic Disk 12">
                    <a:extLst>
                      <a:ext uri="{FF2B5EF4-FFF2-40B4-BE49-F238E27FC236}">
                        <a16:creationId xmlns:a16="http://schemas.microsoft.com/office/drawing/2014/main" id="{E0859927-5E10-DA47-9B9D-2393CE7DA9C9}"/>
                      </a:ext>
                    </a:extLst>
                  </p:cNvPr>
                  <p:cNvSpPr/>
                  <p:nvPr/>
                </p:nvSpPr>
                <p:spPr>
                  <a:xfrm>
                    <a:off x="1157026" y="3809806"/>
                    <a:ext cx="1340516" cy="324134"/>
                  </a:xfrm>
                  <a:prstGeom prst="flowChartMagneticDisk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tabLst>
                        <a:tab pos="444500" algn="l"/>
                      </a:tabLst>
                    </a:pPr>
                    <a:r>
                      <a:rPr lang="en-US" dirty="0" err="1"/>
                      <a:t>TimeSeries</a:t>
                    </a:r>
                    <a:endParaRPr lang="en-US" dirty="0"/>
                  </a:p>
                </p:txBody>
              </p:sp>
            </p:grpSp>
          </p:grp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10AE1CF-3CD2-644E-8757-23AE4297ABDF}"/>
                  </a:ext>
                </a:extLst>
              </p:cNvPr>
              <p:cNvSpPr/>
              <p:nvPr/>
            </p:nvSpPr>
            <p:spPr>
              <a:xfrm rot="5778816">
                <a:off x="2194477" y="884967"/>
                <a:ext cx="2074460" cy="2052322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" name="Graphic 33" descr="Building">
              <a:extLst>
                <a:ext uri="{FF2B5EF4-FFF2-40B4-BE49-F238E27FC236}">
                  <a16:creationId xmlns:a16="http://schemas.microsoft.com/office/drawing/2014/main" id="{123DCDB6-AED0-804B-8E58-7F48E0EF5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5495" y="4286379"/>
              <a:ext cx="2397148" cy="2397148"/>
            </a:xfrm>
            <a:prstGeom prst="rect">
              <a:avLst/>
            </a:prstGeom>
          </p:spPr>
        </p:pic>
        <p:pic>
          <p:nvPicPr>
            <p:cNvPr id="38" name="Graphic 37" descr="Earth Globe Americas">
              <a:extLst>
                <a:ext uri="{FF2B5EF4-FFF2-40B4-BE49-F238E27FC236}">
                  <a16:creationId xmlns:a16="http://schemas.microsoft.com/office/drawing/2014/main" id="{84070252-A218-E74C-A771-0F581D0D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42735" y="349316"/>
              <a:ext cx="2066337" cy="206633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1A9723-D5A3-9748-905A-9CF3AA940E7B}"/>
              </a:ext>
            </a:extLst>
          </p:cNvPr>
          <p:cNvSpPr/>
          <p:nvPr/>
        </p:nvSpPr>
        <p:spPr>
          <a:xfrm>
            <a:off x="2251710" y="11018"/>
            <a:ext cx="3844290" cy="337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Data Engineer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680255-730E-3A4A-B66B-E1537D262722}"/>
              </a:ext>
            </a:extLst>
          </p:cNvPr>
          <p:cNvSpPr/>
          <p:nvPr/>
        </p:nvSpPr>
        <p:spPr>
          <a:xfrm>
            <a:off x="6343116" y="35182"/>
            <a:ext cx="3844290" cy="337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API Engineer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B79E1-F872-9F4D-A61F-136EC5F13C6F}"/>
              </a:ext>
            </a:extLst>
          </p:cNvPr>
          <p:cNvSpPr/>
          <p:nvPr/>
        </p:nvSpPr>
        <p:spPr>
          <a:xfrm>
            <a:off x="2251710" y="3453386"/>
            <a:ext cx="3844290" cy="337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Analytics Engineer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183D08-DBA0-8545-9631-548B3B2BDE23}"/>
              </a:ext>
            </a:extLst>
          </p:cNvPr>
          <p:cNvSpPr/>
          <p:nvPr/>
        </p:nvSpPr>
        <p:spPr>
          <a:xfrm>
            <a:off x="6343116" y="3482260"/>
            <a:ext cx="3844290" cy="337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Visualization Engineer</a:t>
            </a:r>
          </a:p>
        </p:txBody>
      </p:sp>
    </p:spTree>
    <p:extLst>
      <p:ext uri="{BB962C8B-B14F-4D97-AF65-F5344CB8AC3E}">
        <p14:creationId xmlns:p14="http://schemas.microsoft.com/office/powerpoint/2010/main" val="318256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Devang Gandhi</dc:creator>
  <cp:lastModifiedBy>Devang Gandhi</cp:lastModifiedBy>
  <cp:revision>10</cp:revision>
  <dcterms:created xsi:type="dcterms:W3CDTF">2019-03-07T00:44:10Z</dcterms:created>
  <dcterms:modified xsi:type="dcterms:W3CDTF">2019-07-11T21:47:45Z</dcterms:modified>
</cp:coreProperties>
</file>