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 trade offs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8357" y="3580631"/>
            <a:ext cx="9036555" cy="17204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Course: Software engineering</a:t>
            </a:r>
          </a:p>
          <a:p>
            <a:r>
              <a:rPr lang="en-US" dirty="0" err="1" smtClean="0"/>
              <a:t>lecturer:bernice</a:t>
            </a:r>
            <a:r>
              <a:rPr lang="en-US" dirty="0" smtClean="0"/>
              <a:t> </a:t>
            </a:r>
            <a:r>
              <a:rPr lang="en-US" dirty="0" err="1" smtClean="0"/>
              <a:t>bryan</a:t>
            </a:r>
            <a:endParaRPr lang="en-US" dirty="0" smtClean="0"/>
          </a:p>
          <a:p>
            <a:r>
              <a:rPr lang="en-US" dirty="0"/>
              <a:t>Bit Group </a:t>
            </a:r>
            <a:r>
              <a:rPr lang="en-US" dirty="0" smtClean="0"/>
              <a:t>b</a:t>
            </a:r>
          </a:p>
          <a:p>
            <a:r>
              <a:rPr lang="en-US" dirty="0" smtClean="0"/>
              <a:t>Group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545028"/>
            <a:ext cx="9603275" cy="1049235"/>
          </a:xfrm>
        </p:spPr>
        <p:txBody>
          <a:bodyPr/>
          <a:lstStyle/>
          <a:p>
            <a:r>
              <a:rPr lang="en-US" sz="2000" dirty="0" smtClean="0"/>
              <a:t>CONCLUSION</a:t>
            </a:r>
            <a:endParaRPr lang="en-US" sz="20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924" y="1902869"/>
            <a:ext cx="1082007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Summary: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Balancing features ensures usability, efficiency, and alignment with user needs. It fosters innovation while keeping products user-friendly and focused.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Takeaways: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Always involve users in the design process.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Set clear priorities based on the product’s vision.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Continuously refine through iterative testing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Keep it simple: Focus on features that deliver the most value with the least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Tsey</a:t>
            </a:r>
            <a:r>
              <a:rPr lang="en-US" dirty="0"/>
              <a:t> Ephraim </a:t>
            </a:r>
            <a:r>
              <a:rPr lang="en-US" dirty="0" err="1"/>
              <a:t>Etornam</a:t>
            </a:r>
            <a:r>
              <a:rPr lang="en-US" dirty="0"/>
              <a:t>- </a:t>
            </a:r>
            <a:r>
              <a:rPr lang="en-US" dirty="0" smtClean="0"/>
              <a:t>4211230123</a:t>
            </a:r>
          </a:p>
          <a:p>
            <a:r>
              <a:rPr lang="en-US" dirty="0"/>
              <a:t>Bless Edward </a:t>
            </a:r>
            <a:r>
              <a:rPr lang="en-US" dirty="0" err="1"/>
              <a:t>Danyo</a:t>
            </a:r>
            <a:r>
              <a:rPr lang="en-US" dirty="0"/>
              <a:t> </a:t>
            </a:r>
            <a:r>
              <a:rPr lang="en-US" dirty="0" err="1"/>
              <a:t>jnr</a:t>
            </a:r>
            <a:r>
              <a:rPr lang="en-US" dirty="0"/>
              <a:t>- </a:t>
            </a:r>
            <a:r>
              <a:rPr lang="en-US" dirty="0" smtClean="0"/>
              <a:t>4211231137</a:t>
            </a:r>
          </a:p>
          <a:p>
            <a:r>
              <a:rPr lang="en-US" dirty="0" err="1"/>
              <a:t>Koomson</a:t>
            </a:r>
            <a:r>
              <a:rPr lang="en-US" dirty="0"/>
              <a:t> </a:t>
            </a:r>
            <a:r>
              <a:rPr lang="en-US" dirty="0" err="1"/>
              <a:t>Abeiku</a:t>
            </a:r>
            <a:r>
              <a:rPr lang="en-US" dirty="0"/>
              <a:t> Stephen -</a:t>
            </a:r>
            <a:r>
              <a:rPr lang="en-US" dirty="0" smtClean="0"/>
              <a:t>4211230006</a:t>
            </a:r>
          </a:p>
          <a:p>
            <a:r>
              <a:rPr lang="en-US" dirty="0" err="1"/>
              <a:t>Gbadegbe</a:t>
            </a:r>
            <a:r>
              <a:rPr lang="en-US" dirty="0"/>
              <a:t> Collins- 4211231227</a:t>
            </a:r>
            <a:endParaRPr lang="en-US" dirty="0" smtClean="0"/>
          </a:p>
          <a:p>
            <a:r>
              <a:rPr lang="en-US" dirty="0"/>
              <a:t>KELVIN </a:t>
            </a:r>
            <a:r>
              <a:rPr lang="en-US" dirty="0" smtClean="0"/>
              <a:t>MCADDY-4211231055</a:t>
            </a:r>
          </a:p>
          <a:p>
            <a:r>
              <a:rPr lang="en-US" dirty="0"/>
              <a:t>Kelvin </a:t>
            </a:r>
            <a:r>
              <a:rPr lang="en-US" dirty="0" err="1"/>
              <a:t>Acheampong</a:t>
            </a:r>
            <a:r>
              <a:rPr lang="en-US" dirty="0"/>
              <a:t>- </a:t>
            </a:r>
            <a:r>
              <a:rPr lang="en-US" dirty="0" smtClean="0"/>
              <a:t>4211230048</a:t>
            </a:r>
          </a:p>
          <a:p>
            <a:r>
              <a:rPr lang="en-US" dirty="0"/>
              <a:t>Percy N Kongwie -</a:t>
            </a:r>
            <a:r>
              <a:rPr lang="en-US" dirty="0" smtClean="0"/>
              <a:t>4211231421</a:t>
            </a:r>
          </a:p>
        </p:txBody>
      </p:sp>
    </p:spTree>
    <p:extLst>
      <p:ext uri="{BB962C8B-B14F-4D97-AF65-F5344CB8AC3E}">
        <p14:creationId xmlns:p14="http://schemas.microsoft.com/office/powerpoint/2010/main" val="60850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308" y="2442820"/>
            <a:ext cx="9603275" cy="1049235"/>
          </a:xfrm>
        </p:spPr>
        <p:txBody>
          <a:bodyPr>
            <a:normAutofit/>
          </a:bodyPr>
          <a:lstStyle/>
          <a:p>
            <a:r>
              <a:rPr lang="en-US" sz="6000" dirty="0" smtClean="0">
                <a:cs typeface="Times New Roman" panose="02020603050405020304" pitchFamily="18" charset="0"/>
              </a:rPr>
              <a:t>Thank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243" y="593126"/>
            <a:ext cx="9460832" cy="729047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9243" y="1767538"/>
            <a:ext cx="1029318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smtClean="0">
                <a:latin typeface="Arial" panose="020B0604020202020204" pitchFamily="34" charset="0"/>
              </a:rPr>
              <a:t>Product Vision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altLang="en-US" b="1" dirty="0" smtClean="0">
                <a:latin typeface="Arial" panose="020B0604020202020204" pitchFamily="34" charset="0"/>
              </a:rPr>
              <a:t>Purpose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Feature </a:t>
            </a:r>
            <a:r>
              <a:rPr lang="en-US" altLang="en-US" b="1" dirty="0">
                <a:latin typeface="Arial" panose="020B0604020202020204" pitchFamily="34" charset="0"/>
              </a:rPr>
              <a:t>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rade-offs.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latin typeface="Arial" panose="020B0604020202020204" pitchFamily="34" charset="0"/>
              </a:rPr>
              <a:t>Importance of Feature </a:t>
            </a:r>
            <a:r>
              <a:rPr lang="en-US" altLang="en-US" b="1" dirty="0">
                <a:latin typeface="Arial" panose="020B0604020202020204" pitchFamily="34" charset="0"/>
              </a:rPr>
              <a:t>T</a:t>
            </a:r>
            <a:r>
              <a:rPr lang="en-US" altLang="en-US" b="1" dirty="0" smtClean="0">
                <a:latin typeface="Arial" panose="020B0604020202020204" pitchFamily="34" charset="0"/>
              </a:rPr>
              <a:t>rade-offs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Factors of Feature Trade-offs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Feature Trade-offs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Strategies for Avoiding</a:t>
            </a:r>
            <a:r>
              <a:rPr kumimoji="0" lang="en-US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Trade-offs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Feature Trade-Offs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51" y="679623"/>
            <a:ext cx="10412303" cy="1174132"/>
          </a:xfrm>
        </p:spPr>
        <p:txBody>
          <a:bodyPr/>
          <a:lstStyle/>
          <a:p>
            <a:r>
              <a:rPr lang="en-US" dirty="0" smtClean="0"/>
              <a:t>Product 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6508"/>
            <a:ext cx="11145795" cy="3880022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dirty="0" smtClean="0"/>
              <a:t>Product Overview</a:t>
            </a:r>
            <a:r>
              <a:rPr lang="en-US" sz="2900" dirty="0" smtClean="0"/>
              <a:t>:</a:t>
            </a:r>
            <a:r>
              <a:rPr lang="en-US" sz="2900" dirty="0"/>
              <a:t/>
            </a:r>
            <a:br>
              <a:rPr lang="en-US" sz="2900" dirty="0"/>
            </a:br>
            <a:r>
              <a:rPr lang="en-US" sz="2900" dirty="0" err="1"/>
              <a:t>SmartFit</a:t>
            </a:r>
            <a:r>
              <a:rPr lang="en-US" sz="2900" dirty="0"/>
              <a:t> is an advanced wearable fitness tracker that uses AI to offer real-time coaching, customized workout plans, and motivational challenges, all while integrating seamlessly with everyday life</a:t>
            </a:r>
            <a:r>
              <a:rPr lang="en-US" sz="2900" dirty="0" smtClean="0"/>
              <a:t>.</a:t>
            </a:r>
            <a:endParaRPr lang="en-US" sz="2900" b="1" dirty="0" smtClean="0"/>
          </a:p>
          <a:p>
            <a:r>
              <a:rPr lang="en-US" sz="2900" b="1" dirty="0" smtClean="0"/>
              <a:t>Target </a:t>
            </a:r>
            <a:r>
              <a:rPr lang="en-US" sz="2900" b="1" dirty="0"/>
              <a:t>Audience</a:t>
            </a:r>
            <a:r>
              <a:rPr lang="en-US" sz="2900" dirty="0"/>
              <a:t>:</a:t>
            </a:r>
            <a:br>
              <a:rPr lang="en-US" sz="2900" dirty="0"/>
            </a:br>
            <a:r>
              <a:rPr lang="en-US" sz="2900" dirty="0"/>
              <a:t>Health-conscious individuals aged 18–45 who want a seamless way to track and improve their fitness journey.</a:t>
            </a:r>
          </a:p>
          <a:p>
            <a:r>
              <a:rPr lang="en-US" sz="2900" b="1" dirty="0"/>
              <a:t>Problem Statement</a:t>
            </a:r>
            <a:r>
              <a:rPr lang="en-US" sz="2900" dirty="0"/>
              <a:t>:</a:t>
            </a:r>
            <a:br>
              <a:rPr lang="en-US" sz="2900" dirty="0"/>
            </a:br>
            <a:r>
              <a:rPr lang="en-US" sz="2900" dirty="0"/>
              <a:t>Staying consistent with fitness goals can be challenging without personalized guidance, real-time feedback, and an engaging experience.</a:t>
            </a:r>
          </a:p>
          <a:p>
            <a:r>
              <a:rPr lang="en-US" sz="2900" b="1" dirty="0" smtClean="0"/>
              <a:t>Unique </a:t>
            </a:r>
            <a:r>
              <a:rPr lang="en-US" sz="2900" b="1" dirty="0"/>
              <a:t>Value Proposition</a:t>
            </a:r>
            <a:r>
              <a:rPr lang="en-US" sz="2900" dirty="0"/>
              <a:t>:</a:t>
            </a:r>
            <a:br>
              <a:rPr lang="en-US" sz="2900" dirty="0"/>
            </a:br>
            <a:r>
              <a:rPr lang="en-US" sz="2900" dirty="0"/>
              <a:t>Unlike traditional fitness trackers, </a:t>
            </a:r>
            <a:r>
              <a:rPr lang="en-US" sz="2900" dirty="0" err="1"/>
              <a:t>SmartFit</a:t>
            </a:r>
            <a:r>
              <a:rPr lang="en-US" sz="2900" dirty="0"/>
              <a:t> provides AI-driven personalized coaching and gamified challenges to keep users motivated and engaged.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8011" y="804519"/>
            <a:ext cx="9603275" cy="1049235"/>
          </a:xfrm>
        </p:spPr>
        <p:txBody>
          <a:bodyPr/>
          <a:lstStyle/>
          <a:p>
            <a:r>
              <a:rPr lang="en-US" dirty="0" smtClean="0"/>
              <a:t>What is a feature trade 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11" y="2001795"/>
            <a:ext cx="9603275" cy="3904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feature trade-off</a:t>
            </a:r>
            <a:r>
              <a:rPr lang="en-US" dirty="0"/>
              <a:t> refers to the process of balancing competing priorities and constraints during the design and development of a product. </a:t>
            </a:r>
            <a:r>
              <a:rPr lang="en-US" dirty="0" smtClean="0"/>
              <a:t>It occur </a:t>
            </a:r>
            <a:r>
              <a:rPr lang="en-US" dirty="0"/>
              <a:t>when enhancing one feature may compromise </a:t>
            </a:r>
            <a:r>
              <a:rPr lang="en-US" dirty="0" smtClean="0"/>
              <a:t>another.   Involves balancing performance, usability, and development time.</a:t>
            </a:r>
          </a:p>
          <a:p>
            <a:pPr marL="0" indent="0">
              <a:buNone/>
            </a:pPr>
            <a:r>
              <a:rPr lang="en-US" b="1" dirty="0" smtClean="0"/>
              <a:t>Example of Feature Trade-offs</a:t>
            </a:r>
          </a:p>
          <a:p>
            <a:pPr marL="0" indent="0">
              <a:buNone/>
            </a:pPr>
            <a:r>
              <a:rPr lang="en-US" dirty="0"/>
              <a:t>Web Application Security- Enhanced security may reduce usability (e.g., complex login procedures).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Purpose </a:t>
            </a:r>
            <a:r>
              <a:rPr lang="en-US" b="1" dirty="0"/>
              <a:t>of Trade-Offs:</a:t>
            </a:r>
            <a:endParaRPr lang="en-US" dirty="0"/>
          </a:p>
          <a:p>
            <a:r>
              <a:rPr lang="en-US" dirty="0"/>
              <a:t>To simplify decision-making when resources, time, and technical capabilities are limited</a:t>
            </a:r>
            <a:r>
              <a:rPr lang="en-US" dirty="0" smtClean="0"/>
              <a:t>.</a:t>
            </a:r>
          </a:p>
          <a:p>
            <a:r>
              <a:rPr lang="en-US" dirty="0"/>
              <a:t>Making informed decisions on which features enhance the user experience without overcomplicating the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372033"/>
            <a:ext cx="9603275" cy="1049235"/>
          </a:xfrm>
        </p:spPr>
        <p:txBody>
          <a:bodyPr/>
          <a:lstStyle/>
          <a:p>
            <a:r>
              <a:rPr lang="en-US" dirty="0" smtClean="0"/>
              <a:t>Importance of feature trade offs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451580" y="1797296"/>
            <a:ext cx="10580496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User Satisfaction: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Users appreciate tools that feel intuitive and focused. Overloaded features can make them feel frustrated or confused.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Example: Users of a messaging app prefer streamlined functionality (texting, video calling) over additional, complex features like integrated games or social media feeds.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Cost and Time Efficiency: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Focusing on essential features allows teams to allocate resources wisely.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Example: Developing a fitness app with robust workout tracking but skipping social features can reduce costs and time-to-market.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Competitive Edge: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Products with a clear focus are more attractive. Trade-offs help create a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Unique Selling Proposition (USP)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349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1955" y="458530"/>
            <a:ext cx="9603275" cy="1049235"/>
          </a:xfrm>
        </p:spPr>
        <p:txBody>
          <a:bodyPr/>
          <a:lstStyle/>
          <a:p>
            <a:r>
              <a:rPr lang="en-US" dirty="0" smtClean="0"/>
              <a:t>KEY FACTORS IN FEATURE TRADE OFF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2016" y="1829401"/>
            <a:ext cx="1073289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Simplicity vs. Functionality: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Simplicity Focus: Products like WhatsApp keep the interface simple for easy adoption.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Functionality Focus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Platforms like Microsoft Teams add complex features like integration with other enterprise tools, catering to power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Familiarity vs. Novelty: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Users need familiar workflows to adopt new tools easily, but novelty attracts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A photo-editing app might retain traditional cropping tools (familiarity) while integrating AI-based filters (novelty).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Automation vs. Control: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Automation simplifies repetitive tasks but may limit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In a CRM system, auto-sorting of leads is helpful but having manual override for customization enhances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71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feature trade off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1092785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Feature Creep: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Definition: Adding new features without considering overall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Impact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Makes the product bloated and harder to use, often leading to user dissatisfaction.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Example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Overloading a calendar app with task management and note-taking features when users primarily want to schedule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Diverse User Needs: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Balancing the preferences of beginners who seek simplicity with the expectations of experts who demand advanced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Exampl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A video-editing platform may include basic tools for casual users while hiding advanced options for professionals under a separate "Pro Mode."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3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173" y="495600"/>
            <a:ext cx="9603275" cy="1049235"/>
          </a:xfrm>
        </p:spPr>
        <p:txBody>
          <a:bodyPr/>
          <a:lstStyle/>
          <a:p>
            <a:r>
              <a:rPr lang="en-US" dirty="0" smtClean="0"/>
              <a:t>Strategies to avoid feature creep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2173" y="1728844"/>
            <a:ext cx="973268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Set Clear Goals: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 a clear vision statement for the product to define its core purpose.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Slack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emphasizes team communication rather than competing with project management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/>
              <a:t>User Feedback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/>
              <a:t>Gather </a:t>
            </a:r>
            <a:r>
              <a:rPr lang="en-US" altLang="en-US" sz="1800" dirty="0"/>
              <a:t>input to determine which features are most valuable.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Regular Reviews: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Continuously evaluate whether new feature requests align with the product’s 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 Use an internal feature prioritization matrix based on user feedback and business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User-Centric Design: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Involve users in the design process through focus groups, usability testing, and surveys.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Example: Run beta programs where users rank feature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0389" y="606811"/>
            <a:ext cx="9603275" cy="1049235"/>
          </a:xfrm>
        </p:spPr>
        <p:txBody>
          <a:bodyPr/>
          <a:lstStyle/>
          <a:p>
            <a:r>
              <a:rPr lang="en-US" dirty="0" smtClean="0"/>
              <a:t>Benefits of feature trade-offs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0389" y="1900797"/>
            <a:ext cx="107459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 smtClean="0">
                <a:cs typeface="Times New Roman" panose="02020603050405020304" pitchFamily="18" charset="0"/>
              </a:rPr>
              <a:t>User Satisfaction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 smtClean="0">
                <a:cs typeface="Times New Roman" panose="02020603050405020304" pitchFamily="18" charset="0"/>
              </a:rPr>
              <a:t>Balancing </a:t>
            </a:r>
            <a:r>
              <a:rPr lang="en-US" altLang="en-US" sz="1800" dirty="0">
                <a:cs typeface="Times New Roman" panose="02020603050405020304" pitchFamily="18" charset="0"/>
              </a:rPr>
              <a:t>features is crucial for maintaining satisfaction and engagement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 smtClean="0">
                <a:cs typeface="Times New Roman" panose="02020603050405020304" pitchFamily="18" charset="0"/>
              </a:rPr>
              <a:t>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mproved Usability: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Features are designed to solve real problems rather than adding complexity.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Example: Uber's one-click ride-booking system focuses on the user's core need for transportation.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Cost-Efficiency: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Development teams save time by working on fewer, high-priority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Example: Instead of adding multiple themes to an app, focus on responsive design that appeals universally.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Clear Differentiation: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 product with a strong focus stands out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Example: Apple's Air Pods excel in simplicity compared to feature-heavy competitors.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8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939</TotalTime>
  <Words>810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Feature trade offs</vt:lpstr>
      <vt:lpstr>outline</vt:lpstr>
      <vt:lpstr>Product  vision</vt:lpstr>
      <vt:lpstr>What is a feature trade off</vt:lpstr>
      <vt:lpstr>Importance of feature trade offs</vt:lpstr>
      <vt:lpstr>KEY FACTORS IN FEATURE TRADE OFF</vt:lpstr>
      <vt:lpstr>Challenges of feature trade off</vt:lpstr>
      <vt:lpstr>Strategies to avoid feature creep</vt:lpstr>
      <vt:lpstr>Benefits of feature trade-offs</vt:lpstr>
      <vt:lpstr>CONCLUSION</vt:lpstr>
      <vt:lpstr>Group 12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trade offs</dc:title>
  <dc:creator>USER</dc:creator>
  <cp:lastModifiedBy>USER</cp:lastModifiedBy>
  <cp:revision>16</cp:revision>
  <dcterms:created xsi:type="dcterms:W3CDTF">2024-12-01T17:57:05Z</dcterms:created>
  <dcterms:modified xsi:type="dcterms:W3CDTF">2024-12-14T14:23:04Z</dcterms:modified>
</cp:coreProperties>
</file>