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60" r:id="rId6"/>
    <p:sldId id="257" r:id="rId7"/>
    <p:sldId id="261" r:id="rId8"/>
    <p:sldId id="258" r:id="rId9"/>
    <p:sldId id="262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D4E0C9-12F0-42E7-8A49-0DB3872F40F7}" v="118" dt="2024-04-12T16:06:38.293"/>
    <p1510:client id="{3DFC68D1-C93F-4BA9-9A58-E5E27A1C9AFE}" v="23" dt="2024-04-12T16:01:49.802"/>
    <p1510:client id="{6445DBE2-9F77-4669-9F5D-F51ADE719EC6}" v="3" dt="2024-04-12T16:00:59.006"/>
    <p1510:client id="{D3EBCF70-8C22-620B-797B-F3070B49C56A}" v="898" dt="2024-04-12T16:28:50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dy Smith" userId="56296018-9e5d-4760-b2cc-561041fb09ea" providerId="ADAL" clId="{3DFC68D1-C93F-4BA9-9A58-E5E27A1C9AFE}"/>
    <pc:docChg chg="modSld">
      <pc:chgData name="Grady Smith" userId="56296018-9e5d-4760-b2cc-561041fb09ea" providerId="ADAL" clId="{3DFC68D1-C93F-4BA9-9A58-E5E27A1C9AFE}" dt="2024-04-12T16:01:49.802" v="22" actId="20577"/>
      <pc:docMkLst>
        <pc:docMk/>
      </pc:docMkLst>
      <pc:sldChg chg="modSp mod">
        <pc:chgData name="Grady Smith" userId="56296018-9e5d-4760-b2cc-561041fb09ea" providerId="ADAL" clId="{3DFC68D1-C93F-4BA9-9A58-E5E27A1C9AFE}" dt="2024-04-12T16:01:49.802" v="22" actId="20577"/>
        <pc:sldMkLst>
          <pc:docMk/>
          <pc:sldMk cId="3386673622" sldId="257"/>
        </pc:sldMkLst>
        <pc:spChg chg="mod">
          <ac:chgData name="Grady Smith" userId="56296018-9e5d-4760-b2cc-561041fb09ea" providerId="ADAL" clId="{3DFC68D1-C93F-4BA9-9A58-E5E27A1C9AFE}" dt="2024-04-12T16:01:49.802" v="22" actId="20577"/>
          <ac:spMkLst>
            <pc:docMk/>
            <pc:sldMk cId="3386673622" sldId="257"/>
            <ac:spMk id="5" creationId="{F02959C6-9A79-A118-F679-070F788B2B95}"/>
          </ac:spMkLst>
        </pc:spChg>
      </pc:sldChg>
    </pc:docChg>
  </pc:docChgLst>
  <pc:docChgLst>
    <pc:chgData name="Isabella McCoy" userId="S::imccoy@uark.edu::942e2a59-e978-422b-82dd-349d551de4da" providerId="AD" clId="Web-{23D4E0C9-12F0-42E7-8A49-0DB3872F40F7}"/>
    <pc:docChg chg="modSld">
      <pc:chgData name="Isabella McCoy" userId="S::imccoy@uark.edu::942e2a59-e978-422b-82dd-349d551de4da" providerId="AD" clId="Web-{23D4E0C9-12F0-42E7-8A49-0DB3872F40F7}" dt="2024-04-12T16:06:38.293" v="115" actId="20577"/>
      <pc:docMkLst>
        <pc:docMk/>
      </pc:docMkLst>
      <pc:sldChg chg="modSp">
        <pc:chgData name="Isabella McCoy" userId="S::imccoy@uark.edu::942e2a59-e978-422b-82dd-349d551de4da" providerId="AD" clId="Web-{23D4E0C9-12F0-42E7-8A49-0DB3872F40F7}" dt="2024-04-12T16:06:38.293" v="115" actId="20577"/>
        <pc:sldMkLst>
          <pc:docMk/>
          <pc:sldMk cId="468449531" sldId="262"/>
        </pc:sldMkLst>
        <pc:spChg chg="mod">
          <ac:chgData name="Isabella McCoy" userId="S::imccoy@uark.edu::942e2a59-e978-422b-82dd-349d551de4da" providerId="AD" clId="Web-{23D4E0C9-12F0-42E7-8A49-0DB3872F40F7}" dt="2024-04-12T16:06:38.293" v="115" actId="20577"/>
          <ac:spMkLst>
            <pc:docMk/>
            <pc:sldMk cId="468449531" sldId="262"/>
            <ac:spMk id="8" creationId="{5E05A8F3-D29F-1599-3898-64C3CBBCFFE6}"/>
          </ac:spMkLst>
        </pc:spChg>
      </pc:sldChg>
    </pc:docChg>
  </pc:docChgLst>
  <pc:docChgLst>
    <pc:chgData name="Isabella McCoy" userId="S::imccoy@uark.edu::942e2a59-e978-422b-82dd-349d551de4da" providerId="AD" clId="Web-{6445DBE2-9F77-4669-9F5D-F51ADE719EC6}"/>
    <pc:docChg chg="modSld">
      <pc:chgData name="Isabella McCoy" userId="S::imccoy@uark.edu::942e2a59-e978-422b-82dd-349d551de4da" providerId="AD" clId="Web-{6445DBE2-9F77-4669-9F5D-F51ADE719EC6}" dt="2024-04-12T16:00:58.944" v="1" actId="20577"/>
      <pc:docMkLst>
        <pc:docMk/>
      </pc:docMkLst>
      <pc:sldChg chg="modSp">
        <pc:chgData name="Isabella McCoy" userId="S::imccoy@uark.edu::942e2a59-e978-422b-82dd-349d551de4da" providerId="AD" clId="Web-{6445DBE2-9F77-4669-9F5D-F51ADE719EC6}" dt="2024-04-12T16:00:58.944" v="1" actId="20577"/>
        <pc:sldMkLst>
          <pc:docMk/>
          <pc:sldMk cId="3386673622" sldId="257"/>
        </pc:sldMkLst>
        <pc:spChg chg="mod">
          <ac:chgData name="Isabella McCoy" userId="S::imccoy@uark.edu::942e2a59-e978-422b-82dd-349d551de4da" providerId="AD" clId="Web-{6445DBE2-9F77-4669-9F5D-F51ADE719EC6}" dt="2024-04-12T16:00:58.944" v="1" actId="20577"/>
          <ac:spMkLst>
            <pc:docMk/>
            <pc:sldMk cId="3386673622" sldId="257"/>
            <ac:spMk id="5" creationId="{F02959C6-9A79-A118-F679-070F788B2B95}"/>
          </ac:spMkLst>
        </pc:spChg>
      </pc:sldChg>
    </pc:docChg>
  </pc:docChgLst>
  <pc:docChgLst>
    <pc:chgData name="Kennedy Maloney" userId="S::kgm011@uark.edu::43f0d6d0-561d-4d92-9680-ece9dff442c2" providerId="AD" clId="Web-{D3EBCF70-8C22-620B-797B-F3070B49C56A}"/>
    <pc:docChg chg="addSld modSld sldOrd addMainMaster delMainMaster">
      <pc:chgData name="Kennedy Maloney" userId="S::kgm011@uark.edu::43f0d6d0-561d-4d92-9680-ece9dff442c2" providerId="AD" clId="Web-{D3EBCF70-8C22-620B-797B-F3070B49C56A}" dt="2024-04-12T16:29:18.084" v="844" actId="14100"/>
      <pc:docMkLst>
        <pc:docMk/>
      </pc:docMkLst>
      <pc:sldChg chg="addSp modSp mod setBg modClrScheme chgLayout">
        <pc:chgData name="Kennedy Maloney" userId="S::kgm011@uark.edu::43f0d6d0-561d-4d92-9680-ece9dff442c2" providerId="AD" clId="Web-{D3EBCF70-8C22-620B-797B-F3070B49C56A}" dt="2024-04-12T15:41:56.711" v="35" actId="20577"/>
        <pc:sldMkLst>
          <pc:docMk/>
          <pc:sldMk cId="109857222" sldId="256"/>
        </pc:sldMkLst>
        <pc:spChg chg="mod">
          <ac:chgData name="Kennedy Maloney" userId="S::kgm011@uark.edu::43f0d6d0-561d-4d92-9680-ece9dff442c2" providerId="AD" clId="Web-{D3EBCF70-8C22-620B-797B-F3070B49C56A}" dt="2024-04-12T15:41:37.242" v="1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ennedy Maloney" userId="S::kgm011@uark.edu::43f0d6d0-561d-4d92-9680-ece9dff442c2" providerId="AD" clId="Web-{D3EBCF70-8C22-620B-797B-F3070B49C56A}" dt="2024-04-12T15:41:56.711" v="35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Kennedy Maloney" userId="S::kgm011@uark.edu::43f0d6d0-561d-4d92-9680-ece9dff442c2" providerId="AD" clId="Web-{D3EBCF70-8C22-620B-797B-F3070B49C56A}" dt="2024-04-12T15:41:17.960" v="0"/>
          <ac:spMkLst>
            <pc:docMk/>
            <pc:sldMk cId="109857222" sldId="256"/>
            <ac:spMk id="9" creationId="{9B37791B-B040-4694-BFDC-8DD132D86E8E}"/>
          </ac:spMkLst>
        </pc:spChg>
        <pc:grpChg chg="add">
          <ac:chgData name="Kennedy Maloney" userId="S::kgm011@uark.edu::43f0d6d0-561d-4d92-9680-ece9dff442c2" providerId="AD" clId="Web-{D3EBCF70-8C22-620B-797B-F3070B49C56A}" dt="2024-04-12T15:41:17.960" v="0"/>
          <ac:grpSpMkLst>
            <pc:docMk/>
            <pc:sldMk cId="109857222" sldId="256"/>
            <ac:grpSpMk id="11" creationId="{A7900967-84CA-47B4-9F1C-E787BAC1496A}"/>
          </ac:grpSpMkLst>
        </pc:grpChg>
        <pc:picChg chg="add">
          <ac:chgData name="Kennedy Maloney" userId="S::kgm011@uark.edu::43f0d6d0-561d-4d92-9680-ece9dff442c2" providerId="AD" clId="Web-{D3EBCF70-8C22-620B-797B-F3070B49C56A}" dt="2024-04-12T15:41:17.960" v="0"/>
          <ac:picMkLst>
            <pc:docMk/>
            <pc:sldMk cId="109857222" sldId="256"/>
            <ac:picMk id="4" creationId="{A07A10FF-F97F-06A2-0745-90A693F1804A}"/>
          </ac:picMkLst>
        </pc:picChg>
      </pc:sldChg>
      <pc:sldChg chg="addSp delSp modSp add mod replId modClrScheme delDesignElem chgLayout">
        <pc:chgData name="Kennedy Maloney" userId="S::kgm011@uark.edu::43f0d6d0-561d-4d92-9680-ece9dff442c2" providerId="AD" clId="Web-{D3EBCF70-8C22-620B-797B-F3070B49C56A}" dt="2024-04-12T16:27:51.035" v="830" actId="1076"/>
        <pc:sldMkLst>
          <pc:docMk/>
          <pc:sldMk cId="3386673622" sldId="257"/>
        </pc:sldMkLst>
        <pc:spChg chg="mod ord">
          <ac:chgData name="Kennedy Maloney" userId="S::kgm011@uark.edu::43f0d6d0-561d-4d92-9680-ece9dff442c2" providerId="AD" clId="Web-{D3EBCF70-8C22-620B-797B-F3070B49C56A}" dt="2024-04-12T16:27:32.190" v="826" actId="1076"/>
          <ac:spMkLst>
            <pc:docMk/>
            <pc:sldMk cId="3386673622" sldId="257"/>
            <ac:spMk id="2" creationId="{00000000-0000-0000-0000-000000000000}"/>
          </ac:spMkLst>
        </pc:spChg>
        <pc:spChg chg="add del">
          <ac:chgData name="Kennedy Maloney" userId="S::kgm011@uark.edu::43f0d6d0-561d-4d92-9680-ece9dff442c2" providerId="AD" clId="Web-{D3EBCF70-8C22-620B-797B-F3070B49C56A}" dt="2024-04-12T15:43:08.166" v="59"/>
          <ac:spMkLst>
            <pc:docMk/>
            <pc:sldMk cId="3386673622" sldId="257"/>
            <ac:spMk id="3" creationId="{00000000-0000-0000-0000-000000000000}"/>
          </ac:spMkLst>
        </pc:spChg>
        <pc:spChg chg="add mod ord">
          <ac:chgData name="Kennedy Maloney" userId="S::kgm011@uark.edu::43f0d6d0-561d-4d92-9680-ece9dff442c2" providerId="AD" clId="Web-{D3EBCF70-8C22-620B-797B-F3070B49C56A}" dt="2024-04-12T16:27:51.035" v="830" actId="1076"/>
          <ac:spMkLst>
            <pc:docMk/>
            <pc:sldMk cId="3386673622" sldId="257"/>
            <ac:spMk id="5" creationId="{F02959C6-9A79-A118-F679-070F788B2B95}"/>
          </ac:spMkLst>
        </pc:spChg>
        <pc:spChg chg="add del mod ord">
          <ac:chgData name="Kennedy Maloney" userId="S::kgm011@uark.edu::43f0d6d0-561d-4d92-9680-ece9dff442c2" providerId="AD" clId="Web-{D3EBCF70-8C22-620B-797B-F3070B49C56A}" dt="2024-04-12T15:43:05.932" v="58"/>
          <ac:spMkLst>
            <pc:docMk/>
            <pc:sldMk cId="3386673622" sldId="257"/>
            <ac:spMk id="6" creationId="{07A14CA5-D63D-EAF5-A3FB-3122A9D376BB}"/>
          </ac:spMkLst>
        </pc:spChg>
        <pc:spChg chg="add del mod ord">
          <ac:chgData name="Kennedy Maloney" userId="S::kgm011@uark.edu::43f0d6d0-561d-4d92-9680-ece9dff442c2" providerId="AD" clId="Web-{D3EBCF70-8C22-620B-797B-F3070B49C56A}" dt="2024-04-12T15:43:10.432" v="60"/>
          <ac:spMkLst>
            <pc:docMk/>
            <pc:sldMk cId="3386673622" sldId="257"/>
            <ac:spMk id="7" creationId="{DC08AFF8-A21F-6388-65C6-63A6C3D77A6E}"/>
          </ac:spMkLst>
        </pc:spChg>
        <pc:spChg chg="del mod ord replId">
          <ac:chgData name="Kennedy Maloney" userId="S::kgm011@uark.edu::43f0d6d0-561d-4d92-9680-ece9dff442c2" providerId="AD" clId="Web-{D3EBCF70-8C22-620B-797B-F3070B49C56A}" dt="2024-04-12T15:42:21.852" v="39"/>
          <ac:spMkLst>
            <pc:docMk/>
            <pc:sldMk cId="3386673622" sldId="257"/>
            <ac:spMk id="9" creationId="{00000000-0000-0000-0000-000000000000}"/>
          </ac:spMkLst>
        </pc:spChg>
        <pc:spChg chg="del">
          <ac:chgData name="Kennedy Maloney" userId="S::kgm011@uark.edu::43f0d6d0-561d-4d92-9680-ece9dff442c2" providerId="AD" clId="Web-{D3EBCF70-8C22-620B-797B-F3070B49C56A}" dt="2024-04-12T15:42:15.977" v="37"/>
          <ac:spMkLst>
            <pc:docMk/>
            <pc:sldMk cId="3386673622" sldId="257"/>
            <ac:spMk id="9" creationId="{9B37791B-B040-4694-BFDC-8DD132D86E8E}"/>
          </ac:spMkLst>
        </pc:spChg>
        <pc:spChg chg="add del">
          <ac:chgData name="Kennedy Maloney" userId="S::kgm011@uark.edu::43f0d6d0-561d-4d92-9680-ece9dff442c2" providerId="AD" clId="Web-{D3EBCF70-8C22-620B-797B-F3070B49C56A}" dt="2024-04-12T16:16:13.449" v="819"/>
          <ac:spMkLst>
            <pc:docMk/>
            <pc:sldMk cId="3386673622" sldId="257"/>
            <ac:spMk id="13" creationId="{6B0479F5-59EA-43F3-BAFC-2606376EB662}"/>
          </ac:spMkLst>
        </pc:spChg>
        <pc:spChg chg="add del">
          <ac:chgData name="Kennedy Maloney" userId="S::kgm011@uark.edu::43f0d6d0-561d-4d92-9680-ece9dff442c2" providerId="AD" clId="Web-{D3EBCF70-8C22-620B-797B-F3070B49C56A}" dt="2024-04-12T16:27:03.627" v="820"/>
          <ac:spMkLst>
            <pc:docMk/>
            <pc:sldMk cId="3386673622" sldId="257"/>
            <ac:spMk id="18" creationId="{B95B9BA8-1D69-4796-85F5-B6D0BD52354B}"/>
          </ac:spMkLst>
        </pc:spChg>
        <pc:spChg chg="add del">
          <ac:chgData name="Kennedy Maloney" userId="S::kgm011@uark.edu::43f0d6d0-561d-4d92-9680-ece9dff442c2" providerId="AD" clId="Web-{D3EBCF70-8C22-620B-797B-F3070B49C56A}" dt="2024-04-12T16:27:03.627" v="820"/>
          <ac:spMkLst>
            <pc:docMk/>
            <pc:sldMk cId="3386673622" sldId="257"/>
            <ac:spMk id="20" creationId="{65CD4CE6-9C5B-452B-80C8-3F0CEFB493D1}"/>
          </ac:spMkLst>
        </pc:spChg>
        <pc:spChg chg="add del">
          <ac:chgData name="Kennedy Maloney" userId="S::kgm011@uark.edu::43f0d6d0-561d-4d92-9680-ece9dff442c2" providerId="AD" clId="Web-{D3EBCF70-8C22-620B-797B-F3070B49C56A}" dt="2024-04-12T16:27:03.627" v="820"/>
          <ac:spMkLst>
            <pc:docMk/>
            <pc:sldMk cId="3386673622" sldId="257"/>
            <ac:spMk id="22" creationId="{AA803B34-1FE8-4362-ADC8-A96D059A3719}"/>
          </ac:spMkLst>
        </pc:spChg>
        <pc:spChg chg="add del">
          <ac:chgData name="Kennedy Maloney" userId="S::kgm011@uark.edu::43f0d6d0-561d-4d92-9680-ece9dff442c2" providerId="AD" clId="Web-{D3EBCF70-8C22-620B-797B-F3070B49C56A}" dt="2024-04-12T16:27:16.955" v="823"/>
          <ac:spMkLst>
            <pc:docMk/>
            <pc:sldMk cId="3386673622" sldId="257"/>
            <ac:spMk id="27" creationId="{B95B9BA8-1D69-4796-85F5-B6D0BD52354B}"/>
          </ac:spMkLst>
        </pc:spChg>
        <pc:spChg chg="add">
          <ac:chgData name="Kennedy Maloney" userId="S::kgm011@uark.edu::43f0d6d0-561d-4d92-9680-ece9dff442c2" providerId="AD" clId="Web-{D3EBCF70-8C22-620B-797B-F3070B49C56A}" dt="2024-04-12T16:27:16.955" v="823"/>
          <ac:spMkLst>
            <pc:docMk/>
            <pc:sldMk cId="3386673622" sldId="257"/>
            <ac:spMk id="36" creationId="{B95B9BA8-1D69-4796-85F5-B6D0BD52354B}"/>
          </ac:spMkLst>
        </pc:spChg>
        <pc:grpChg chg="del">
          <ac:chgData name="Kennedy Maloney" userId="S::kgm011@uark.edu::43f0d6d0-561d-4d92-9680-ece9dff442c2" providerId="AD" clId="Web-{D3EBCF70-8C22-620B-797B-F3070B49C56A}" dt="2024-04-12T15:42:15.977" v="37"/>
          <ac:grpSpMkLst>
            <pc:docMk/>
            <pc:sldMk cId="3386673622" sldId="257"/>
            <ac:grpSpMk id="11" creationId="{A7900967-84CA-47B4-9F1C-E787BAC1496A}"/>
          </ac:grpSpMkLst>
        </pc:grpChg>
        <pc:grpChg chg="add del">
          <ac:chgData name="Kennedy Maloney" userId="S::kgm011@uark.edu::43f0d6d0-561d-4d92-9680-ece9dff442c2" providerId="AD" clId="Web-{D3EBCF70-8C22-620B-797B-F3070B49C56A}" dt="2024-04-12T16:27:16.955" v="823"/>
          <ac:grpSpMkLst>
            <pc:docMk/>
            <pc:sldMk cId="3386673622" sldId="257"/>
            <ac:grpSpMk id="29" creationId="{1C03C1F1-33AC-4C16-AD56-DD6382C36967}"/>
          </ac:grpSpMkLst>
        </pc:grpChg>
        <pc:grpChg chg="add">
          <ac:chgData name="Kennedy Maloney" userId="S::kgm011@uark.edu::43f0d6d0-561d-4d92-9680-ece9dff442c2" providerId="AD" clId="Web-{D3EBCF70-8C22-620B-797B-F3070B49C56A}" dt="2024-04-12T16:27:16.955" v="823"/>
          <ac:grpSpMkLst>
            <pc:docMk/>
            <pc:sldMk cId="3386673622" sldId="257"/>
            <ac:grpSpMk id="38" creationId="{EE5D87AC-5CCC-4E1F-8B25-D3A6053029C8}"/>
          </ac:grpSpMkLst>
        </pc:grpChg>
        <pc:picChg chg="del mod">
          <ac:chgData name="Kennedy Maloney" userId="S::kgm011@uark.edu::43f0d6d0-561d-4d92-9680-ece9dff442c2" providerId="AD" clId="Web-{D3EBCF70-8C22-620B-797B-F3070B49C56A}" dt="2024-04-12T15:42:23.993" v="40"/>
          <ac:picMkLst>
            <pc:docMk/>
            <pc:sldMk cId="3386673622" sldId="257"/>
            <ac:picMk id="4" creationId="{A07A10FF-F97F-06A2-0745-90A693F1804A}"/>
          </ac:picMkLst>
        </pc:picChg>
        <pc:picChg chg="add mod">
          <ac:chgData name="Kennedy Maloney" userId="S::kgm011@uark.edu::43f0d6d0-561d-4d92-9680-ece9dff442c2" providerId="AD" clId="Web-{D3EBCF70-8C22-620B-797B-F3070B49C56A}" dt="2024-04-12T16:27:16.955" v="823"/>
          <ac:picMkLst>
            <pc:docMk/>
            <pc:sldMk cId="3386673622" sldId="257"/>
            <ac:picMk id="10" creationId="{A67B11FD-7F82-5002-53AA-B7E38CCEDC74}"/>
          </ac:picMkLst>
        </pc:picChg>
      </pc:sldChg>
      <pc:sldChg chg="addSp delSp modSp new">
        <pc:chgData name="Kennedy Maloney" userId="S::kgm011@uark.edu::43f0d6d0-561d-4d92-9680-ece9dff442c2" providerId="AD" clId="Web-{D3EBCF70-8C22-620B-797B-F3070B49C56A}" dt="2024-04-12T16:28:23.051" v="837"/>
        <pc:sldMkLst>
          <pc:docMk/>
          <pc:sldMk cId="4218055766" sldId="258"/>
        </pc:sldMkLst>
        <pc:spChg chg="mod">
          <ac:chgData name="Kennedy Maloney" userId="S::kgm011@uark.edu::43f0d6d0-561d-4d92-9680-ece9dff442c2" providerId="AD" clId="Web-{D3EBCF70-8C22-620B-797B-F3070B49C56A}" dt="2024-04-12T15:46:28.626" v="124" actId="1076"/>
          <ac:spMkLst>
            <pc:docMk/>
            <pc:sldMk cId="4218055766" sldId="258"/>
            <ac:spMk id="2" creationId="{BDF2DF3C-C40B-EB73-D7EC-58C768DAB80A}"/>
          </ac:spMkLst>
        </pc:spChg>
        <pc:spChg chg="del mod">
          <ac:chgData name="Kennedy Maloney" userId="S::kgm011@uark.edu::43f0d6d0-561d-4d92-9680-ece9dff442c2" providerId="AD" clId="Web-{D3EBCF70-8C22-620B-797B-F3070B49C56A}" dt="2024-04-12T15:47:04.237" v="145"/>
          <ac:spMkLst>
            <pc:docMk/>
            <pc:sldMk cId="4218055766" sldId="258"/>
            <ac:spMk id="3" creationId="{EE602040-512F-3955-23A8-5F58EF4D60C3}"/>
          </ac:spMkLst>
        </pc:spChg>
        <pc:spChg chg="del">
          <ac:chgData name="Kennedy Maloney" userId="S::kgm011@uark.edu::43f0d6d0-561d-4d92-9680-ece9dff442c2" providerId="AD" clId="Web-{D3EBCF70-8C22-620B-797B-F3070B49C56A}" dt="2024-04-12T15:47:04.221" v="144"/>
          <ac:spMkLst>
            <pc:docMk/>
            <pc:sldMk cId="4218055766" sldId="258"/>
            <ac:spMk id="4" creationId="{79448A94-34DB-90FB-DF1B-30D0BF5E21F9}"/>
          </ac:spMkLst>
        </pc:spChg>
        <pc:spChg chg="del mod">
          <ac:chgData name="Kennedy Maloney" userId="S::kgm011@uark.edu::43f0d6d0-561d-4d92-9680-ece9dff442c2" providerId="AD" clId="Web-{D3EBCF70-8C22-620B-797B-F3070B49C56A}" dt="2024-04-12T15:47:04.221" v="143"/>
          <ac:spMkLst>
            <pc:docMk/>
            <pc:sldMk cId="4218055766" sldId="258"/>
            <ac:spMk id="5" creationId="{A65C07DE-382A-BF41-1A8C-2073D2AAAAD4}"/>
          </ac:spMkLst>
        </pc:spChg>
        <pc:spChg chg="del">
          <ac:chgData name="Kennedy Maloney" userId="S::kgm011@uark.edu::43f0d6d0-561d-4d92-9680-ece9dff442c2" providerId="AD" clId="Web-{D3EBCF70-8C22-620B-797B-F3070B49C56A}" dt="2024-04-12T15:47:04.221" v="142"/>
          <ac:spMkLst>
            <pc:docMk/>
            <pc:sldMk cId="4218055766" sldId="258"/>
            <ac:spMk id="6" creationId="{46444855-5823-33E3-CA71-CA3C0173961C}"/>
          </ac:spMkLst>
        </pc:spChg>
        <pc:spChg chg="add del mod">
          <ac:chgData name="Kennedy Maloney" userId="S::kgm011@uark.edu::43f0d6d0-561d-4d92-9680-ece9dff442c2" providerId="AD" clId="Web-{D3EBCF70-8C22-620B-797B-F3070B49C56A}" dt="2024-04-12T16:14:06.039" v="816"/>
          <ac:spMkLst>
            <pc:docMk/>
            <pc:sldMk cId="4218055766" sldId="258"/>
            <ac:spMk id="8" creationId="{5E05A8F3-D29F-1599-3898-64C3CBBCFFE6}"/>
          </ac:spMkLst>
        </pc:spChg>
        <pc:spChg chg="add mod">
          <ac:chgData name="Kennedy Maloney" userId="S::kgm011@uark.edu::43f0d6d0-561d-4d92-9680-ece9dff442c2" providerId="AD" clId="Web-{D3EBCF70-8C22-620B-797B-F3070B49C56A}" dt="2024-04-12T15:53:17.655" v="287" actId="20577"/>
          <ac:spMkLst>
            <pc:docMk/>
            <pc:sldMk cId="4218055766" sldId="258"/>
            <ac:spMk id="9" creationId="{D24A85DC-69E4-E452-DA17-99C8648E157C}"/>
          </ac:spMkLst>
        </pc:spChg>
        <pc:graphicFrameChg chg="add del">
          <ac:chgData name="Kennedy Maloney" userId="S::kgm011@uark.edu::43f0d6d0-561d-4d92-9680-ece9dff442c2" providerId="AD" clId="Web-{D3EBCF70-8C22-620B-797B-F3070B49C56A}" dt="2024-04-12T16:13:54.648" v="813"/>
          <ac:graphicFrameMkLst>
            <pc:docMk/>
            <pc:sldMk cId="4218055766" sldId="258"/>
            <ac:graphicFrameMk id="11" creationId="{669A7620-4F57-B57D-63BB-1BBC1CB0A810}"/>
          </ac:graphicFrameMkLst>
        </pc:graphicFrameChg>
        <pc:graphicFrameChg chg="add del">
          <ac:chgData name="Kennedy Maloney" userId="S::kgm011@uark.edu::43f0d6d0-561d-4d92-9680-ece9dff442c2" providerId="AD" clId="Web-{D3EBCF70-8C22-620B-797B-F3070B49C56A}" dt="2024-04-12T16:14:06.008" v="815"/>
          <ac:graphicFrameMkLst>
            <pc:docMk/>
            <pc:sldMk cId="4218055766" sldId="258"/>
            <ac:graphicFrameMk id="13" creationId="{E085B70B-8414-E043-56BD-28327B82C133}"/>
          </ac:graphicFrameMkLst>
        </pc:graphicFrameChg>
        <pc:graphicFrameChg chg="add modGraphic">
          <ac:chgData name="Kennedy Maloney" userId="S::kgm011@uark.edu::43f0d6d0-561d-4d92-9680-ece9dff442c2" providerId="AD" clId="Web-{D3EBCF70-8C22-620B-797B-F3070B49C56A}" dt="2024-04-12T16:28:23.051" v="837"/>
          <ac:graphicFrameMkLst>
            <pc:docMk/>
            <pc:sldMk cId="4218055766" sldId="258"/>
            <ac:graphicFrameMk id="15" creationId="{504E4652-CA79-1563-79E3-04FAFA4AB15A}"/>
          </ac:graphicFrameMkLst>
        </pc:graphicFrameChg>
      </pc:sldChg>
      <pc:sldChg chg="addSp delSp modSp new">
        <pc:chgData name="Kennedy Maloney" userId="S::kgm011@uark.edu::43f0d6d0-561d-4d92-9680-ece9dff442c2" providerId="AD" clId="Web-{D3EBCF70-8C22-620B-797B-F3070B49C56A}" dt="2024-04-12T16:29:18.084" v="844" actId="14100"/>
        <pc:sldMkLst>
          <pc:docMk/>
          <pc:sldMk cId="1894499567" sldId="259"/>
        </pc:sldMkLst>
        <pc:spChg chg="mod">
          <ac:chgData name="Kennedy Maloney" userId="S::kgm011@uark.edu::43f0d6d0-561d-4d92-9680-ece9dff442c2" providerId="AD" clId="Web-{D3EBCF70-8C22-620B-797B-F3070B49C56A}" dt="2024-04-12T15:59:03.369" v="455" actId="20577"/>
          <ac:spMkLst>
            <pc:docMk/>
            <pc:sldMk cId="1894499567" sldId="259"/>
            <ac:spMk id="2" creationId="{67198158-B94A-2BCE-3A56-3DD655082129}"/>
          </ac:spMkLst>
        </pc:spChg>
        <pc:spChg chg="mod">
          <ac:chgData name="Kennedy Maloney" userId="S::kgm011@uark.edu::43f0d6d0-561d-4d92-9680-ece9dff442c2" providerId="AD" clId="Web-{D3EBCF70-8C22-620B-797B-F3070B49C56A}" dt="2024-04-12T16:02:49.111" v="619" actId="20577"/>
          <ac:spMkLst>
            <pc:docMk/>
            <pc:sldMk cId="1894499567" sldId="259"/>
            <ac:spMk id="3" creationId="{AD4CF2FA-8149-2F0C-0CC8-170F1A0DBC88}"/>
          </ac:spMkLst>
        </pc:spChg>
        <pc:spChg chg="del mod">
          <ac:chgData name="Kennedy Maloney" userId="S::kgm011@uark.edu::43f0d6d0-561d-4d92-9680-ece9dff442c2" providerId="AD" clId="Web-{D3EBCF70-8C22-620B-797B-F3070B49C56A}" dt="2024-04-12T16:15:01.697" v="818"/>
          <ac:spMkLst>
            <pc:docMk/>
            <pc:sldMk cId="1894499567" sldId="259"/>
            <ac:spMk id="4" creationId="{6DEBD324-4B86-8F6B-7EC5-03FC4266E5AD}"/>
          </ac:spMkLst>
        </pc:spChg>
        <pc:spChg chg="del">
          <ac:chgData name="Kennedy Maloney" userId="S::kgm011@uark.edu::43f0d6d0-561d-4d92-9680-ece9dff442c2" providerId="AD" clId="Web-{D3EBCF70-8C22-620B-797B-F3070B49C56A}" dt="2024-04-12T15:58:57.385" v="453"/>
          <ac:spMkLst>
            <pc:docMk/>
            <pc:sldMk cId="1894499567" sldId="259"/>
            <ac:spMk id="5" creationId="{6437EA9B-DCE4-4847-DFEE-CB1139F08A7C}"/>
          </ac:spMkLst>
        </pc:spChg>
        <pc:spChg chg="del">
          <ac:chgData name="Kennedy Maloney" userId="S::kgm011@uark.edu::43f0d6d0-561d-4d92-9680-ece9dff442c2" providerId="AD" clId="Web-{D3EBCF70-8C22-620B-797B-F3070B49C56A}" dt="2024-04-12T15:59:00.275" v="454"/>
          <ac:spMkLst>
            <pc:docMk/>
            <pc:sldMk cId="1894499567" sldId="259"/>
            <ac:spMk id="6" creationId="{8DA20DC1-0D44-8CF2-A94D-C556320DDF70}"/>
          </ac:spMkLst>
        </pc:spChg>
        <pc:graphicFrameChg chg="add mod">
          <ac:chgData name="Kennedy Maloney" userId="S::kgm011@uark.edu::43f0d6d0-561d-4d92-9680-ece9dff442c2" providerId="AD" clId="Web-{D3EBCF70-8C22-620B-797B-F3070B49C56A}" dt="2024-04-12T16:29:18.084" v="844" actId="14100"/>
          <ac:graphicFrameMkLst>
            <pc:docMk/>
            <pc:sldMk cId="1894499567" sldId="259"/>
            <ac:graphicFrameMk id="7" creationId="{7794DAD0-AC03-FF13-1BEF-75DBF34AA420}"/>
          </ac:graphicFrameMkLst>
        </pc:graphicFrameChg>
      </pc:sldChg>
      <pc:sldChg chg="addSp delSp modSp new mod setBg">
        <pc:chgData name="Kennedy Maloney" userId="S::kgm011@uark.edu::43f0d6d0-561d-4d92-9680-ece9dff442c2" providerId="AD" clId="Web-{D3EBCF70-8C22-620B-797B-F3070B49C56A}" dt="2024-04-12T16:11:50.488" v="811"/>
        <pc:sldMkLst>
          <pc:docMk/>
          <pc:sldMk cId="4184747506" sldId="260"/>
        </pc:sldMkLst>
        <pc:spChg chg="mod">
          <ac:chgData name="Kennedy Maloney" userId="S::kgm011@uark.edu::43f0d6d0-561d-4d92-9680-ece9dff442c2" providerId="AD" clId="Web-{D3EBCF70-8C22-620B-797B-F3070B49C56A}" dt="2024-04-12T16:11:50.488" v="811"/>
          <ac:spMkLst>
            <pc:docMk/>
            <pc:sldMk cId="4184747506" sldId="260"/>
            <ac:spMk id="2" creationId="{1312DCC6-5259-26B2-88DB-127DC3A4CC1D}"/>
          </ac:spMkLst>
        </pc:spChg>
        <pc:spChg chg="del mod">
          <ac:chgData name="Kennedy Maloney" userId="S::kgm011@uark.edu::43f0d6d0-561d-4d92-9680-ece9dff442c2" providerId="AD" clId="Web-{D3EBCF70-8C22-620B-797B-F3070B49C56A}" dt="2024-04-12T16:11:50.488" v="811"/>
          <ac:spMkLst>
            <pc:docMk/>
            <pc:sldMk cId="4184747506" sldId="260"/>
            <ac:spMk id="3" creationId="{6097AB60-42DA-1071-88AC-D32DCD93367B}"/>
          </ac:spMkLst>
        </pc:spChg>
        <pc:spChg chg="add">
          <ac:chgData name="Kennedy Maloney" userId="S::kgm011@uark.edu::43f0d6d0-561d-4d92-9680-ece9dff442c2" providerId="AD" clId="Web-{D3EBCF70-8C22-620B-797B-F3070B49C56A}" dt="2024-04-12T16:11:50.488" v="811"/>
          <ac:spMkLst>
            <pc:docMk/>
            <pc:sldMk cId="4184747506" sldId="260"/>
            <ac:spMk id="9" creationId="{60DB02BD-FF61-4042-BC21-4EFF543EC0C3}"/>
          </ac:spMkLst>
        </pc:spChg>
        <pc:spChg chg="add del">
          <ac:chgData name="Kennedy Maloney" userId="S::kgm011@uark.edu::43f0d6d0-561d-4d92-9680-ece9dff442c2" providerId="AD" clId="Web-{D3EBCF70-8C22-620B-797B-F3070B49C56A}" dt="2024-04-12T16:07:42.636" v="808"/>
          <ac:spMkLst>
            <pc:docMk/>
            <pc:sldMk cId="4184747506" sldId="260"/>
            <ac:spMk id="10" creationId="{22E5DF58-5CFD-4D62-AC3A-9EA04E1AF237}"/>
          </ac:spMkLst>
        </pc:spChg>
        <pc:spChg chg="add">
          <ac:chgData name="Kennedy Maloney" userId="S::kgm011@uark.edu::43f0d6d0-561d-4d92-9680-ece9dff442c2" providerId="AD" clId="Web-{D3EBCF70-8C22-620B-797B-F3070B49C56A}" dt="2024-04-12T16:11:50.488" v="811"/>
          <ac:spMkLst>
            <pc:docMk/>
            <pc:sldMk cId="4184747506" sldId="260"/>
            <ac:spMk id="11" creationId="{5811A85E-38EA-465A-84F9-6230CF743E76}"/>
          </ac:spMkLst>
        </pc:spChg>
        <pc:spChg chg="add del">
          <ac:chgData name="Kennedy Maloney" userId="S::kgm011@uark.edu::43f0d6d0-561d-4d92-9680-ece9dff442c2" providerId="AD" clId="Web-{D3EBCF70-8C22-620B-797B-F3070B49C56A}" dt="2024-04-12T16:07:42.636" v="808"/>
          <ac:spMkLst>
            <pc:docMk/>
            <pc:sldMk cId="4184747506" sldId="260"/>
            <ac:spMk id="12" creationId="{8064D39A-E0A4-461B-A8D2-9C3AE870CED4}"/>
          </ac:spMkLst>
        </pc:spChg>
        <pc:spChg chg="add">
          <ac:chgData name="Kennedy Maloney" userId="S::kgm011@uark.edu::43f0d6d0-561d-4d92-9680-ece9dff442c2" providerId="AD" clId="Web-{D3EBCF70-8C22-620B-797B-F3070B49C56A}" dt="2024-04-12T16:11:50.488" v="811"/>
          <ac:spMkLst>
            <pc:docMk/>
            <pc:sldMk cId="4184747506" sldId="260"/>
            <ac:spMk id="13" creationId="{866290A3-7E80-441D-AA1E-5263326B1657}"/>
          </ac:spMkLst>
        </pc:spChg>
        <pc:graphicFrameChg chg="add">
          <ac:chgData name="Kennedy Maloney" userId="S::kgm011@uark.edu::43f0d6d0-561d-4d92-9680-ece9dff442c2" providerId="AD" clId="Web-{D3EBCF70-8C22-620B-797B-F3070B49C56A}" dt="2024-04-12T16:11:50.488" v="811"/>
          <ac:graphicFrameMkLst>
            <pc:docMk/>
            <pc:sldMk cId="4184747506" sldId="260"/>
            <ac:graphicFrameMk id="6" creationId="{A9BC9322-88C9-7F6F-5184-48F52C09AAEE}"/>
          </ac:graphicFrameMkLst>
        </pc:graphicFrameChg>
        <pc:picChg chg="add del mod ord">
          <ac:chgData name="Kennedy Maloney" userId="S::kgm011@uark.edu::43f0d6d0-561d-4d92-9680-ece9dff442c2" providerId="AD" clId="Web-{D3EBCF70-8C22-620B-797B-F3070B49C56A}" dt="2024-04-12T16:07:46.949" v="810"/>
          <ac:picMkLst>
            <pc:docMk/>
            <pc:sldMk cId="4184747506" sldId="260"/>
            <ac:picMk id="5" creationId="{2366E12D-2D37-5E46-8051-FF5994C27A49}"/>
          </ac:picMkLst>
        </pc:picChg>
      </pc:sldChg>
      <pc:sldChg chg="addSp delSp modSp new ord">
        <pc:chgData name="Kennedy Maloney" userId="S::kgm011@uark.edu::43f0d6d0-561d-4d92-9680-ece9dff442c2" providerId="AD" clId="Web-{D3EBCF70-8C22-620B-797B-F3070B49C56A}" dt="2024-04-12T16:05:30.663" v="704" actId="20577"/>
        <pc:sldMkLst>
          <pc:docMk/>
          <pc:sldMk cId="829528961" sldId="261"/>
        </pc:sldMkLst>
        <pc:spChg chg="mod">
          <ac:chgData name="Kennedy Maloney" userId="S::kgm011@uark.edu::43f0d6d0-561d-4d92-9680-ece9dff442c2" providerId="AD" clId="Web-{D3EBCF70-8C22-620B-797B-F3070B49C56A}" dt="2024-04-12T15:56:29.614" v="379" actId="20577"/>
          <ac:spMkLst>
            <pc:docMk/>
            <pc:sldMk cId="829528961" sldId="261"/>
            <ac:spMk id="2" creationId="{AE87BBCE-E0E1-764B-6B60-362401976880}"/>
          </ac:spMkLst>
        </pc:spChg>
        <pc:spChg chg="mod">
          <ac:chgData name="Kennedy Maloney" userId="S::kgm011@uark.edu::43f0d6d0-561d-4d92-9680-ece9dff442c2" providerId="AD" clId="Web-{D3EBCF70-8C22-620B-797B-F3070B49C56A}" dt="2024-04-12T15:50:57.010" v="222" actId="20577"/>
          <ac:spMkLst>
            <pc:docMk/>
            <pc:sldMk cId="829528961" sldId="261"/>
            <ac:spMk id="3" creationId="{174489E4-F54F-860C-03E1-1AABD0952B8E}"/>
          </ac:spMkLst>
        </pc:spChg>
        <pc:spChg chg="mod">
          <ac:chgData name="Kennedy Maloney" userId="S::kgm011@uark.edu::43f0d6d0-561d-4d92-9680-ece9dff442c2" providerId="AD" clId="Web-{D3EBCF70-8C22-620B-797B-F3070B49C56A}" dt="2024-04-12T16:05:30.663" v="704" actId="20577"/>
          <ac:spMkLst>
            <pc:docMk/>
            <pc:sldMk cId="829528961" sldId="261"/>
            <ac:spMk id="4" creationId="{62A9DC4E-E38B-65CA-F185-A1C2D3BD153C}"/>
          </ac:spMkLst>
        </pc:spChg>
        <pc:spChg chg="add del mod">
          <ac:chgData name="Kennedy Maloney" userId="S::kgm011@uark.edu::43f0d6d0-561d-4d92-9680-ece9dff442c2" providerId="AD" clId="Web-{D3EBCF70-8C22-620B-797B-F3070B49C56A}" dt="2024-04-12T15:55:28.456" v="345" actId="20577"/>
          <ac:spMkLst>
            <pc:docMk/>
            <pc:sldMk cId="829528961" sldId="261"/>
            <ac:spMk id="5" creationId="{ED9F9E83-6064-2456-EA7B-F1F536F1662E}"/>
          </ac:spMkLst>
        </pc:spChg>
        <pc:spChg chg="add del mod">
          <ac:chgData name="Kennedy Maloney" userId="S::kgm011@uark.edu::43f0d6d0-561d-4d92-9680-ece9dff442c2" providerId="AD" clId="Web-{D3EBCF70-8C22-620B-797B-F3070B49C56A}" dt="2024-04-12T15:56:13.379" v="378" actId="20577"/>
          <ac:spMkLst>
            <pc:docMk/>
            <pc:sldMk cId="829528961" sldId="261"/>
            <ac:spMk id="6" creationId="{9EFA274C-5B78-272A-E614-2F3697474B3A}"/>
          </ac:spMkLst>
        </pc:spChg>
      </pc:sldChg>
      <pc:sldChg chg="addSp delSp modSp add replId">
        <pc:chgData name="Kennedy Maloney" userId="S::kgm011@uark.edu::43f0d6d0-561d-4d92-9680-ece9dff442c2" providerId="AD" clId="Web-{D3EBCF70-8C22-620B-797B-F3070B49C56A}" dt="2024-04-12T16:28:50.677" v="843"/>
        <pc:sldMkLst>
          <pc:docMk/>
          <pc:sldMk cId="468449531" sldId="262"/>
        </pc:sldMkLst>
        <pc:spChg chg="del mod">
          <ac:chgData name="Kennedy Maloney" userId="S::kgm011@uark.edu::43f0d6d0-561d-4d92-9680-ece9dff442c2" providerId="AD" clId="Web-{D3EBCF70-8C22-620B-797B-F3070B49C56A}" dt="2024-04-12T16:14:53.291" v="817"/>
          <ac:spMkLst>
            <pc:docMk/>
            <pc:sldMk cId="468449531" sldId="262"/>
            <ac:spMk id="8" creationId="{5E05A8F3-D29F-1599-3898-64C3CBBCFFE6}"/>
          </ac:spMkLst>
        </pc:spChg>
        <pc:spChg chg="mod">
          <ac:chgData name="Kennedy Maloney" userId="S::kgm011@uark.edu::43f0d6d0-561d-4d92-9680-ece9dff442c2" providerId="AD" clId="Web-{D3EBCF70-8C22-620B-797B-F3070B49C56A}" dt="2024-04-12T16:05:38.366" v="718" actId="20577"/>
          <ac:spMkLst>
            <pc:docMk/>
            <pc:sldMk cId="468449531" sldId="262"/>
            <ac:spMk id="9" creationId="{D24A85DC-69E4-E452-DA17-99C8648E157C}"/>
          </ac:spMkLst>
        </pc:spChg>
        <pc:graphicFrameChg chg="add modGraphic">
          <ac:chgData name="Kennedy Maloney" userId="S::kgm011@uark.edu::43f0d6d0-561d-4d92-9680-ece9dff442c2" providerId="AD" clId="Web-{D3EBCF70-8C22-620B-797B-F3070B49C56A}" dt="2024-04-12T16:28:50.677" v="843"/>
          <ac:graphicFrameMkLst>
            <pc:docMk/>
            <pc:sldMk cId="468449531" sldId="262"/>
            <ac:graphicFrameMk id="11" creationId="{515E0F1D-13C2-DCF3-EFE4-157C16298FC2}"/>
          </ac:graphicFrameMkLst>
        </pc:graphicFrameChg>
      </pc:sldChg>
      <pc:sldMasterChg chg="del delSldLayout">
        <pc:chgData name="Kennedy Maloney" userId="S::kgm011@uark.edu::43f0d6d0-561d-4d92-9680-ece9dff442c2" providerId="AD" clId="Web-{D3EBCF70-8C22-620B-797B-F3070B49C56A}" dt="2024-04-12T15:41:17.960" v="0"/>
        <pc:sldMasterMkLst>
          <pc:docMk/>
          <pc:sldMasterMk cId="2460954070" sldId="2147483660"/>
        </pc:sldMasterMkLst>
        <pc:sldLayoutChg chg="del">
          <pc:chgData name="Kennedy Maloney" userId="S::kgm011@uark.edu::43f0d6d0-561d-4d92-9680-ece9dff442c2" providerId="AD" clId="Web-{D3EBCF70-8C22-620B-797B-F3070B49C56A}" dt="2024-04-12T15:41:17.960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Kennedy Maloney" userId="S::kgm011@uark.edu::43f0d6d0-561d-4d92-9680-ece9dff442c2" providerId="AD" clId="Web-{D3EBCF70-8C22-620B-797B-F3070B49C56A}" dt="2024-04-12T15:41:17.960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Kennedy Maloney" userId="S::kgm011@uark.edu::43f0d6d0-561d-4d92-9680-ece9dff442c2" providerId="AD" clId="Web-{D3EBCF70-8C22-620B-797B-F3070B49C56A}" dt="2024-04-12T15:41:17.960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Kennedy Maloney" userId="S::kgm011@uark.edu::43f0d6d0-561d-4d92-9680-ece9dff442c2" providerId="AD" clId="Web-{D3EBCF70-8C22-620B-797B-F3070B49C56A}" dt="2024-04-12T15:41:17.960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Kennedy Maloney" userId="S::kgm011@uark.edu::43f0d6d0-561d-4d92-9680-ece9dff442c2" providerId="AD" clId="Web-{D3EBCF70-8C22-620B-797B-F3070B49C56A}" dt="2024-04-12T15:41:17.960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Kennedy Maloney" userId="S::kgm011@uark.edu::43f0d6d0-561d-4d92-9680-ece9dff442c2" providerId="AD" clId="Web-{D3EBCF70-8C22-620B-797B-F3070B49C56A}" dt="2024-04-12T15:41:17.960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ennedy Maloney" userId="S::kgm011@uark.edu::43f0d6d0-561d-4d92-9680-ece9dff442c2" providerId="AD" clId="Web-{D3EBCF70-8C22-620B-797B-F3070B49C56A}" dt="2024-04-12T15:41:17.960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Kennedy Maloney" userId="S::kgm011@uark.edu::43f0d6d0-561d-4d92-9680-ece9dff442c2" providerId="AD" clId="Web-{D3EBCF70-8C22-620B-797B-F3070B49C56A}" dt="2024-04-12T15:41:17.960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Kennedy Maloney" userId="S::kgm011@uark.edu::43f0d6d0-561d-4d92-9680-ece9dff442c2" providerId="AD" clId="Web-{D3EBCF70-8C22-620B-797B-F3070B49C56A}" dt="2024-04-12T15:41:17.960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Kennedy Maloney" userId="S::kgm011@uark.edu::43f0d6d0-561d-4d92-9680-ece9dff442c2" providerId="AD" clId="Web-{D3EBCF70-8C22-620B-797B-F3070B49C56A}" dt="2024-04-12T15:41:17.960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Kennedy Maloney" userId="S::kgm011@uark.edu::43f0d6d0-561d-4d92-9680-ece9dff442c2" providerId="AD" clId="Web-{D3EBCF70-8C22-620B-797B-F3070B49C56A}" dt="2024-04-12T15:41:17.960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Kennedy Maloney" userId="S::kgm011@uark.edu::43f0d6d0-561d-4d92-9680-ece9dff442c2" providerId="AD" clId="Web-{D3EBCF70-8C22-620B-797B-F3070B49C56A}" dt="2024-04-12T15:41:17.960" v="0"/>
        <pc:sldMasterMkLst>
          <pc:docMk/>
          <pc:sldMasterMk cId="118761089" sldId="2147483672"/>
        </pc:sldMasterMkLst>
        <pc:sldLayoutChg chg="add">
          <pc:chgData name="Kennedy Maloney" userId="S::kgm011@uark.edu::43f0d6d0-561d-4d92-9680-ece9dff442c2" providerId="AD" clId="Web-{D3EBCF70-8C22-620B-797B-F3070B49C56A}" dt="2024-04-12T15:41:17.960" v="0"/>
          <pc:sldLayoutMkLst>
            <pc:docMk/>
            <pc:sldMasterMk cId="118761089" sldId="2147483672"/>
            <pc:sldLayoutMk cId="219675834" sldId="2147483673"/>
          </pc:sldLayoutMkLst>
        </pc:sldLayoutChg>
        <pc:sldLayoutChg chg="add replId">
          <pc:chgData name="Kennedy Maloney" userId="S::kgm011@uark.edu::43f0d6d0-561d-4d92-9680-ece9dff442c2" providerId="AD" clId="Web-{D3EBCF70-8C22-620B-797B-F3070B49C56A}" dt="2024-04-12T15:41:17.960" v="0"/>
          <pc:sldLayoutMkLst>
            <pc:docMk/>
            <pc:sldMasterMk cId="118761089" sldId="2147483672"/>
            <pc:sldLayoutMk cId="1824166674" sldId="2147483674"/>
          </pc:sldLayoutMkLst>
        </pc:sldLayoutChg>
        <pc:sldLayoutChg chg="add replId">
          <pc:chgData name="Kennedy Maloney" userId="S::kgm011@uark.edu::43f0d6d0-561d-4d92-9680-ece9dff442c2" providerId="AD" clId="Web-{D3EBCF70-8C22-620B-797B-F3070B49C56A}" dt="2024-04-12T15:41:17.960" v="0"/>
          <pc:sldLayoutMkLst>
            <pc:docMk/>
            <pc:sldMasterMk cId="118761089" sldId="2147483672"/>
            <pc:sldLayoutMk cId="3211860151" sldId="2147483675"/>
          </pc:sldLayoutMkLst>
        </pc:sldLayoutChg>
        <pc:sldLayoutChg chg="add replId">
          <pc:chgData name="Kennedy Maloney" userId="S::kgm011@uark.edu::43f0d6d0-561d-4d92-9680-ece9dff442c2" providerId="AD" clId="Web-{D3EBCF70-8C22-620B-797B-F3070B49C56A}" dt="2024-04-12T15:41:17.960" v="0"/>
          <pc:sldLayoutMkLst>
            <pc:docMk/>
            <pc:sldMasterMk cId="118761089" sldId="2147483672"/>
            <pc:sldLayoutMk cId="1282410884" sldId="2147483676"/>
          </pc:sldLayoutMkLst>
        </pc:sldLayoutChg>
        <pc:sldLayoutChg chg="add replId">
          <pc:chgData name="Kennedy Maloney" userId="S::kgm011@uark.edu::43f0d6d0-561d-4d92-9680-ece9dff442c2" providerId="AD" clId="Web-{D3EBCF70-8C22-620B-797B-F3070B49C56A}" dt="2024-04-12T15:41:17.960" v="0"/>
          <pc:sldLayoutMkLst>
            <pc:docMk/>
            <pc:sldMasterMk cId="118761089" sldId="2147483672"/>
            <pc:sldLayoutMk cId="1379487768" sldId="2147483677"/>
          </pc:sldLayoutMkLst>
        </pc:sldLayoutChg>
        <pc:sldLayoutChg chg="add replId">
          <pc:chgData name="Kennedy Maloney" userId="S::kgm011@uark.edu::43f0d6d0-561d-4d92-9680-ece9dff442c2" providerId="AD" clId="Web-{D3EBCF70-8C22-620B-797B-F3070B49C56A}" dt="2024-04-12T15:41:17.960" v="0"/>
          <pc:sldLayoutMkLst>
            <pc:docMk/>
            <pc:sldMasterMk cId="118761089" sldId="2147483672"/>
            <pc:sldLayoutMk cId="1025068916" sldId="2147483678"/>
          </pc:sldLayoutMkLst>
        </pc:sldLayoutChg>
        <pc:sldLayoutChg chg="add replId">
          <pc:chgData name="Kennedy Maloney" userId="S::kgm011@uark.edu::43f0d6d0-561d-4d92-9680-ece9dff442c2" providerId="AD" clId="Web-{D3EBCF70-8C22-620B-797B-F3070B49C56A}" dt="2024-04-12T15:41:17.960" v="0"/>
          <pc:sldLayoutMkLst>
            <pc:docMk/>
            <pc:sldMasterMk cId="118761089" sldId="2147483672"/>
            <pc:sldLayoutMk cId="1983076782" sldId="2147483679"/>
          </pc:sldLayoutMkLst>
        </pc:sldLayoutChg>
        <pc:sldLayoutChg chg="add replId">
          <pc:chgData name="Kennedy Maloney" userId="S::kgm011@uark.edu::43f0d6d0-561d-4d92-9680-ece9dff442c2" providerId="AD" clId="Web-{D3EBCF70-8C22-620B-797B-F3070B49C56A}" dt="2024-04-12T15:41:17.960" v="0"/>
          <pc:sldLayoutMkLst>
            <pc:docMk/>
            <pc:sldMasterMk cId="118761089" sldId="2147483672"/>
            <pc:sldLayoutMk cId="570797526" sldId="2147483680"/>
          </pc:sldLayoutMkLst>
        </pc:sldLayoutChg>
        <pc:sldLayoutChg chg="add replId">
          <pc:chgData name="Kennedy Maloney" userId="S::kgm011@uark.edu::43f0d6d0-561d-4d92-9680-ece9dff442c2" providerId="AD" clId="Web-{D3EBCF70-8C22-620B-797B-F3070B49C56A}" dt="2024-04-12T15:41:17.960" v="0"/>
          <pc:sldLayoutMkLst>
            <pc:docMk/>
            <pc:sldMasterMk cId="118761089" sldId="2147483672"/>
            <pc:sldLayoutMk cId="608330742" sldId="2147483681"/>
          </pc:sldLayoutMkLst>
        </pc:sldLayoutChg>
        <pc:sldLayoutChg chg="add replId">
          <pc:chgData name="Kennedy Maloney" userId="S::kgm011@uark.edu::43f0d6d0-561d-4d92-9680-ece9dff442c2" providerId="AD" clId="Web-{D3EBCF70-8C22-620B-797B-F3070B49C56A}" dt="2024-04-12T15:41:17.960" v="0"/>
          <pc:sldLayoutMkLst>
            <pc:docMk/>
            <pc:sldMasterMk cId="118761089" sldId="2147483672"/>
            <pc:sldLayoutMk cId="2440576718" sldId="2147483682"/>
          </pc:sldLayoutMkLst>
        </pc:sldLayoutChg>
        <pc:sldLayoutChg chg="add replId">
          <pc:chgData name="Kennedy Maloney" userId="S::kgm011@uark.edu::43f0d6d0-561d-4d92-9680-ece9dff442c2" providerId="AD" clId="Web-{D3EBCF70-8C22-620B-797B-F3070B49C56A}" dt="2024-04-12T15:41:17.960" v="0"/>
          <pc:sldLayoutMkLst>
            <pc:docMk/>
            <pc:sldMasterMk cId="118761089" sldId="2147483672"/>
            <pc:sldLayoutMk cId="4192425541" sldId="2147483683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C39F9E-183E-4A0C-A454-997935E72FE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135C17-2567-4681-8CCB-74389BD42BD2}">
      <dgm:prSet/>
      <dgm:spPr/>
      <dgm:t>
        <a:bodyPr/>
        <a:lstStyle/>
        <a:p>
          <a:r>
            <a:rPr lang="en-US"/>
            <a:t>Team Lead: Kennedy Maloney</a:t>
          </a:r>
        </a:p>
      </dgm:t>
    </dgm:pt>
    <dgm:pt modelId="{340ED911-C7E9-479C-AE06-6942109E78D8}" type="parTrans" cxnId="{EEAE721C-29FC-4C3C-9B84-EDB6B99B9763}">
      <dgm:prSet/>
      <dgm:spPr/>
      <dgm:t>
        <a:bodyPr/>
        <a:lstStyle/>
        <a:p>
          <a:endParaRPr lang="en-US"/>
        </a:p>
      </dgm:t>
    </dgm:pt>
    <dgm:pt modelId="{8EFBA053-F1BB-4636-BD7D-B53C48008DD1}" type="sibTrans" cxnId="{EEAE721C-29FC-4C3C-9B84-EDB6B99B9763}">
      <dgm:prSet/>
      <dgm:spPr/>
      <dgm:t>
        <a:bodyPr/>
        <a:lstStyle/>
        <a:p>
          <a:endParaRPr lang="en-US"/>
        </a:p>
      </dgm:t>
    </dgm:pt>
    <dgm:pt modelId="{E4EFA52B-A8FD-427D-A8BC-C0229AE8BEEC}">
      <dgm:prSet/>
      <dgm:spPr/>
      <dgm:t>
        <a:bodyPr/>
        <a:lstStyle/>
        <a:p>
          <a:r>
            <a:rPr lang="en-US"/>
            <a:t>Scribe: Abe Archer </a:t>
          </a:r>
        </a:p>
      </dgm:t>
    </dgm:pt>
    <dgm:pt modelId="{0D6FFEB2-9D0F-4860-AA30-F3CB40B42368}" type="parTrans" cxnId="{6AFE5FAA-EC74-4EAF-941F-DC9159C801F0}">
      <dgm:prSet/>
      <dgm:spPr/>
      <dgm:t>
        <a:bodyPr/>
        <a:lstStyle/>
        <a:p>
          <a:endParaRPr lang="en-US"/>
        </a:p>
      </dgm:t>
    </dgm:pt>
    <dgm:pt modelId="{8279F076-6018-4596-978D-94F9344F1F60}" type="sibTrans" cxnId="{6AFE5FAA-EC74-4EAF-941F-DC9159C801F0}">
      <dgm:prSet/>
      <dgm:spPr/>
      <dgm:t>
        <a:bodyPr/>
        <a:lstStyle/>
        <a:p>
          <a:endParaRPr lang="en-US"/>
        </a:p>
      </dgm:t>
    </dgm:pt>
    <dgm:pt modelId="{9DC80043-94FA-4024-96E7-0DF6B8054C82}">
      <dgm:prSet/>
      <dgm:spPr/>
      <dgm:t>
        <a:bodyPr/>
        <a:lstStyle/>
        <a:p>
          <a:r>
            <a:rPr lang="en-US"/>
            <a:t>Final Editor, presentation: Grady Smith</a:t>
          </a:r>
        </a:p>
      </dgm:t>
    </dgm:pt>
    <dgm:pt modelId="{C1A41F11-DF3C-41B9-BC27-3FCEC44CCE2F}" type="parTrans" cxnId="{6BE250F9-A9B3-49E2-A31D-6DF95EAA7D37}">
      <dgm:prSet/>
      <dgm:spPr/>
      <dgm:t>
        <a:bodyPr/>
        <a:lstStyle/>
        <a:p>
          <a:endParaRPr lang="en-US"/>
        </a:p>
      </dgm:t>
    </dgm:pt>
    <dgm:pt modelId="{018F20F0-D680-4FE9-A8BC-72DDB8C45377}" type="sibTrans" cxnId="{6BE250F9-A9B3-49E2-A31D-6DF95EAA7D37}">
      <dgm:prSet/>
      <dgm:spPr/>
      <dgm:t>
        <a:bodyPr/>
        <a:lstStyle/>
        <a:p>
          <a:endParaRPr lang="en-US"/>
        </a:p>
      </dgm:t>
    </dgm:pt>
    <dgm:pt modelId="{9CE92064-C892-4FEF-93B3-A1987E1A2F0D}">
      <dgm:prSet/>
      <dgm:spPr/>
      <dgm:t>
        <a:bodyPr/>
        <a:lstStyle/>
        <a:p>
          <a:r>
            <a:rPr lang="en-US"/>
            <a:t>Final Editor, paper: Isabella McCoy</a:t>
          </a:r>
        </a:p>
      </dgm:t>
    </dgm:pt>
    <dgm:pt modelId="{CB615340-EC62-448D-83BC-0693387C3A63}" type="parTrans" cxnId="{5D190194-34EC-4100-B61B-1B12E762FDA9}">
      <dgm:prSet/>
      <dgm:spPr/>
      <dgm:t>
        <a:bodyPr/>
        <a:lstStyle/>
        <a:p>
          <a:endParaRPr lang="en-US"/>
        </a:p>
      </dgm:t>
    </dgm:pt>
    <dgm:pt modelId="{E32D38A7-BC19-446A-A867-FF8A0DF1A7B4}" type="sibTrans" cxnId="{5D190194-34EC-4100-B61B-1B12E762FDA9}">
      <dgm:prSet/>
      <dgm:spPr/>
      <dgm:t>
        <a:bodyPr/>
        <a:lstStyle/>
        <a:p>
          <a:endParaRPr lang="en-US"/>
        </a:p>
      </dgm:t>
    </dgm:pt>
    <dgm:pt modelId="{669C78DF-C09A-46F6-A1C3-DFD91AEC3918}">
      <dgm:prSet/>
      <dgm:spPr/>
      <dgm:t>
        <a:bodyPr/>
        <a:lstStyle/>
        <a:p>
          <a:r>
            <a:rPr lang="en-US"/>
            <a:t>Meeting time: Monday at 2:00</a:t>
          </a:r>
        </a:p>
      </dgm:t>
    </dgm:pt>
    <dgm:pt modelId="{DF97149C-E514-4630-AC8A-5B7AB55AFCBE}" type="parTrans" cxnId="{B9A0338D-92EF-4C41-A4AC-67B06D27ECEE}">
      <dgm:prSet/>
      <dgm:spPr/>
      <dgm:t>
        <a:bodyPr/>
        <a:lstStyle/>
        <a:p>
          <a:endParaRPr lang="en-US"/>
        </a:p>
      </dgm:t>
    </dgm:pt>
    <dgm:pt modelId="{8FED5205-88BE-4016-816B-C3A7D8E1573C}" type="sibTrans" cxnId="{B9A0338D-92EF-4C41-A4AC-67B06D27ECEE}">
      <dgm:prSet/>
      <dgm:spPr/>
      <dgm:t>
        <a:bodyPr/>
        <a:lstStyle/>
        <a:p>
          <a:endParaRPr lang="en-US"/>
        </a:p>
      </dgm:t>
    </dgm:pt>
    <dgm:pt modelId="{0115AE0C-E643-42FC-99A7-3D45D6F9FE19}">
      <dgm:prSet/>
      <dgm:spPr/>
      <dgm:t>
        <a:bodyPr/>
        <a:lstStyle/>
        <a:p>
          <a:r>
            <a:rPr lang="en-US"/>
            <a:t>Topic: Late on payments</a:t>
          </a:r>
        </a:p>
      </dgm:t>
    </dgm:pt>
    <dgm:pt modelId="{67D94A5B-6684-4CFB-958B-CAF4375BA373}" type="parTrans" cxnId="{BC762D04-99A4-43E8-8738-AA549A0373C2}">
      <dgm:prSet/>
      <dgm:spPr/>
      <dgm:t>
        <a:bodyPr/>
        <a:lstStyle/>
        <a:p>
          <a:endParaRPr lang="en-US"/>
        </a:p>
      </dgm:t>
    </dgm:pt>
    <dgm:pt modelId="{71601A6B-2E8A-4A18-9BA7-2D1DFE292DA4}" type="sibTrans" cxnId="{BC762D04-99A4-43E8-8738-AA549A0373C2}">
      <dgm:prSet/>
      <dgm:spPr/>
      <dgm:t>
        <a:bodyPr/>
        <a:lstStyle/>
        <a:p>
          <a:endParaRPr lang="en-US"/>
        </a:p>
      </dgm:t>
    </dgm:pt>
    <dgm:pt modelId="{AD381D7B-C92B-4AF6-A94B-04DC3FFB2B48}" type="pres">
      <dgm:prSet presAssocID="{A2C39F9E-183E-4A0C-A454-997935E72FE9}" presName="linear" presStyleCnt="0">
        <dgm:presLayoutVars>
          <dgm:animLvl val="lvl"/>
          <dgm:resizeHandles val="exact"/>
        </dgm:presLayoutVars>
      </dgm:prSet>
      <dgm:spPr/>
    </dgm:pt>
    <dgm:pt modelId="{409BD48E-F7D2-4130-B521-2418958C214A}" type="pres">
      <dgm:prSet presAssocID="{11135C17-2567-4681-8CCB-74389BD42BD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C0DAFF5-7096-4FD7-9D33-ECBAE4826E48}" type="pres">
      <dgm:prSet presAssocID="{8EFBA053-F1BB-4636-BD7D-B53C48008DD1}" presName="spacer" presStyleCnt="0"/>
      <dgm:spPr/>
    </dgm:pt>
    <dgm:pt modelId="{1FEC98B8-B08F-4DCC-899B-19B47FA2C7FF}" type="pres">
      <dgm:prSet presAssocID="{E4EFA52B-A8FD-427D-A8BC-C0229AE8BEE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12403EB-97E1-4219-98F0-14510B18BC32}" type="pres">
      <dgm:prSet presAssocID="{8279F076-6018-4596-978D-94F9344F1F60}" presName="spacer" presStyleCnt="0"/>
      <dgm:spPr/>
    </dgm:pt>
    <dgm:pt modelId="{EC578964-0DEE-4575-B9EE-5DB90B1BF919}" type="pres">
      <dgm:prSet presAssocID="{9DC80043-94FA-4024-96E7-0DF6B8054C8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7E94F24-6B2B-40F9-B80A-CC10DCB31771}" type="pres">
      <dgm:prSet presAssocID="{018F20F0-D680-4FE9-A8BC-72DDB8C45377}" presName="spacer" presStyleCnt="0"/>
      <dgm:spPr/>
    </dgm:pt>
    <dgm:pt modelId="{1C7FAEAD-F829-4FF0-B5BA-D85183842307}" type="pres">
      <dgm:prSet presAssocID="{9CE92064-C892-4FEF-93B3-A1987E1A2F0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4FC88DE-B4B5-4B02-B537-E9F5E10A82D4}" type="pres">
      <dgm:prSet presAssocID="{E32D38A7-BC19-446A-A867-FF8A0DF1A7B4}" presName="spacer" presStyleCnt="0"/>
      <dgm:spPr/>
    </dgm:pt>
    <dgm:pt modelId="{C4BFD63C-2961-4167-B1F1-624DBBCD9559}" type="pres">
      <dgm:prSet presAssocID="{669C78DF-C09A-46F6-A1C3-DFD91AEC391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5C37637-E986-4E3A-9833-136C9F9F8308}" type="pres">
      <dgm:prSet presAssocID="{8FED5205-88BE-4016-816B-C3A7D8E1573C}" presName="spacer" presStyleCnt="0"/>
      <dgm:spPr/>
    </dgm:pt>
    <dgm:pt modelId="{C2CBFE2E-4E65-4732-A48B-D18161023613}" type="pres">
      <dgm:prSet presAssocID="{0115AE0C-E643-42FC-99A7-3D45D6F9FE1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C762D04-99A4-43E8-8738-AA549A0373C2}" srcId="{A2C39F9E-183E-4A0C-A454-997935E72FE9}" destId="{0115AE0C-E643-42FC-99A7-3D45D6F9FE19}" srcOrd="5" destOrd="0" parTransId="{67D94A5B-6684-4CFB-958B-CAF4375BA373}" sibTransId="{71601A6B-2E8A-4A18-9BA7-2D1DFE292DA4}"/>
    <dgm:cxn modelId="{EEAE721C-29FC-4C3C-9B84-EDB6B99B9763}" srcId="{A2C39F9E-183E-4A0C-A454-997935E72FE9}" destId="{11135C17-2567-4681-8CCB-74389BD42BD2}" srcOrd="0" destOrd="0" parTransId="{340ED911-C7E9-479C-AE06-6942109E78D8}" sibTransId="{8EFBA053-F1BB-4636-BD7D-B53C48008DD1}"/>
    <dgm:cxn modelId="{7456513C-7D89-4631-8D1F-5229203CBC2A}" type="presOf" srcId="{9CE92064-C892-4FEF-93B3-A1987E1A2F0D}" destId="{1C7FAEAD-F829-4FF0-B5BA-D85183842307}" srcOrd="0" destOrd="0" presId="urn:microsoft.com/office/officeart/2005/8/layout/vList2"/>
    <dgm:cxn modelId="{2DCD6241-6D10-4653-AB24-B9A5D61337D0}" type="presOf" srcId="{11135C17-2567-4681-8CCB-74389BD42BD2}" destId="{409BD48E-F7D2-4130-B521-2418958C214A}" srcOrd="0" destOrd="0" presId="urn:microsoft.com/office/officeart/2005/8/layout/vList2"/>
    <dgm:cxn modelId="{A727006C-8E49-404C-B1FD-2FA8E69CD58C}" type="presOf" srcId="{9DC80043-94FA-4024-96E7-0DF6B8054C82}" destId="{EC578964-0DEE-4575-B9EE-5DB90B1BF919}" srcOrd="0" destOrd="0" presId="urn:microsoft.com/office/officeart/2005/8/layout/vList2"/>
    <dgm:cxn modelId="{AF6BF48B-2652-4767-8761-1F24F3F2F26E}" type="presOf" srcId="{669C78DF-C09A-46F6-A1C3-DFD91AEC3918}" destId="{C4BFD63C-2961-4167-B1F1-624DBBCD9559}" srcOrd="0" destOrd="0" presId="urn:microsoft.com/office/officeart/2005/8/layout/vList2"/>
    <dgm:cxn modelId="{B9A0338D-92EF-4C41-A4AC-67B06D27ECEE}" srcId="{A2C39F9E-183E-4A0C-A454-997935E72FE9}" destId="{669C78DF-C09A-46F6-A1C3-DFD91AEC3918}" srcOrd="4" destOrd="0" parTransId="{DF97149C-E514-4630-AC8A-5B7AB55AFCBE}" sibTransId="{8FED5205-88BE-4016-816B-C3A7D8E1573C}"/>
    <dgm:cxn modelId="{5D190194-34EC-4100-B61B-1B12E762FDA9}" srcId="{A2C39F9E-183E-4A0C-A454-997935E72FE9}" destId="{9CE92064-C892-4FEF-93B3-A1987E1A2F0D}" srcOrd="3" destOrd="0" parTransId="{CB615340-EC62-448D-83BC-0693387C3A63}" sibTransId="{E32D38A7-BC19-446A-A867-FF8A0DF1A7B4}"/>
    <dgm:cxn modelId="{6AFE5FAA-EC74-4EAF-941F-DC9159C801F0}" srcId="{A2C39F9E-183E-4A0C-A454-997935E72FE9}" destId="{E4EFA52B-A8FD-427D-A8BC-C0229AE8BEEC}" srcOrd="1" destOrd="0" parTransId="{0D6FFEB2-9D0F-4860-AA30-F3CB40B42368}" sibTransId="{8279F076-6018-4596-978D-94F9344F1F60}"/>
    <dgm:cxn modelId="{34802FB9-4264-40A6-AD0D-B525ADD09EB1}" type="presOf" srcId="{E4EFA52B-A8FD-427D-A8BC-C0229AE8BEEC}" destId="{1FEC98B8-B08F-4DCC-899B-19B47FA2C7FF}" srcOrd="0" destOrd="0" presId="urn:microsoft.com/office/officeart/2005/8/layout/vList2"/>
    <dgm:cxn modelId="{1C2BB2C3-DD98-481F-A51F-B565A71B7D10}" type="presOf" srcId="{A2C39F9E-183E-4A0C-A454-997935E72FE9}" destId="{AD381D7B-C92B-4AF6-A94B-04DC3FFB2B48}" srcOrd="0" destOrd="0" presId="urn:microsoft.com/office/officeart/2005/8/layout/vList2"/>
    <dgm:cxn modelId="{8A1969ED-40C9-4536-9A58-2556CB91219B}" type="presOf" srcId="{0115AE0C-E643-42FC-99A7-3D45D6F9FE19}" destId="{C2CBFE2E-4E65-4732-A48B-D18161023613}" srcOrd="0" destOrd="0" presId="urn:microsoft.com/office/officeart/2005/8/layout/vList2"/>
    <dgm:cxn modelId="{6BE250F9-A9B3-49E2-A31D-6DF95EAA7D37}" srcId="{A2C39F9E-183E-4A0C-A454-997935E72FE9}" destId="{9DC80043-94FA-4024-96E7-0DF6B8054C82}" srcOrd="2" destOrd="0" parTransId="{C1A41F11-DF3C-41B9-BC27-3FCEC44CCE2F}" sibTransId="{018F20F0-D680-4FE9-A8BC-72DDB8C45377}"/>
    <dgm:cxn modelId="{88CDEE29-C4D3-4649-9C5D-E9DE4B771B20}" type="presParOf" srcId="{AD381D7B-C92B-4AF6-A94B-04DC3FFB2B48}" destId="{409BD48E-F7D2-4130-B521-2418958C214A}" srcOrd="0" destOrd="0" presId="urn:microsoft.com/office/officeart/2005/8/layout/vList2"/>
    <dgm:cxn modelId="{04D84245-DB94-4610-90FD-4BEFB800D951}" type="presParOf" srcId="{AD381D7B-C92B-4AF6-A94B-04DC3FFB2B48}" destId="{0C0DAFF5-7096-4FD7-9D33-ECBAE4826E48}" srcOrd="1" destOrd="0" presId="urn:microsoft.com/office/officeart/2005/8/layout/vList2"/>
    <dgm:cxn modelId="{515973ED-A23F-4E41-A055-D5F0B50F4F85}" type="presParOf" srcId="{AD381D7B-C92B-4AF6-A94B-04DC3FFB2B48}" destId="{1FEC98B8-B08F-4DCC-899B-19B47FA2C7FF}" srcOrd="2" destOrd="0" presId="urn:microsoft.com/office/officeart/2005/8/layout/vList2"/>
    <dgm:cxn modelId="{84F43EBF-388F-45A2-B73E-6A1EB140CF36}" type="presParOf" srcId="{AD381D7B-C92B-4AF6-A94B-04DC3FFB2B48}" destId="{C12403EB-97E1-4219-98F0-14510B18BC32}" srcOrd="3" destOrd="0" presId="urn:microsoft.com/office/officeart/2005/8/layout/vList2"/>
    <dgm:cxn modelId="{39827E02-B593-4995-95CD-B9938690B8E5}" type="presParOf" srcId="{AD381D7B-C92B-4AF6-A94B-04DC3FFB2B48}" destId="{EC578964-0DEE-4575-B9EE-5DB90B1BF919}" srcOrd="4" destOrd="0" presId="urn:microsoft.com/office/officeart/2005/8/layout/vList2"/>
    <dgm:cxn modelId="{22275A57-F0B8-4FC0-903E-8CF4E755A5A6}" type="presParOf" srcId="{AD381D7B-C92B-4AF6-A94B-04DC3FFB2B48}" destId="{27E94F24-6B2B-40F9-B80A-CC10DCB31771}" srcOrd="5" destOrd="0" presId="urn:microsoft.com/office/officeart/2005/8/layout/vList2"/>
    <dgm:cxn modelId="{484CA8EF-71BA-427F-A34E-1A11E7424225}" type="presParOf" srcId="{AD381D7B-C92B-4AF6-A94B-04DC3FFB2B48}" destId="{1C7FAEAD-F829-4FF0-B5BA-D85183842307}" srcOrd="6" destOrd="0" presId="urn:microsoft.com/office/officeart/2005/8/layout/vList2"/>
    <dgm:cxn modelId="{DE4AA9C8-37A5-4998-957A-80DCCC812429}" type="presParOf" srcId="{AD381D7B-C92B-4AF6-A94B-04DC3FFB2B48}" destId="{F4FC88DE-B4B5-4B02-B537-E9F5E10A82D4}" srcOrd="7" destOrd="0" presId="urn:microsoft.com/office/officeart/2005/8/layout/vList2"/>
    <dgm:cxn modelId="{1B533940-F876-4579-831F-38E39C4B7567}" type="presParOf" srcId="{AD381D7B-C92B-4AF6-A94B-04DC3FFB2B48}" destId="{C4BFD63C-2961-4167-B1F1-624DBBCD9559}" srcOrd="8" destOrd="0" presId="urn:microsoft.com/office/officeart/2005/8/layout/vList2"/>
    <dgm:cxn modelId="{391A663C-9D9A-4A1A-A8FA-C5A631003B1C}" type="presParOf" srcId="{AD381D7B-C92B-4AF6-A94B-04DC3FFB2B48}" destId="{15C37637-E986-4E3A-9833-136C9F9F8308}" srcOrd="9" destOrd="0" presId="urn:microsoft.com/office/officeart/2005/8/layout/vList2"/>
    <dgm:cxn modelId="{9DB512D9-E81F-48DF-A637-2A05835DA411}" type="presParOf" srcId="{AD381D7B-C92B-4AF6-A94B-04DC3FFB2B48}" destId="{C2CBFE2E-4E65-4732-A48B-D1816102361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D6DCA7-BEC7-4100-BF98-9C57CA217B8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E0D3C2A-5E54-446F-BE42-5EDCF474A14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/>
            <a:t>Coding language </a:t>
          </a:r>
          <a:endParaRPr lang="en-US"/>
        </a:p>
      </dgm:t>
    </dgm:pt>
    <dgm:pt modelId="{2FEF430B-E6DA-4DB4-AED9-2D6F178F3FD4}" type="parTrans" cxnId="{53653D49-8A5A-4B90-BE42-653E60236376}">
      <dgm:prSet/>
      <dgm:spPr/>
      <dgm:t>
        <a:bodyPr/>
        <a:lstStyle/>
        <a:p>
          <a:endParaRPr lang="en-US"/>
        </a:p>
      </dgm:t>
    </dgm:pt>
    <dgm:pt modelId="{C05F286B-83D6-45A6-8148-2387D0D4B347}" type="sibTrans" cxnId="{53653D49-8A5A-4B90-BE42-653E60236376}">
      <dgm:prSet/>
      <dgm:spPr/>
      <dgm:t>
        <a:bodyPr/>
        <a:lstStyle/>
        <a:p>
          <a:endParaRPr lang="en-US"/>
        </a:p>
      </dgm:t>
    </dgm:pt>
    <dgm:pt modelId="{A09EEB21-B64F-4135-8B74-E12A9D3B68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Programming could be done in Python or R</a:t>
          </a:r>
          <a:endParaRPr lang="en-US"/>
        </a:p>
      </dgm:t>
    </dgm:pt>
    <dgm:pt modelId="{75EDB816-B026-4105-B09C-A30D7B5896B3}" type="parTrans" cxnId="{B9C6B0EB-2A20-4F7D-82E6-872881DA996A}">
      <dgm:prSet/>
      <dgm:spPr/>
      <dgm:t>
        <a:bodyPr/>
        <a:lstStyle/>
        <a:p>
          <a:endParaRPr lang="en-US"/>
        </a:p>
      </dgm:t>
    </dgm:pt>
    <dgm:pt modelId="{06112ECA-4DD1-44C4-B5F7-9CA15F6F0AFE}" type="sibTrans" cxnId="{B9C6B0EB-2A20-4F7D-82E6-872881DA996A}">
      <dgm:prSet/>
      <dgm:spPr/>
      <dgm:t>
        <a:bodyPr/>
        <a:lstStyle/>
        <a:p>
          <a:endParaRPr lang="en-US"/>
        </a:p>
      </dgm:t>
    </dgm:pt>
    <dgm:pt modelId="{8FD99027-23E9-4D6E-89C3-7213704CFE90}">
      <dgm:prSet/>
      <dgm:spPr/>
      <dgm:t>
        <a:bodyPr/>
        <a:lstStyle/>
        <a:p>
          <a:r>
            <a:rPr lang="en-US" b="0"/>
            <a:t>We like R the best</a:t>
          </a:r>
          <a:endParaRPr lang="en-US"/>
        </a:p>
      </dgm:t>
    </dgm:pt>
    <dgm:pt modelId="{C2E67DF8-DE11-4A82-BA44-0CAEA15B5694}" type="parTrans" cxnId="{B46B5054-D335-4100-8419-4B206524A6F4}">
      <dgm:prSet/>
      <dgm:spPr/>
      <dgm:t>
        <a:bodyPr/>
        <a:lstStyle/>
        <a:p>
          <a:endParaRPr lang="en-US"/>
        </a:p>
      </dgm:t>
    </dgm:pt>
    <dgm:pt modelId="{BCEA78A4-15FC-4C92-9049-018B957B4C26}" type="sibTrans" cxnId="{B46B5054-D335-4100-8419-4B206524A6F4}">
      <dgm:prSet/>
      <dgm:spPr/>
      <dgm:t>
        <a:bodyPr/>
        <a:lstStyle/>
        <a:p>
          <a:endParaRPr lang="en-US"/>
        </a:p>
      </dgm:t>
    </dgm:pt>
    <dgm:pt modelId="{9B905671-504E-49A9-9B82-27761B00207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/>
            <a:t>Machine learning </a:t>
          </a:r>
          <a:endParaRPr lang="en-US"/>
        </a:p>
      </dgm:t>
    </dgm:pt>
    <dgm:pt modelId="{61D9CB69-AE04-4A3F-9C59-940CB132A763}" type="parTrans" cxnId="{AA1C5157-DC09-4929-B4A5-1160B41E8E4E}">
      <dgm:prSet/>
      <dgm:spPr/>
      <dgm:t>
        <a:bodyPr/>
        <a:lstStyle/>
        <a:p>
          <a:endParaRPr lang="en-US"/>
        </a:p>
      </dgm:t>
    </dgm:pt>
    <dgm:pt modelId="{0E2481C2-2980-493B-BC36-616643EFBEB3}" type="sibTrans" cxnId="{AA1C5157-DC09-4929-B4A5-1160B41E8E4E}">
      <dgm:prSet/>
      <dgm:spPr/>
      <dgm:t>
        <a:bodyPr/>
        <a:lstStyle/>
        <a:p>
          <a:endParaRPr lang="en-US"/>
        </a:p>
      </dgm:t>
    </dgm:pt>
    <dgm:pt modelId="{44968E7D-1219-4156-A349-6D9F622A6D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Could be cool to cluster our data to see natural groups then compare with the more manually computed groups we made</a:t>
          </a:r>
          <a:endParaRPr lang="en-US"/>
        </a:p>
      </dgm:t>
    </dgm:pt>
    <dgm:pt modelId="{C1591E69-64C1-4DDE-A745-D1539B931B65}" type="parTrans" cxnId="{B52CFD9B-C5BF-465E-865A-DB45B1025127}">
      <dgm:prSet/>
      <dgm:spPr/>
      <dgm:t>
        <a:bodyPr/>
        <a:lstStyle/>
        <a:p>
          <a:endParaRPr lang="en-US"/>
        </a:p>
      </dgm:t>
    </dgm:pt>
    <dgm:pt modelId="{2D9463B3-E10B-406B-ABDE-A7892BFF966A}" type="sibTrans" cxnId="{B52CFD9B-C5BF-465E-865A-DB45B1025127}">
      <dgm:prSet/>
      <dgm:spPr/>
      <dgm:t>
        <a:bodyPr/>
        <a:lstStyle/>
        <a:p>
          <a:endParaRPr lang="en-US"/>
        </a:p>
      </dgm:t>
    </dgm:pt>
    <dgm:pt modelId="{3D1F3BAB-BB0C-4781-A908-8D4B196310EA}">
      <dgm:prSet/>
      <dgm:spPr/>
      <dgm:t>
        <a:bodyPr/>
        <a:lstStyle/>
        <a:p>
          <a:r>
            <a:rPr lang="en-US" b="0"/>
            <a:t>K-Means?</a:t>
          </a:r>
          <a:endParaRPr lang="en-US"/>
        </a:p>
      </dgm:t>
    </dgm:pt>
    <dgm:pt modelId="{0D44FC1E-9E25-4FFC-91FC-D896F765CD97}" type="parTrans" cxnId="{D5017280-CDAA-45C9-B3AB-6DA31E8DA4A0}">
      <dgm:prSet/>
      <dgm:spPr/>
      <dgm:t>
        <a:bodyPr/>
        <a:lstStyle/>
        <a:p>
          <a:endParaRPr lang="en-US"/>
        </a:p>
      </dgm:t>
    </dgm:pt>
    <dgm:pt modelId="{EBE562BC-EFD1-47DE-8FCF-161F0F33D1F4}" type="sibTrans" cxnId="{D5017280-CDAA-45C9-B3AB-6DA31E8DA4A0}">
      <dgm:prSet/>
      <dgm:spPr/>
      <dgm:t>
        <a:bodyPr/>
        <a:lstStyle/>
        <a:p>
          <a:endParaRPr lang="en-US"/>
        </a:p>
      </dgm:t>
    </dgm:pt>
    <dgm:pt modelId="{7A2D9EA2-2FD7-4230-ADC6-0531C5C603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Is there a difference in the degrees of latency?</a:t>
          </a:r>
          <a:endParaRPr lang="en-US"/>
        </a:p>
      </dgm:t>
    </dgm:pt>
    <dgm:pt modelId="{687A56B6-56FF-4646-BC97-2AB6FB923D1E}" type="parTrans" cxnId="{6900E306-184E-498C-B335-BBC2944AEE3C}">
      <dgm:prSet/>
      <dgm:spPr/>
      <dgm:t>
        <a:bodyPr/>
        <a:lstStyle/>
        <a:p>
          <a:endParaRPr lang="en-US"/>
        </a:p>
      </dgm:t>
    </dgm:pt>
    <dgm:pt modelId="{82BEB3D1-09E8-4C42-91E7-F034536F28D8}" type="sibTrans" cxnId="{6900E306-184E-498C-B335-BBC2944AEE3C}">
      <dgm:prSet/>
      <dgm:spPr/>
      <dgm:t>
        <a:bodyPr/>
        <a:lstStyle/>
        <a:p>
          <a:endParaRPr lang="en-US"/>
        </a:p>
      </dgm:t>
    </dgm:pt>
    <dgm:pt modelId="{ED35C493-8857-4156-BA1D-11473398CB6E}" type="pres">
      <dgm:prSet presAssocID="{10D6DCA7-BEC7-4100-BF98-9C57CA217B81}" presName="root" presStyleCnt="0">
        <dgm:presLayoutVars>
          <dgm:dir/>
          <dgm:resizeHandles val="exact"/>
        </dgm:presLayoutVars>
      </dgm:prSet>
      <dgm:spPr/>
    </dgm:pt>
    <dgm:pt modelId="{B4D66836-BDC2-4537-8079-B8319EF3E898}" type="pres">
      <dgm:prSet presAssocID="{3E0D3C2A-5E54-446F-BE42-5EDCF474A149}" presName="compNode" presStyleCnt="0"/>
      <dgm:spPr/>
    </dgm:pt>
    <dgm:pt modelId="{2A8EC9A7-2064-481C-AD3A-5A22FC2B9855}" type="pres">
      <dgm:prSet presAssocID="{3E0D3C2A-5E54-446F-BE42-5EDCF474A14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C35F57D-541A-4895-A63A-8957DE2B4DA5}" type="pres">
      <dgm:prSet presAssocID="{3E0D3C2A-5E54-446F-BE42-5EDCF474A149}" presName="iconSpace" presStyleCnt="0"/>
      <dgm:spPr/>
    </dgm:pt>
    <dgm:pt modelId="{769CD76C-46E3-43AE-A465-8CE142D49D14}" type="pres">
      <dgm:prSet presAssocID="{3E0D3C2A-5E54-446F-BE42-5EDCF474A149}" presName="parTx" presStyleLbl="revTx" presStyleIdx="0" presStyleCnt="4">
        <dgm:presLayoutVars>
          <dgm:chMax val="0"/>
          <dgm:chPref val="0"/>
        </dgm:presLayoutVars>
      </dgm:prSet>
      <dgm:spPr/>
    </dgm:pt>
    <dgm:pt modelId="{56D518FB-2D9E-413B-B4B8-DB3D5526FB84}" type="pres">
      <dgm:prSet presAssocID="{3E0D3C2A-5E54-446F-BE42-5EDCF474A149}" presName="txSpace" presStyleCnt="0"/>
      <dgm:spPr/>
    </dgm:pt>
    <dgm:pt modelId="{FF72B845-51C9-451E-90F5-4BAA6690CD36}" type="pres">
      <dgm:prSet presAssocID="{3E0D3C2A-5E54-446F-BE42-5EDCF474A149}" presName="desTx" presStyleLbl="revTx" presStyleIdx="1" presStyleCnt="4">
        <dgm:presLayoutVars/>
      </dgm:prSet>
      <dgm:spPr/>
    </dgm:pt>
    <dgm:pt modelId="{2B701700-75D9-4FE9-A4C7-2C799D529CD0}" type="pres">
      <dgm:prSet presAssocID="{C05F286B-83D6-45A6-8148-2387D0D4B347}" presName="sibTrans" presStyleCnt="0"/>
      <dgm:spPr/>
    </dgm:pt>
    <dgm:pt modelId="{FC82B4A9-2706-4488-ADFE-7B0F64EBB20C}" type="pres">
      <dgm:prSet presAssocID="{9B905671-504E-49A9-9B82-27761B00207D}" presName="compNode" presStyleCnt="0"/>
      <dgm:spPr/>
    </dgm:pt>
    <dgm:pt modelId="{759CBDD8-2E77-4BA9-AD62-FF36D59942C6}" type="pres">
      <dgm:prSet presAssocID="{9B905671-504E-49A9-9B82-27761B00207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D520905-43F6-406F-AD07-535313D6B336}" type="pres">
      <dgm:prSet presAssocID="{9B905671-504E-49A9-9B82-27761B00207D}" presName="iconSpace" presStyleCnt="0"/>
      <dgm:spPr/>
    </dgm:pt>
    <dgm:pt modelId="{EAAD55DF-0140-498E-8400-988D7CA53B2A}" type="pres">
      <dgm:prSet presAssocID="{9B905671-504E-49A9-9B82-27761B00207D}" presName="parTx" presStyleLbl="revTx" presStyleIdx="2" presStyleCnt="4">
        <dgm:presLayoutVars>
          <dgm:chMax val="0"/>
          <dgm:chPref val="0"/>
        </dgm:presLayoutVars>
      </dgm:prSet>
      <dgm:spPr/>
    </dgm:pt>
    <dgm:pt modelId="{E9DD7112-44E8-4F41-8F06-A60148BE85EE}" type="pres">
      <dgm:prSet presAssocID="{9B905671-504E-49A9-9B82-27761B00207D}" presName="txSpace" presStyleCnt="0"/>
      <dgm:spPr/>
    </dgm:pt>
    <dgm:pt modelId="{88F7182B-3FA8-41E4-B4AF-54BA55D6139E}" type="pres">
      <dgm:prSet presAssocID="{9B905671-504E-49A9-9B82-27761B00207D}" presName="desTx" presStyleLbl="revTx" presStyleIdx="3" presStyleCnt="4">
        <dgm:presLayoutVars/>
      </dgm:prSet>
      <dgm:spPr/>
    </dgm:pt>
  </dgm:ptLst>
  <dgm:cxnLst>
    <dgm:cxn modelId="{6900E306-184E-498C-B335-BBC2944AEE3C}" srcId="{9B905671-504E-49A9-9B82-27761B00207D}" destId="{7A2D9EA2-2FD7-4230-ADC6-0531C5C60333}" srcOrd="1" destOrd="0" parTransId="{687A56B6-56FF-4646-BC97-2AB6FB923D1E}" sibTransId="{82BEB3D1-09E8-4C42-91E7-F034536F28D8}"/>
    <dgm:cxn modelId="{97842210-ABF1-4D61-B640-D38A3C3C4819}" type="presOf" srcId="{A09EEB21-B64F-4135-8B74-E12A9D3B6853}" destId="{FF72B845-51C9-451E-90F5-4BAA6690CD36}" srcOrd="0" destOrd="0" presId="urn:microsoft.com/office/officeart/2018/5/layout/CenteredIconLabelDescriptionList"/>
    <dgm:cxn modelId="{5738B315-B0F1-4515-912B-5CDA2A76B610}" type="presOf" srcId="{3E0D3C2A-5E54-446F-BE42-5EDCF474A149}" destId="{769CD76C-46E3-43AE-A465-8CE142D49D14}" srcOrd="0" destOrd="0" presId="urn:microsoft.com/office/officeart/2018/5/layout/CenteredIconLabelDescriptionList"/>
    <dgm:cxn modelId="{CFF6E51C-F245-4FC7-8A8B-BB52484D273C}" type="presOf" srcId="{3D1F3BAB-BB0C-4781-A908-8D4B196310EA}" destId="{88F7182B-3FA8-41E4-B4AF-54BA55D6139E}" srcOrd="0" destOrd="1" presId="urn:microsoft.com/office/officeart/2018/5/layout/CenteredIconLabelDescriptionList"/>
    <dgm:cxn modelId="{53653D49-8A5A-4B90-BE42-653E60236376}" srcId="{10D6DCA7-BEC7-4100-BF98-9C57CA217B81}" destId="{3E0D3C2A-5E54-446F-BE42-5EDCF474A149}" srcOrd="0" destOrd="0" parTransId="{2FEF430B-E6DA-4DB4-AED9-2D6F178F3FD4}" sibTransId="{C05F286B-83D6-45A6-8148-2387D0D4B347}"/>
    <dgm:cxn modelId="{C1CE2E6B-AAB1-4FCA-852F-345BBA310299}" type="presOf" srcId="{9B905671-504E-49A9-9B82-27761B00207D}" destId="{EAAD55DF-0140-498E-8400-988D7CA53B2A}" srcOrd="0" destOrd="0" presId="urn:microsoft.com/office/officeart/2018/5/layout/CenteredIconLabelDescriptionList"/>
    <dgm:cxn modelId="{B46B5054-D335-4100-8419-4B206524A6F4}" srcId="{A09EEB21-B64F-4135-8B74-E12A9D3B6853}" destId="{8FD99027-23E9-4D6E-89C3-7213704CFE90}" srcOrd="0" destOrd="0" parTransId="{C2E67DF8-DE11-4A82-BA44-0CAEA15B5694}" sibTransId="{BCEA78A4-15FC-4C92-9049-018B957B4C26}"/>
    <dgm:cxn modelId="{AA1C5157-DC09-4929-B4A5-1160B41E8E4E}" srcId="{10D6DCA7-BEC7-4100-BF98-9C57CA217B81}" destId="{9B905671-504E-49A9-9B82-27761B00207D}" srcOrd="1" destOrd="0" parTransId="{61D9CB69-AE04-4A3F-9C59-940CB132A763}" sibTransId="{0E2481C2-2980-493B-BC36-616643EFBEB3}"/>
    <dgm:cxn modelId="{D5017280-CDAA-45C9-B3AB-6DA31E8DA4A0}" srcId="{44968E7D-1219-4156-A349-6D9F622A6D7F}" destId="{3D1F3BAB-BB0C-4781-A908-8D4B196310EA}" srcOrd="0" destOrd="0" parTransId="{0D44FC1E-9E25-4FFC-91FC-D896F765CD97}" sibTransId="{EBE562BC-EFD1-47DE-8FCF-161F0F33D1F4}"/>
    <dgm:cxn modelId="{B52CFD9B-C5BF-465E-865A-DB45B1025127}" srcId="{9B905671-504E-49A9-9B82-27761B00207D}" destId="{44968E7D-1219-4156-A349-6D9F622A6D7F}" srcOrd="0" destOrd="0" parTransId="{C1591E69-64C1-4DDE-A745-D1539B931B65}" sibTransId="{2D9463B3-E10B-406B-ABDE-A7892BFF966A}"/>
    <dgm:cxn modelId="{0584DDC1-ABD2-417B-9AA2-F3C16ADF0191}" type="presOf" srcId="{10D6DCA7-BEC7-4100-BF98-9C57CA217B81}" destId="{ED35C493-8857-4156-BA1D-11473398CB6E}" srcOrd="0" destOrd="0" presId="urn:microsoft.com/office/officeart/2018/5/layout/CenteredIconLabelDescriptionList"/>
    <dgm:cxn modelId="{F4174AD0-0CF4-4DEE-9150-B7761BCB8B09}" type="presOf" srcId="{7A2D9EA2-2FD7-4230-ADC6-0531C5C60333}" destId="{88F7182B-3FA8-41E4-B4AF-54BA55D6139E}" srcOrd="0" destOrd="2" presId="urn:microsoft.com/office/officeart/2018/5/layout/CenteredIconLabelDescriptionList"/>
    <dgm:cxn modelId="{B9C6B0EB-2A20-4F7D-82E6-872881DA996A}" srcId="{3E0D3C2A-5E54-446F-BE42-5EDCF474A149}" destId="{A09EEB21-B64F-4135-8B74-E12A9D3B6853}" srcOrd="0" destOrd="0" parTransId="{75EDB816-B026-4105-B09C-A30D7B5896B3}" sibTransId="{06112ECA-4DD1-44C4-B5F7-9CA15F6F0AFE}"/>
    <dgm:cxn modelId="{320FF7EE-4678-4707-9F68-9F3FC5E8666D}" type="presOf" srcId="{8FD99027-23E9-4D6E-89C3-7213704CFE90}" destId="{FF72B845-51C9-451E-90F5-4BAA6690CD36}" srcOrd="0" destOrd="1" presId="urn:microsoft.com/office/officeart/2018/5/layout/CenteredIconLabelDescriptionList"/>
    <dgm:cxn modelId="{F745FFFC-F2F1-4459-8819-EF7F1400A471}" type="presOf" srcId="{44968E7D-1219-4156-A349-6D9F622A6D7F}" destId="{88F7182B-3FA8-41E4-B4AF-54BA55D6139E}" srcOrd="0" destOrd="0" presId="urn:microsoft.com/office/officeart/2018/5/layout/CenteredIconLabelDescriptionList"/>
    <dgm:cxn modelId="{0FE9D478-A80A-4C3D-8E55-4F0152C7C4CC}" type="presParOf" srcId="{ED35C493-8857-4156-BA1D-11473398CB6E}" destId="{B4D66836-BDC2-4537-8079-B8319EF3E898}" srcOrd="0" destOrd="0" presId="urn:microsoft.com/office/officeart/2018/5/layout/CenteredIconLabelDescriptionList"/>
    <dgm:cxn modelId="{970B27D0-C3EA-4D45-9045-CF9D8854851A}" type="presParOf" srcId="{B4D66836-BDC2-4537-8079-B8319EF3E898}" destId="{2A8EC9A7-2064-481C-AD3A-5A22FC2B9855}" srcOrd="0" destOrd="0" presId="urn:microsoft.com/office/officeart/2018/5/layout/CenteredIconLabelDescriptionList"/>
    <dgm:cxn modelId="{FF774759-FF28-47FF-AE7E-1EF2A8D69CEF}" type="presParOf" srcId="{B4D66836-BDC2-4537-8079-B8319EF3E898}" destId="{1C35F57D-541A-4895-A63A-8957DE2B4DA5}" srcOrd="1" destOrd="0" presId="urn:microsoft.com/office/officeart/2018/5/layout/CenteredIconLabelDescriptionList"/>
    <dgm:cxn modelId="{965C724D-D5B0-4449-A943-09540D85C586}" type="presParOf" srcId="{B4D66836-BDC2-4537-8079-B8319EF3E898}" destId="{769CD76C-46E3-43AE-A465-8CE142D49D14}" srcOrd="2" destOrd="0" presId="urn:microsoft.com/office/officeart/2018/5/layout/CenteredIconLabelDescriptionList"/>
    <dgm:cxn modelId="{0A814531-B2A7-4D61-B7B5-BF670D74FAB0}" type="presParOf" srcId="{B4D66836-BDC2-4537-8079-B8319EF3E898}" destId="{56D518FB-2D9E-413B-B4B8-DB3D5526FB84}" srcOrd="3" destOrd="0" presId="urn:microsoft.com/office/officeart/2018/5/layout/CenteredIconLabelDescriptionList"/>
    <dgm:cxn modelId="{3A739CAD-6055-40B9-B0EF-EF64C88CE27C}" type="presParOf" srcId="{B4D66836-BDC2-4537-8079-B8319EF3E898}" destId="{FF72B845-51C9-451E-90F5-4BAA6690CD36}" srcOrd="4" destOrd="0" presId="urn:microsoft.com/office/officeart/2018/5/layout/CenteredIconLabelDescriptionList"/>
    <dgm:cxn modelId="{7B220ABD-F0B2-43B6-A4F5-ADDE4D32830F}" type="presParOf" srcId="{ED35C493-8857-4156-BA1D-11473398CB6E}" destId="{2B701700-75D9-4FE9-A4C7-2C799D529CD0}" srcOrd="1" destOrd="0" presId="urn:microsoft.com/office/officeart/2018/5/layout/CenteredIconLabelDescriptionList"/>
    <dgm:cxn modelId="{C04AC84F-DAED-4F25-B61F-58584794C454}" type="presParOf" srcId="{ED35C493-8857-4156-BA1D-11473398CB6E}" destId="{FC82B4A9-2706-4488-ADFE-7B0F64EBB20C}" srcOrd="2" destOrd="0" presId="urn:microsoft.com/office/officeart/2018/5/layout/CenteredIconLabelDescriptionList"/>
    <dgm:cxn modelId="{DC435705-6B63-4365-9848-DD59F1886B59}" type="presParOf" srcId="{FC82B4A9-2706-4488-ADFE-7B0F64EBB20C}" destId="{759CBDD8-2E77-4BA9-AD62-FF36D59942C6}" srcOrd="0" destOrd="0" presId="urn:microsoft.com/office/officeart/2018/5/layout/CenteredIconLabelDescriptionList"/>
    <dgm:cxn modelId="{53DEFE19-E7DE-41A8-BEA8-7A4F41D7F31B}" type="presParOf" srcId="{FC82B4A9-2706-4488-ADFE-7B0F64EBB20C}" destId="{1D520905-43F6-406F-AD07-535313D6B336}" srcOrd="1" destOrd="0" presId="urn:microsoft.com/office/officeart/2018/5/layout/CenteredIconLabelDescriptionList"/>
    <dgm:cxn modelId="{7353726C-938E-43BE-A99C-5192BC4A9293}" type="presParOf" srcId="{FC82B4A9-2706-4488-ADFE-7B0F64EBB20C}" destId="{EAAD55DF-0140-498E-8400-988D7CA53B2A}" srcOrd="2" destOrd="0" presId="urn:microsoft.com/office/officeart/2018/5/layout/CenteredIconLabelDescriptionList"/>
    <dgm:cxn modelId="{600FE0AC-15C9-4E20-B1DE-96AC6D4A8D56}" type="presParOf" srcId="{FC82B4A9-2706-4488-ADFE-7B0F64EBB20C}" destId="{E9DD7112-44E8-4F41-8F06-A60148BE85EE}" srcOrd="3" destOrd="0" presId="urn:microsoft.com/office/officeart/2018/5/layout/CenteredIconLabelDescriptionList"/>
    <dgm:cxn modelId="{CF3B9276-9252-4457-AE0E-84B569522E89}" type="presParOf" srcId="{FC82B4A9-2706-4488-ADFE-7B0F64EBB20C}" destId="{88F7182B-3FA8-41E4-B4AF-54BA55D6139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46D4E3-CB71-434D-93AB-7587EADB686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FD6BF5-A278-4F45-890D-BC2DE40BFA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Should banks avoid certain groups of borrowers?</a:t>
          </a:r>
          <a:endParaRPr lang="en-US"/>
        </a:p>
      </dgm:t>
    </dgm:pt>
    <dgm:pt modelId="{C6E511C5-FEC4-47B8-917E-A883CF11FD67}" type="parTrans" cxnId="{E7EC3AF1-79B1-4BF1-89F8-7C0010549BAF}">
      <dgm:prSet/>
      <dgm:spPr/>
      <dgm:t>
        <a:bodyPr/>
        <a:lstStyle/>
        <a:p>
          <a:endParaRPr lang="en-US"/>
        </a:p>
      </dgm:t>
    </dgm:pt>
    <dgm:pt modelId="{A97DB9C8-2C37-49B4-AFAB-73E017270898}" type="sibTrans" cxnId="{E7EC3AF1-79B1-4BF1-89F8-7C0010549BA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3FFA74-F05A-4D96-B624-C738E3327D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Do different states and regions have different likelihoods of having late payments? Should these regions follow different loan criteria?</a:t>
          </a:r>
          <a:endParaRPr lang="en-US"/>
        </a:p>
      </dgm:t>
    </dgm:pt>
    <dgm:pt modelId="{08C797A8-1239-4555-B0C4-528620051B39}" type="parTrans" cxnId="{3FA3294A-551C-4623-904E-EE82AF61D634}">
      <dgm:prSet/>
      <dgm:spPr/>
      <dgm:t>
        <a:bodyPr/>
        <a:lstStyle/>
        <a:p>
          <a:endParaRPr lang="en-US"/>
        </a:p>
      </dgm:t>
    </dgm:pt>
    <dgm:pt modelId="{81EA0269-25F0-470F-9E3E-8096F2442BA9}" type="sibTrans" cxnId="{3FA3294A-551C-4623-904E-EE82AF61D634}">
      <dgm:prSet/>
      <dgm:spPr/>
      <dgm:t>
        <a:bodyPr/>
        <a:lstStyle/>
        <a:p>
          <a:endParaRPr lang="en-US"/>
        </a:p>
      </dgm:t>
    </dgm:pt>
    <dgm:pt modelId="{3D2EB4E4-1A49-435E-93D2-41786FB27F79}" type="pres">
      <dgm:prSet presAssocID="{5346D4E3-CB71-434D-93AB-7587EADB686A}" presName="root" presStyleCnt="0">
        <dgm:presLayoutVars>
          <dgm:dir/>
          <dgm:resizeHandles val="exact"/>
        </dgm:presLayoutVars>
      </dgm:prSet>
      <dgm:spPr/>
    </dgm:pt>
    <dgm:pt modelId="{B0B7BACD-9481-4DE0-92ED-AFD277AE363E}" type="pres">
      <dgm:prSet presAssocID="{5346D4E3-CB71-434D-93AB-7587EADB686A}" presName="container" presStyleCnt="0">
        <dgm:presLayoutVars>
          <dgm:dir/>
          <dgm:resizeHandles val="exact"/>
        </dgm:presLayoutVars>
      </dgm:prSet>
      <dgm:spPr/>
    </dgm:pt>
    <dgm:pt modelId="{CACACF97-7AA6-470C-809B-048FA6E43A81}" type="pres">
      <dgm:prSet presAssocID="{5BFD6BF5-A278-4F45-890D-BC2DE40BFA68}" presName="compNode" presStyleCnt="0"/>
      <dgm:spPr/>
    </dgm:pt>
    <dgm:pt modelId="{92E32DB2-9922-405A-81D8-30D79312A08E}" type="pres">
      <dgm:prSet presAssocID="{5BFD6BF5-A278-4F45-890D-BC2DE40BFA68}" presName="iconBgRect" presStyleLbl="bgShp" presStyleIdx="0" presStyleCnt="2"/>
      <dgm:spPr/>
    </dgm:pt>
    <dgm:pt modelId="{CE379E27-F450-4E6E-A857-7853B80EDA3B}" type="pres">
      <dgm:prSet presAssocID="{5BFD6BF5-A278-4F45-890D-BC2DE40BFA6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7A94E156-A408-49AB-892A-691ABA812DEA}" type="pres">
      <dgm:prSet presAssocID="{5BFD6BF5-A278-4F45-890D-BC2DE40BFA68}" presName="spaceRect" presStyleCnt="0"/>
      <dgm:spPr/>
    </dgm:pt>
    <dgm:pt modelId="{8D4F1ECC-F4CA-41C0-BDF8-714C21766E4A}" type="pres">
      <dgm:prSet presAssocID="{5BFD6BF5-A278-4F45-890D-BC2DE40BFA68}" presName="textRect" presStyleLbl="revTx" presStyleIdx="0" presStyleCnt="2">
        <dgm:presLayoutVars>
          <dgm:chMax val="1"/>
          <dgm:chPref val="1"/>
        </dgm:presLayoutVars>
      </dgm:prSet>
      <dgm:spPr/>
    </dgm:pt>
    <dgm:pt modelId="{DAA4FAE4-DAC4-4D3B-9F81-83F2386424E7}" type="pres">
      <dgm:prSet presAssocID="{A97DB9C8-2C37-49B4-AFAB-73E017270898}" presName="sibTrans" presStyleLbl="sibTrans2D1" presStyleIdx="0" presStyleCnt="0"/>
      <dgm:spPr/>
    </dgm:pt>
    <dgm:pt modelId="{60BA3266-A571-4F56-86B7-D559374A00C7}" type="pres">
      <dgm:prSet presAssocID="{183FFA74-F05A-4D96-B624-C738E3327D2C}" presName="compNode" presStyleCnt="0"/>
      <dgm:spPr/>
    </dgm:pt>
    <dgm:pt modelId="{681FB918-D6C2-4B62-998E-9231D28318FA}" type="pres">
      <dgm:prSet presAssocID="{183FFA74-F05A-4D96-B624-C738E3327D2C}" presName="iconBgRect" presStyleLbl="bgShp" presStyleIdx="1" presStyleCnt="2"/>
      <dgm:spPr/>
    </dgm:pt>
    <dgm:pt modelId="{8052BE24-39EA-4FDF-B704-5CAF0869B90A}" type="pres">
      <dgm:prSet presAssocID="{183FFA74-F05A-4D96-B624-C738E3327D2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4776E5ED-9470-4504-8530-DDA2744C3646}" type="pres">
      <dgm:prSet presAssocID="{183FFA74-F05A-4D96-B624-C738E3327D2C}" presName="spaceRect" presStyleCnt="0"/>
      <dgm:spPr/>
    </dgm:pt>
    <dgm:pt modelId="{5A0C02DF-9B9F-4444-A8E9-481F712E2298}" type="pres">
      <dgm:prSet presAssocID="{183FFA74-F05A-4D96-B624-C738E3327D2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FA3294A-551C-4623-904E-EE82AF61D634}" srcId="{5346D4E3-CB71-434D-93AB-7587EADB686A}" destId="{183FFA74-F05A-4D96-B624-C738E3327D2C}" srcOrd="1" destOrd="0" parTransId="{08C797A8-1239-4555-B0C4-528620051B39}" sibTransId="{81EA0269-25F0-470F-9E3E-8096F2442BA9}"/>
    <dgm:cxn modelId="{51FE0B9B-6603-4246-A655-8F0B193B6712}" type="presOf" srcId="{183FFA74-F05A-4D96-B624-C738E3327D2C}" destId="{5A0C02DF-9B9F-4444-A8E9-481F712E2298}" srcOrd="0" destOrd="0" presId="urn:microsoft.com/office/officeart/2018/2/layout/IconCircleList"/>
    <dgm:cxn modelId="{6CBDADCB-8A9E-4C07-9CF7-A1EC92BF633A}" type="presOf" srcId="{5BFD6BF5-A278-4F45-890D-BC2DE40BFA68}" destId="{8D4F1ECC-F4CA-41C0-BDF8-714C21766E4A}" srcOrd="0" destOrd="0" presId="urn:microsoft.com/office/officeart/2018/2/layout/IconCircleList"/>
    <dgm:cxn modelId="{101B87DC-477C-4970-ABC4-A7E31D8944CC}" type="presOf" srcId="{A97DB9C8-2C37-49B4-AFAB-73E017270898}" destId="{DAA4FAE4-DAC4-4D3B-9F81-83F2386424E7}" srcOrd="0" destOrd="0" presId="urn:microsoft.com/office/officeart/2018/2/layout/IconCircleList"/>
    <dgm:cxn modelId="{E7EC3AF1-79B1-4BF1-89F8-7C0010549BAF}" srcId="{5346D4E3-CB71-434D-93AB-7587EADB686A}" destId="{5BFD6BF5-A278-4F45-890D-BC2DE40BFA68}" srcOrd="0" destOrd="0" parTransId="{C6E511C5-FEC4-47B8-917E-A883CF11FD67}" sibTransId="{A97DB9C8-2C37-49B4-AFAB-73E017270898}"/>
    <dgm:cxn modelId="{A58974F7-8679-4B69-8242-665B8CE0E822}" type="presOf" srcId="{5346D4E3-CB71-434D-93AB-7587EADB686A}" destId="{3D2EB4E4-1A49-435E-93D2-41786FB27F79}" srcOrd="0" destOrd="0" presId="urn:microsoft.com/office/officeart/2018/2/layout/IconCircleList"/>
    <dgm:cxn modelId="{6695AA91-0BD3-4BF5-AF2E-6EE22DEF33F7}" type="presParOf" srcId="{3D2EB4E4-1A49-435E-93D2-41786FB27F79}" destId="{B0B7BACD-9481-4DE0-92ED-AFD277AE363E}" srcOrd="0" destOrd="0" presId="urn:microsoft.com/office/officeart/2018/2/layout/IconCircleList"/>
    <dgm:cxn modelId="{67165E61-991A-4189-9CE1-15F0D13EC722}" type="presParOf" srcId="{B0B7BACD-9481-4DE0-92ED-AFD277AE363E}" destId="{CACACF97-7AA6-470C-809B-048FA6E43A81}" srcOrd="0" destOrd="0" presId="urn:microsoft.com/office/officeart/2018/2/layout/IconCircleList"/>
    <dgm:cxn modelId="{9DD58E35-78A5-4767-9E18-74DFB47F847E}" type="presParOf" srcId="{CACACF97-7AA6-470C-809B-048FA6E43A81}" destId="{92E32DB2-9922-405A-81D8-30D79312A08E}" srcOrd="0" destOrd="0" presId="urn:microsoft.com/office/officeart/2018/2/layout/IconCircleList"/>
    <dgm:cxn modelId="{686B6723-E162-44BC-BD34-D65745B56F70}" type="presParOf" srcId="{CACACF97-7AA6-470C-809B-048FA6E43A81}" destId="{CE379E27-F450-4E6E-A857-7853B80EDA3B}" srcOrd="1" destOrd="0" presId="urn:microsoft.com/office/officeart/2018/2/layout/IconCircleList"/>
    <dgm:cxn modelId="{E4C3CD0C-7FB4-4290-ADC4-83D353AB2912}" type="presParOf" srcId="{CACACF97-7AA6-470C-809B-048FA6E43A81}" destId="{7A94E156-A408-49AB-892A-691ABA812DEA}" srcOrd="2" destOrd="0" presId="urn:microsoft.com/office/officeart/2018/2/layout/IconCircleList"/>
    <dgm:cxn modelId="{9E27BF8B-1A15-4EDE-B1D0-E09CB561406A}" type="presParOf" srcId="{CACACF97-7AA6-470C-809B-048FA6E43A81}" destId="{8D4F1ECC-F4CA-41C0-BDF8-714C21766E4A}" srcOrd="3" destOrd="0" presId="urn:microsoft.com/office/officeart/2018/2/layout/IconCircleList"/>
    <dgm:cxn modelId="{AFCB4EA7-D46B-4ED4-9605-75F3C91EF059}" type="presParOf" srcId="{B0B7BACD-9481-4DE0-92ED-AFD277AE363E}" destId="{DAA4FAE4-DAC4-4D3B-9F81-83F2386424E7}" srcOrd="1" destOrd="0" presId="urn:microsoft.com/office/officeart/2018/2/layout/IconCircleList"/>
    <dgm:cxn modelId="{000C0AD7-08DE-43E0-9735-FE502D6DC3DA}" type="presParOf" srcId="{B0B7BACD-9481-4DE0-92ED-AFD277AE363E}" destId="{60BA3266-A571-4F56-86B7-D559374A00C7}" srcOrd="2" destOrd="0" presId="urn:microsoft.com/office/officeart/2018/2/layout/IconCircleList"/>
    <dgm:cxn modelId="{FC70F0DA-6B79-4251-946B-70EAC382F081}" type="presParOf" srcId="{60BA3266-A571-4F56-86B7-D559374A00C7}" destId="{681FB918-D6C2-4B62-998E-9231D28318FA}" srcOrd="0" destOrd="0" presId="urn:microsoft.com/office/officeart/2018/2/layout/IconCircleList"/>
    <dgm:cxn modelId="{EA1342E9-7891-444D-9985-9C287BF58783}" type="presParOf" srcId="{60BA3266-A571-4F56-86B7-D559374A00C7}" destId="{8052BE24-39EA-4FDF-B704-5CAF0869B90A}" srcOrd="1" destOrd="0" presId="urn:microsoft.com/office/officeart/2018/2/layout/IconCircleList"/>
    <dgm:cxn modelId="{09540180-FAD1-464C-8676-C7AAAB58A6BD}" type="presParOf" srcId="{60BA3266-A571-4F56-86B7-D559374A00C7}" destId="{4776E5ED-9470-4504-8530-DDA2744C3646}" srcOrd="2" destOrd="0" presId="urn:microsoft.com/office/officeart/2018/2/layout/IconCircleList"/>
    <dgm:cxn modelId="{1FFF99A4-C403-49CE-8EDC-DE494617CE55}" type="presParOf" srcId="{60BA3266-A571-4F56-86B7-D559374A00C7}" destId="{5A0C02DF-9B9F-4444-A8E9-481F712E229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EEF084-FA11-4496-B2FD-5DA0DB8A35C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D42BAF-6758-427A-871D-2C5DC268A9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EDA (Monday to Tuesday)</a:t>
          </a:r>
        </a:p>
      </dgm:t>
    </dgm:pt>
    <dgm:pt modelId="{4B57DD6E-E636-4DDA-8E6F-4D640867DF48}" type="parTrans" cxnId="{78032AC0-4132-4F44-85DB-A9695616C8AC}">
      <dgm:prSet/>
      <dgm:spPr/>
      <dgm:t>
        <a:bodyPr/>
        <a:lstStyle/>
        <a:p>
          <a:endParaRPr lang="en-US"/>
        </a:p>
      </dgm:t>
    </dgm:pt>
    <dgm:pt modelId="{1F01A3C8-3902-4A9B-8616-CA4E3AFE1E35}" type="sibTrans" cxnId="{78032AC0-4132-4F44-85DB-A9695616C8AC}">
      <dgm:prSet/>
      <dgm:spPr/>
      <dgm:t>
        <a:bodyPr/>
        <a:lstStyle/>
        <a:p>
          <a:endParaRPr lang="en-US"/>
        </a:p>
      </dgm:t>
    </dgm:pt>
    <dgm:pt modelId="{0FBE257A-2257-4973-BBC6-A5BF0BDFBA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Stats (Wednesday to Thursday)</a:t>
          </a:r>
        </a:p>
      </dgm:t>
    </dgm:pt>
    <dgm:pt modelId="{98D3DBC1-5EA5-46ED-BC59-576C1852CF52}" type="parTrans" cxnId="{70B99365-2F7A-4D1B-8CB7-F7DAF9C20832}">
      <dgm:prSet/>
      <dgm:spPr/>
      <dgm:t>
        <a:bodyPr/>
        <a:lstStyle/>
        <a:p>
          <a:endParaRPr lang="en-US"/>
        </a:p>
      </dgm:t>
    </dgm:pt>
    <dgm:pt modelId="{CB4A7FAF-C67F-43ED-95F5-CB39ED0DD4CF}" type="sibTrans" cxnId="{70B99365-2F7A-4D1B-8CB7-F7DAF9C20832}">
      <dgm:prSet/>
      <dgm:spPr/>
      <dgm:t>
        <a:bodyPr/>
        <a:lstStyle/>
        <a:p>
          <a:endParaRPr lang="en-US"/>
        </a:p>
      </dgm:t>
    </dgm:pt>
    <dgm:pt modelId="{850B171E-5516-47C3-B3A6-74504E8AE2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Machine learning/presentation/paper (until project due)</a:t>
          </a:r>
        </a:p>
      </dgm:t>
    </dgm:pt>
    <dgm:pt modelId="{143889BA-8F06-4C3F-BDA1-69BEC3F33270}" type="parTrans" cxnId="{15EAE149-C7B1-46F5-8F64-B4F052E8E735}">
      <dgm:prSet/>
      <dgm:spPr/>
      <dgm:t>
        <a:bodyPr/>
        <a:lstStyle/>
        <a:p>
          <a:endParaRPr lang="en-US"/>
        </a:p>
      </dgm:t>
    </dgm:pt>
    <dgm:pt modelId="{C0B0458B-B501-41E6-B1DF-F82A17C0D5C7}" type="sibTrans" cxnId="{15EAE149-C7B1-46F5-8F64-B4F052E8E735}">
      <dgm:prSet/>
      <dgm:spPr/>
      <dgm:t>
        <a:bodyPr/>
        <a:lstStyle/>
        <a:p>
          <a:endParaRPr lang="en-US"/>
        </a:p>
      </dgm:t>
    </dgm:pt>
    <dgm:pt modelId="{3CD12320-ADDD-425F-A6D0-0E0549EF23EC}" type="pres">
      <dgm:prSet presAssocID="{8EEEF084-FA11-4496-B2FD-5DA0DB8A35CE}" presName="root" presStyleCnt="0">
        <dgm:presLayoutVars>
          <dgm:dir/>
          <dgm:resizeHandles val="exact"/>
        </dgm:presLayoutVars>
      </dgm:prSet>
      <dgm:spPr/>
    </dgm:pt>
    <dgm:pt modelId="{733DD5E6-CAAC-4AD2-B093-ED3D73BFAFF7}" type="pres">
      <dgm:prSet presAssocID="{6AD42BAF-6758-427A-871D-2C5DC268A90C}" presName="compNode" presStyleCnt="0"/>
      <dgm:spPr/>
    </dgm:pt>
    <dgm:pt modelId="{1BE76FDB-0448-4E6E-A473-B890A64866CE}" type="pres">
      <dgm:prSet presAssocID="{6AD42BAF-6758-427A-871D-2C5DC268A9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4B99A820-BE65-4829-B42F-FEF4AB015818}" type="pres">
      <dgm:prSet presAssocID="{6AD42BAF-6758-427A-871D-2C5DC268A90C}" presName="spaceRect" presStyleCnt="0"/>
      <dgm:spPr/>
    </dgm:pt>
    <dgm:pt modelId="{C6B731AC-38B3-4CD2-9D9E-2AB63C1F30F7}" type="pres">
      <dgm:prSet presAssocID="{6AD42BAF-6758-427A-871D-2C5DC268A90C}" presName="textRect" presStyleLbl="revTx" presStyleIdx="0" presStyleCnt="3">
        <dgm:presLayoutVars>
          <dgm:chMax val="1"/>
          <dgm:chPref val="1"/>
        </dgm:presLayoutVars>
      </dgm:prSet>
      <dgm:spPr/>
    </dgm:pt>
    <dgm:pt modelId="{81EED2D4-15F2-461B-98D5-F19AE6433736}" type="pres">
      <dgm:prSet presAssocID="{1F01A3C8-3902-4A9B-8616-CA4E3AFE1E35}" presName="sibTrans" presStyleCnt="0"/>
      <dgm:spPr/>
    </dgm:pt>
    <dgm:pt modelId="{5C24A683-9049-46C7-B89F-9B419750D761}" type="pres">
      <dgm:prSet presAssocID="{0FBE257A-2257-4973-BBC6-A5BF0BDFBA75}" presName="compNode" presStyleCnt="0"/>
      <dgm:spPr/>
    </dgm:pt>
    <dgm:pt modelId="{A96FE299-F00F-460C-B2EC-0F3A2356E3AC}" type="pres">
      <dgm:prSet presAssocID="{0FBE257A-2257-4973-BBC6-A5BF0BDFBA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2ADEC33-67B4-4445-B312-07EA4C345DB2}" type="pres">
      <dgm:prSet presAssocID="{0FBE257A-2257-4973-BBC6-A5BF0BDFBA75}" presName="spaceRect" presStyleCnt="0"/>
      <dgm:spPr/>
    </dgm:pt>
    <dgm:pt modelId="{B7E70A48-3C22-4765-8032-D2EA52080A0D}" type="pres">
      <dgm:prSet presAssocID="{0FBE257A-2257-4973-BBC6-A5BF0BDFBA75}" presName="textRect" presStyleLbl="revTx" presStyleIdx="1" presStyleCnt="3">
        <dgm:presLayoutVars>
          <dgm:chMax val="1"/>
          <dgm:chPref val="1"/>
        </dgm:presLayoutVars>
      </dgm:prSet>
      <dgm:spPr/>
    </dgm:pt>
    <dgm:pt modelId="{A86981E3-639C-4B97-86D7-FE0744E9556B}" type="pres">
      <dgm:prSet presAssocID="{CB4A7FAF-C67F-43ED-95F5-CB39ED0DD4CF}" presName="sibTrans" presStyleCnt="0"/>
      <dgm:spPr/>
    </dgm:pt>
    <dgm:pt modelId="{195CC2DD-5234-476A-81E9-DC9B3944DA25}" type="pres">
      <dgm:prSet presAssocID="{850B171E-5516-47C3-B3A6-74504E8AE23D}" presName="compNode" presStyleCnt="0"/>
      <dgm:spPr/>
    </dgm:pt>
    <dgm:pt modelId="{75FF2CA2-68E4-4B8B-9B0E-5DB6D92A8C6D}" type="pres">
      <dgm:prSet presAssocID="{850B171E-5516-47C3-B3A6-74504E8AE23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FCF7AFFA-9B75-40D2-AEDB-2B4F9269A294}" type="pres">
      <dgm:prSet presAssocID="{850B171E-5516-47C3-B3A6-74504E8AE23D}" presName="spaceRect" presStyleCnt="0"/>
      <dgm:spPr/>
    </dgm:pt>
    <dgm:pt modelId="{AFFDCC80-0ECF-4309-A0DE-599DD5A447C2}" type="pres">
      <dgm:prSet presAssocID="{850B171E-5516-47C3-B3A6-74504E8AE23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2A7050D-9118-485C-9B05-08D6E15CA799}" type="presOf" srcId="{850B171E-5516-47C3-B3A6-74504E8AE23D}" destId="{AFFDCC80-0ECF-4309-A0DE-599DD5A447C2}" srcOrd="0" destOrd="0" presId="urn:microsoft.com/office/officeart/2018/2/layout/IconLabelList"/>
    <dgm:cxn modelId="{28DEE627-95CE-4FF5-AEDF-AC62A951180A}" type="presOf" srcId="{0FBE257A-2257-4973-BBC6-A5BF0BDFBA75}" destId="{B7E70A48-3C22-4765-8032-D2EA52080A0D}" srcOrd="0" destOrd="0" presId="urn:microsoft.com/office/officeart/2018/2/layout/IconLabelList"/>
    <dgm:cxn modelId="{70B99365-2F7A-4D1B-8CB7-F7DAF9C20832}" srcId="{8EEEF084-FA11-4496-B2FD-5DA0DB8A35CE}" destId="{0FBE257A-2257-4973-BBC6-A5BF0BDFBA75}" srcOrd="1" destOrd="0" parTransId="{98D3DBC1-5EA5-46ED-BC59-576C1852CF52}" sibTransId="{CB4A7FAF-C67F-43ED-95F5-CB39ED0DD4CF}"/>
    <dgm:cxn modelId="{15EAE149-C7B1-46F5-8F64-B4F052E8E735}" srcId="{8EEEF084-FA11-4496-B2FD-5DA0DB8A35CE}" destId="{850B171E-5516-47C3-B3A6-74504E8AE23D}" srcOrd="2" destOrd="0" parTransId="{143889BA-8F06-4C3F-BDA1-69BEC3F33270}" sibTransId="{C0B0458B-B501-41E6-B1DF-F82A17C0D5C7}"/>
    <dgm:cxn modelId="{7482E06F-2791-4FE0-BD95-33DE3A699A27}" type="presOf" srcId="{6AD42BAF-6758-427A-871D-2C5DC268A90C}" destId="{C6B731AC-38B3-4CD2-9D9E-2AB63C1F30F7}" srcOrd="0" destOrd="0" presId="urn:microsoft.com/office/officeart/2018/2/layout/IconLabelList"/>
    <dgm:cxn modelId="{189CCEBF-93E3-4E75-B111-FA20EB859B2B}" type="presOf" srcId="{8EEEF084-FA11-4496-B2FD-5DA0DB8A35CE}" destId="{3CD12320-ADDD-425F-A6D0-0E0549EF23EC}" srcOrd="0" destOrd="0" presId="urn:microsoft.com/office/officeart/2018/2/layout/IconLabelList"/>
    <dgm:cxn modelId="{78032AC0-4132-4F44-85DB-A9695616C8AC}" srcId="{8EEEF084-FA11-4496-B2FD-5DA0DB8A35CE}" destId="{6AD42BAF-6758-427A-871D-2C5DC268A90C}" srcOrd="0" destOrd="0" parTransId="{4B57DD6E-E636-4DDA-8E6F-4D640867DF48}" sibTransId="{1F01A3C8-3902-4A9B-8616-CA4E3AFE1E35}"/>
    <dgm:cxn modelId="{7BCC5BF3-F293-4C51-86FA-A7B04045F410}" type="presParOf" srcId="{3CD12320-ADDD-425F-A6D0-0E0549EF23EC}" destId="{733DD5E6-CAAC-4AD2-B093-ED3D73BFAFF7}" srcOrd="0" destOrd="0" presId="urn:microsoft.com/office/officeart/2018/2/layout/IconLabelList"/>
    <dgm:cxn modelId="{04BED10A-2A2B-4291-A04D-3AC049EFFEC5}" type="presParOf" srcId="{733DD5E6-CAAC-4AD2-B093-ED3D73BFAFF7}" destId="{1BE76FDB-0448-4E6E-A473-B890A64866CE}" srcOrd="0" destOrd="0" presId="urn:microsoft.com/office/officeart/2018/2/layout/IconLabelList"/>
    <dgm:cxn modelId="{0B7ABD27-7FB6-41A5-AFA0-C1BEC3E4F524}" type="presParOf" srcId="{733DD5E6-CAAC-4AD2-B093-ED3D73BFAFF7}" destId="{4B99A820-BE65-4829-B42F-FEF4AB015818}" srcOrd="1" destOrd="0" presId="urn:microsoft.com/office/officeart/2018/2/layout/IconLabelList"/>
    <dgm:cxn modelId="{CDFC7A26-5990-48A5-A381-37DD780EA4D7}" type="presParOf" srcId="{733DD5E6-CAAC-4AD2-B093-ED3D73BFAFF7}" destId="{C6B731AC-38B3-4CD2-9D9E-2AB63C1F30F7}" srcOrd="2" destOrd="0" presId="urn:microsoft.com/office/officeart/2018/2/layout/IconLabelList"/>
    <dgm:cxn modelId="{DC272385-9429-4426-92FA-5AFDE81F168F}" type="presParOf" srcId="{3CD12320-ADDD-425F-A6D0-0E0549EF23EC}" destId="{81EED2D4-15F2-461B-98D5-F19AE6433736}" srcOrd="1" destOrd="0" presId="urn:microsoft.com/office/officeart/2018/2/layout/IconLabelList"/>
    <dgm:cxn modelId="{2EF7E9FA-CB60-4F61-906E-5AE1B7D35EA3}" type="presParOf" srcId="{3CD12320-ADDD-425F-A6D0-0E0549EF23EC}" destId="{5C24A683-9049-46C7-B89F-9B419750D761}" srcOrd="2" destOrd="0" presId="urn:microsoft.com/office/officeart/2018/2/layout/IconLabelList"/>
    <dgm:cxn modelId="{5130EA85-0B7B-4077-AAB1-303F561D726F}" type="presParOf" srcId="{5C24A683-9049-46C7-B89F-9B419750D761}" destId="{A96FE299-F00F-460C-B2EC-0F3A2356E3AC}" srcOrd="0" destOrd="0" presId="urn:microsoft.com/office/officeart/2018/2/layout/IconLabelList"/>
    <dgm:cxn modelId="{8129288E-85B5-4418-988A-D15FC0A66933}" type="presParOf" srcId="{5C24A683-9049-46C7-B89F-9B419750D761}" destId="{B2ADEC33-67B4-4445-B312-07EA4C345DB2}" srcOrd="1" destOrd="0" presId="urn:microsoft.com/office/officeart/2018/2/layout/IconLabelList"/>
    <dgm:cxn modelId="{FCAA35F5-3C14-4F68-B235-E2118B4AC5AE}" type="presParOf" srcId="{5C24A683-9049-46C7-B89F-9B419750D761}" destId="{B7E70A48-3C22-4765-8032-D2EA52080A0D}" srcOrd="2" destOrd="0" presId="urn:microsoft.com/office/officeart/2018/2/layout/IconLabelList"/>
    <dgm:cxn modelId="{9DFF286F-007D-41E3-A0C9-A4771B8FFE6A}" type="presParOf" srcId="{3CD12320-ADDD-425F-A6D0-0E0549EF23EC}" destId="{A86981E3-639C-4B97-86D7-FE0744E9556B}" srcOrd="3" destOrd="0" presId="urn:microsoft.com/office/officeart/2018/2/layout/IconLabelList"/>
    <dgm:cxn modelId="{495E9F77-5755-4715-9A7C-69168DEA6DFF}" type="presParOf" srcId="{3CD12320-ADDD-425F-A6D0-0E0549EF23EC}" destId="{195CC2DD-5234-476A-81E9-DC9B3944DA25}" srcOrd="4" destOrd="0" presId="urn:microsoft.com/office/officeart/2018/2/layout/IconLabelList"/>
    <dgm:cxn modelId="{48A1CB0A-CC80-491B-B3B8-3CB32E4AB939}" type="presParOf" srcId="{195CC2DD-5234-476A-81E9-DC9B3944DA25}" destId="{75FF2CA2-68E4-4B8B-9B0E-5DB6D92A8C6D}" srcOrd="0" destOrd="0" presId="urn:microsoft.com/office/officeart/2018/2/layout/IconLabelList"/>
    <dgm:cxn modelId="{2C1ED1C7-3FF7-4F51-B306-F004BCB19AA3}" type="presParOf" srcId="{195CC2DD-5234-476A-81E9-DC9B3944DA25}" destId="{FCF7AFFA-9B75-40D2-AEDB-2B4F9269A294}" srcOrd="1" destOrd="0" presId="urn:microsoft.com/office/officeart/2018/2/layout/IconLabelList"/>
    <dgm:cxn modelId="{40A57CEF-8847-4FB1-8A96-A5539715837F}" type="presParOf" srcId="{195CC2DD-5234-476A-81E9-DC9B3944DA25}" destId="{AFFDCC80-0ECF-4309-A0DE-599DD5A447C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BD48E-F7D2-4130-B521-2418958C214A}">
      <dsp:nvSpPr>
        <dsp:cNvPr id="0" name=""/>
        <dsp:cNvSpPr/>
      </dsp:nvSpPr>
      <dsp:spPr>
        <a:xfrm>
          <a:off x="0" y="369144"/>
          <a:ext cx="6096000" cy="6955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Team Lead: Kennedy Maloney</a:t>
          </a:r>
        </a:p>
      </dsp:txBody>
      <dsp:txXfrm>
        <a:off x="33955" y="403099"/>
        <a:ext cx="6028090" cy="627655"/>
      </dsp:txXfrm>
    </dsp:sp>
    <dsp:sp modelId="{1FEC98B8-B08F-4DCC-899B-19B47FA2C7FF}">
      <dsp:nvSpPr>
        <dsp:cNvPr id="0" name=""/>
        <dsp:cNvSpPr/>
      </dsp:nvSpPr>
      <dsp:spPr>
        <a:xfrm>
          <a:off x="0" y="1148229"/>
          <a:ext cx="6096000" cy="695565"/>
        </a:xfrm>
        <a:prstGeom prst="roundRect">
          <a:avLst/>
        </a:prstGeom>
        <a:solidFill>
          <a:schemeClr val="accent2">
            <a:hueOff val="-3724959"/>
            <a:satOff val="26"/>
            <a:lumOff val="-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Scribe: Abe Archer </a:t>
          </a:r>
        </a:p>
      </dsp:txBody>
      <dsp:txXfrm>
        <a:off x="33955" y="1182184"/>
        <a:ext cx="6028090" cy="627655"/>
      </dsp:txXfrm>
    </dsp:sp>
    <dsp:sp modelId="{EC578964-0DEE-4575-B9EE-5DB90B1BF919}">
      <dsp:nvSpPr>
        <dsp:cNvPr id="0" name=""/>
        <dsp:cNvSpPr/>
      </dsp:nvSpPr>
      <dsp:spPr>
        <a:xfrm>
          <a:off x="0" y="1927314"/>
          <a:ext cx="6096000" cy="695565"/>
        </a:xfrm>
        <a:prstGeom prst="roundRect">
          <a:avLst/>
        </a:prstGeom>
        <a:solidFill>
          <a:schemeClr val="accent2">
            <a:hueOff val="-7449918"/>
            <a:satOff val="52"/>
            <a:lumOff val="-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Final Editor, presentation: Grady Smith</a:t>
          </a:r>
        </a:p>
      </dsp:txBody>
      <dsp:txXfrm>
        <a:off x="33955" y="1961269"/>
        <a:ext cx="6028090" cy="627655"/>
      </dsp:txXfrm>
    </dsp:sp>
    <dsp:sp modelId="{1C7FAEAD-F829-4FF0-B5BA-D85183842307}">
      <dsp:nvSpPr>
        <dsp:cNvPr id="0" name=""/>
        <dsp:cNvSpPr/>
      </dsp:nvSpPr>
      <dsp:spPr>
        <a:xfrm>
          <a:off x="0" y="2706400"/>
          <a:ext cx="6096000" cy="695565"/>
        </a:xfrm>
        <a:prstGeom prst="roundRect">
          <a:avLst/>
        </a:prstGeom>
        <a:solidFill>
          <a:schemeClr val="accent2">
            <a:hueOff val="-11174878"/>
            <a:satOff val="78"/>
            <a:lumOff val="-1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Final Editor, paper: Isabella McCoy</a:t>
          </a:r>
        </a:p>
      </dsp:txBody>
      <dsp:txXfrm>
        <a:off x="33955" y="2740355"/>
        <a:ext cx="6028090" cy="627655"/>
      </dsp:txXfrm>
    </dsp:sp>
    <dsp:sp modelId="{C4BFD63C-2961-4167-B1F1-624DBBCD9559}">
      <dsp:nvSpPr>
        <dsp:cNvPr id="0" name=""/>
        <dsp:cNvSpPr/>
      </dsp:nvSpPr>
      <dsp:spPr>
        <a:xfrm>
          <a:off x="0" y="3485485"/>
          <a:ext cx="6096000" cy="695565"/>
        </a:xfrm>
        <a:prstGeom prst="roundRect">
          <a:avLst/>
        </a:prstGeom>
        <a:solidFill>
          <a:schemeClr val="accent2">
            <a:hueOff val="-14899837"/>
            <a:satOff val="104"/>
            <a:lumOff val="-14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Meeting time: Monday at 2:00</a:t>
          </a:r>
        </a:p>
      </dsp:txBody>
      <dsp:txXfrm>
        <a:off x="33955" y="3519440"/>
        <a:ext cx="6028090" cy="627655"/>
      </dsp:txXfrm>
    </dsp:sp>
    <dsp:sp modelId="{C2CBFE2E-4E65-4732-A48B-D18161023613}">
      <dsp:nvSpPr>
        <dsp:cNvPr id="0" name=""/>
        <dsp:cNvSpPr/>
      </dsp:nvSpPr>
      <dsp:spPr>
        <a:xfrm>
          <a:off x="0" y="4264570"/>
          <a:ext cx="6096000" cy="695565"/>
        </a:xfrm>
        <a:prstGeom prst="roundRect">
          <a:avLst/>
        </a:prstGeom>
        <a:solidFill>
          <a:schemeClr val="accent2">
            <a:hueOff val="-18624796"/>
            <a:satOff val="130"/>
            <a:lumOff val="-17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Topic: Late on payments</a:t>
          </a:r>
        </a:p>
      </dsp:txBody>
      <dsp:txXfrm>
        <a:off x="33955" y="4298525"/>
        <a:ext cx="6028090" cy="627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EC9A7-2064-481C-AD3A-5A22FC2B9855}">
      <dsp:nvSpPr>
        <dsp:cNvPr id="0" name=""/>
        <dsp:cNvSpPr/>
      </dsp:nvSpPr>
      <dsp:spPr>
        <a:xfrm>
          <a:off x="1198384" y="172612"/>
          <a:ext cx="1287562" cy="1287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CD76C-46E3-43AE-A465-8CE142D49D14}">
      <dsp:nvSpPr>
        <dsp:cNvPr id="0" name=""/>
        <dsp:cNvSpPr/>
      </dsp:nvSpPr>
      <dsp:spPr>
        <a:xfrm>
          <a:off x="2790" y="1634364"/>
          <a:ext cx="3678750" cy="551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b="0" kern="1200"/>
            <a:t>Coding language </a:t>
          </a:r>
          <a:endParaRPr lang="en-US" sz="3500" kern="1200"/>
        </a:p>
      </dsp:txBody>
      <dsp:txXfrm>
        <a:off x="2790" y="1634364"/>
        <a:ext cx="3678750" cy="551812"/>
      </dsp:txXfrm>
    </dsp:sp>
    <dsp:sp modelId="{FF72B845-51C9-451E-90F5-4BAA6690CD36}">
      <dsp:nvSpPr>
        <dsp:cNvPr id="0" name=""/>
        <dsp:cNvSpPr/>
      </dsp:nvSpPr>
      <dsp:spPr>
        <a:xfrm>
          <a:off x="2790" y="2267195"/>
          <a:ext cx="3678750" cy="1956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Programming could be done in Python or R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/>
            <a:t>We like R the best</a:t>
          </a:r>
          <a:endParaRPr lang="en-US" sz="1700" kern="1200"/>
        </a:p>
      </dsp:txBody>
      <dsp:txXfrm>
        <a:off x="2790" y="2267195"/>
        <a:ext cx="3678750" cy="1956344"/>
      </dsp:txXfrm>
    </dsp:sp>
    <dsp:sp modelId="{759CBDD8-2E77-4BA9-AD62-FF36D59942C6}">
      <dsp:nvSpPr>
        <dsp:cNvPr id="0" name=""/>
        <dsp:cNvSpPr/>
      </dsp:nvSpPr>
      <dsp:spPr>
        <a:xfrm>
          <a:off x="5520915" y="172612"/>
          <a:ext cx="1287562" cy="1287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D55DF-0140-498E-8400-988D7CA53B2A}">
      <dsp:nvSpPr>
        <dsp:cNvPr id="0" name=""/>
        <dsp:cNvSpPr/>
      </dsp:nvSpPr>
      <dsp:spPr>
        <a:xfrm>
          <a:off x="4325321" y="1634364"/>
          <a:ext cx="3678750" cy="551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b="0" kern="1200"/>
            <a:t>Machine learning </a:t>
          </a:r>
          <a:endParaRPr lang="en-US" sz="3500" kern="1200"/>
        </a:p>
      </dsp:txBody>
      <dsp:txXfrm>
        <a:off x="4325321" y="1634364"/>
        <a:ext cx="3678750" cy="551812"/>
      </dsp:txXfrm>
    </dsp:sp>
    <dsp:sp modelId="{88F7182B-3FA8-41E4-B4AF-54BA55D6139E}">
      <dsp:nvSpPr>
        <dsp:cNvPr id="0" name=""/>
        <dsp:cNvSpPr/>
      </dsp:nvSpPr>
      <dsp:spPr>
        <a:xfrm>
          <a:off x="4325321" y="2267195"/>
          <a:ext cx="3678750" cy="1956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Could be cool to cluster our data to see natural groups then compare with the more manually computed groups we made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/>
            <a:t>K-Means?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Is there a difference in the degrees of latency?</a:t>
          </a:r>
          <a:endParaRPr lang="en-US" sz="1700" kern="1200"/>
        </a:p>
      </dsp:txBody>
      <dsp:txXfrm>
        <a:off x="4325321" y="2267195"/>
        <a:ext cx="3678750" cy="19563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E32DB2-9922-405A-81D8-30D79312A08E}">
      <dsp:nvSpPr>
        <dsp:cNvPr id="0" name=""/>
        <dsp:cNvSpPr/>
      </dsp:nvSpPr>
      <dsp:spPr>
        <a:xfrm>
          <a:off x="173466" y="1691035"/>
          <a:ext cx="1014080" cy="10140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379E27-F450-4E6E-A857-7853B80EDA3B}">
      <dsp:nvSpPr>
        <dsp:cNvPr id="0" name=""/>
        <dsp:cNvSpPr/>
      </dsp:nvSpPr>
      <dsp:spPr>
        <a:xfrm>
          <a:off x="386423" y="1903992"/>
          <a:ext cx="588166" cy="5881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F1ECC-F4CA-41C0-BDF8-714C21766E4A}">
      <dsp:nvSpPr>
        <dsp:cNvPr id="0" name=""/>
        <dsp:cNvSpPr/>
      </dsp:nvSpPr>
      <dsp:spPr>
        <a:xfrm>
          <a:off x="1404850" y="1691035"/>
          <a:ext cx="2390332" cy="1014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/>
            <a:t>Should banks avoid certain groups of borrowers?</a:t>
          </a:r>
          <a:endParaRPr lang="en-US" sz="1300" kern="1200"/>
        </a:p>
      </dsp:txBody>
      <dsp:txXfrm>
        <a:off x="1404850" y="1691035"/>
        <a:ext cx="2390332" cy="1014080"/>
      </dsp:txXfrm>
    </dsp:sp>
    <dsp:sp modelId="{681FB918-D6C2-4B62-998E-9231D28318FA}">
      <dsp:nvSpPr>
        <dsp:cNvPr id="0" name=""/>
        <dsp:cNvSpPr/>
      </dsp:nvSpPr>
      <dsp:spPr>
        <a:xfrm>
          <a:off x="4211679" y="1691035"/>
          <a:ext cx="1014080" cy="10140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52BE24-39EA-4FDF-B704-5CAF0869B90A}">
      <dsp:nvSpPr>
        <dsp:cNvPr id="0" name=""/>
        <dsp:cNvSpPr/>
      </dsp:nvSpPr>
      <dsp:spPr>
        <a:xfrm>
          <a:off x="4424636" y="1903992"/>
          <a:ext cx="588166" cy="5881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C02DF-9B9F-4444-A8E9-481F712E2298}">
      <dsp:nvSpPr>
        <dsp:cNvPr id="0" name=""/>
        <dsp:cNvSpPr/>
      </dsp:nvSpPr>
      <dsp:spPr>
        <a:xfrm>
          <a:off x="5443062" y="1691035"/>
          <a:ext cx="2390332" cy="1014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/>
            <a:t>Do different states and regions have different likelihoods of having late payments? Should these regions follow different loan criteria?</a:t>
          </a:r>
          <a:endParaRPr lang="en-US" sz="1300" kern="1200"/>
        </a:p>
      </dsp:txBody>
      <dsp:txXfrm>
        <a:off x="5443062" y="1691035"/>
        <a:ext cx="2390332" cy="10140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76FDB-0448-4E6E-A473-B890A64866CE}">
      <dsp:nvSpPr>
        <dsp:cNvPr id="0" name=""/>
        <dsp:cNvSpPr/>
      </dsp:nvSpPr>
      <dsp:spPr>
        <a:xfrm>
          <a:off x="1123730" y="344449"/>
          <a:ext cx="1284876" cy="12848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731AC-38B3-4CD2-9D9E-2AB63C1F30F7}">
      <dsp:nvSpPr>
        <dsp:cNvPr id="0" name=""/>
        <dsp:cNvSpPr/>
      </dsp:nvSpPr>
      <dsp:spPr>
        <a:xfrm>
          <a:off x="338528" y="1983264"/>
          <a:ext cx="28552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EDA (Monday to Tuesday)</a:t>
          </a:r>
        </a:p>
      </dsp:txBody>
      <dsp:txXfrm>
        <a:off x="338528" y="1983264"/>
        <a:ext cx="2855280" cy="720000"/>
      </dsp:txXfrm>
    </dsp:sp>
    <dsp:sp modelId="{A96FE299-F00F-460C-B2EC-0F3A2356E3AC}">
      <dsp:nvSpPr>
        <dsp:cNvPr id="0" name=""/>
        <dsp:cNvSpPr/>
      </dsp:nvSpPr>
      <dsp:spPr>
        <a:xfrm>
          <a:off x="4478685" y="344449"/>
          <a:ext cx="1284876" cy="12848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70A48-3C22-4765-8032-D2EA52080A0D}">
      <dsp:nvSpPr>
        <dsp:cNvPr id="0" name=""/>
        <dsp:cNvSpPr/>
      </dsp:nvSpPr>
      <dsp:spPr>
        <a:xfrm>
          <a:off x="3693483" y="1983264"/>
          <a:ext cx="28552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Stats (Wednesday to Thursday)</a:t>
          </a:r>
        </a:p>
      </dsp:txBody>
      <dsp:txXfrm>
        <a:off x="3693483" y="1983264"/>
        <a:ext cx="2855280" cy="720000"/>
      </dsp:txXfrm>
    </dsp:sp>
    <dsp:sp modelId="{75FF2CA2-68E4-4B8B-9B0E-5DB6D92A8C6D}">
      <dsp:nvSpPr>
        <dsp:cNvPr id="0" name=""/>
        <dsp:cNvSpPr/>
      </dsp:nvSpPr>
      <dsp:spPr>
        <a:xfrm>
          <a:off x="7833640" y="344449"/>
          <a:ext cx="1284876" cy="12848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DCC80-0ECF-4309-A0DE-599DD5A447C2}">
      <dsp:nvSpPr>
        <dsp:cNvPr id="0" name=""/>
        <dsp:cNvSpPr/>
      </dsp:nvSpPr>
      <dsp:spPr>
        <a:xfrm>
          <a:off x="7048438" y="1983264"/>
          <a:ext cx="28552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Machine learning/presentation/paper (until project due)</a:t>
          </a:r>
        </a:p>
      </dsp:txBody>
      <dsp:txXfrm>
        <a:off x="7048438" y="1983264"/>
        <a:ext cx="285528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2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6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7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9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7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6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8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1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6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1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0" y="1062038"/>
            <a:ext cx="6096000" cy="2881311"/>
          </a:xfrm>
        </p:spPr>
        <p:txBody>
          <a:bodyPr>
            <a:normAutofit/>
          </a:bodyPr>
          <a:lstStyle/>
          <a:p>
            <a:pPr algn="r"/>
            <a:r>
              <a:rPr lang="en-US" sz="8000"/>
              <a:t>Proposal</a:t>
            </a:r>
            <a:br>
              <a:rPr lang="en-US" sz="8000"/>
            </a:br>
            <a:r>
              <a:rPr lang="en-US" sz="8000"/>
              <a:t>Team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0" y="4170408"/>
            <a:ext cx="6096000" cy="162555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r"/>
            <a:r>
              <a:rPr lang="en-US"/>
              <a:t>Isabella McCoy</a:t>
            </a:r>
          </a:p>
          <a:p>
            <a:pPr algn="r"/>
            <a:r>
              <a:rPr lang="en-US"/>
              <a:t>Abe Archer</a:t>
            </a:r>
          </a:p>
          <a:p>
            <a:pPr algn="r"/>
            <a:r>
              <a:rPr lang="en-US"/>
              <a:t>Grady Smith</a:t>
            </a:r>
          </a:p>
          <a:p>
            <a:pPr algn="r"/>
            <a:r>
              <a:rPr lang="en-US"/>
              <a:t>Kennedy Maloney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A07A10FF-F97F-06A2-0745-90A693F180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94" r="35371" b="-4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2DCC6-5259-26B2-88DB-127DC3A4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>
            <a:normAutofit/>
          </a:bodyPr>
          <a:lstStyle/>
          <a:p>
            <a:r>
              <a:rPr lang="en-US"/>
              <a:t>Team Structure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9BC9322-88C9-7F6F-5184-48F52C09AA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195904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474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672394"/>
            <a:ext cx="5642326" cy="250084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Variables</a:t>
            </a:r>
          </a:p>
        </p:txBody>
      </p:sp>
      <p:pic>
        <p:nvPicPr>
          <p:cNvPr id="10" name="Picture 9" descr="Triangular abstract background">
            <a:extLst>
              <a:ext uri="{FF2B5EF4-FFF2-40B4-BE49-F238E27FC236}">
                <a16:creationId xmlns:a16="http://schemas.microsoft.com/office/drawing/2014/main" id="{A67B11FD-7F82-5002-53AA-B7E38CCED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72" r="26248" b="-1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EE5D87AC-5CCC-4E1F-8B25-D3A605302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EFC8E10-A01A-44C0-92B4-4837ED6C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329C434-C896-4DBB-9A47-D99A5EE41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2959C6-9A79-A118-F679-070F788B2B95}"/>
              </a:ext>
            </a:extLst>
          </p:cNvPr>
          <p:cNvSpPr>
            <a:spLocks/>
          </p:cNvSpPr>
          <p:nvPr/>
        </p:nvSpPr>
        <p:spPr>
          <a:xfrm>
            <a:off x="1021184" y="1973810"/>
            <a:ext cx="7719481" cy="60456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Rent vs Buying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Employment Length in Years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Interest Rate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LC Assigned Loan Grade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Purpose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Installment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Last Installment Date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Last Installment Amount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State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Find cost of living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Poverty Rates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Education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Zip Code</a:t>
            </a:r>
          </a:p>
        </p:txBody>
      </p:sp>
    </p:spTree>
    <p:extLst>
      <p:ext uri="{BB962C8B-B14F-4D97-AF65-F5344CB8AC3E}">
        <p14:creationId xmlns:p14="http://schemas.microsoft.com/office/powerpoint/2010/main" val="338667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BBCE-E0E1-764B-6B60-362401976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Mathematical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489E4-F54F-860C-03E1-1AABD0952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Binning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9DC4E-E38B-65CA-F185-A1C2D3BD15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/>
              <a:t>Each take a variable</a:t>
            </a:r>
          </a:p>
          <a:p>
            <a:pPr marL="457200" indent="-457200"/>
            <a:r>
              <a:rPr lang="en-US"/>
              <a:t>See what happens!</a:t>
            </a:r>
          </a:p>
          <a:p>
            <a:pPr marL="457200" indent="-457200"/>
            <a:r>
              <a:rPr lang="en-US"/>
              <a:t>Any patterns we see?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F9E83-6064-2456-EA7B-F1F536F16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Correlation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A274C-5B78-272A-E614-2F3697474B3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Correlation matrix</a:t>
            </a:r>
          </a:p>
          <a:p>
            <a:r>
              <a:rPr lang="en-US"/>
              <a:t>Correlation coefficients</a:t>
            </a:r>
          </a:p>
        </p:txBody>
      </p:sp>
    </p:spTree>
    <p:extLst>
      <p:ext uri="{BB962C8B-B14F-4D97-AF65-F5344CB8AC3E}">
        <p14:creationId xmlns:p14="http://schemas.microsoft.com/office/powerpoint/2010/main" val="82952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DF3C-C40B-EB73-D7EC-58C768DA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7292" y="2183540"/>
            <a:ext cx="10668000" cy="758952"/>
          </a:xfrm>
        </p:spPr>
        <p:txBody>
          <a:bodyPr>
            <a:normAutofit fontScale="90000"/>
          </a:bodyPr>
          <a:lstStyle/>
          <a:p>
            <a:r>
              <a:rPr lang="en-US"/>
              <a:t>Binning!</a:t>
            </a:r>
            <a:br>
              <a:rPr lang="en-US"/>
            </a:b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4A85DC-69E4-E452-DA17-99C8648E157C}"/>
              </a:ext>
            </a:extLst>
          </p:cNvPr>
          <p:cNvSpPr txBox="1"/>
          <p:nvPr/>
        </p:nvSpPr>
        <p:spPr>
          <a:xfrm>
            <a:off x="3270738" y="832339"/>
            <a:ext cx="565052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latin typeface="Impact"/>
              </a:rPr>
              <a:t>Technical Approach</a:t>
            </a:r>
          </a:p>
        </p:txBody>
      </p:sp>
      <p:graphicFrame>
        <p:nvGraphicFramePr>
          <p:cNvPr id="15" name="Text Placeholder 7">
            <a:extLst>
              <a:ext uri="{FF2B5EF4-FFF2-40B4-BE49-F238E27FC236}">
                <a16:creationId xmlns:a16="http://schemas.microsoft.com/office/drawing/2014/main" id="{504E4652-CA79-1563-79E3-04FAFA4AB1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1102738"/>
              </p:ext>
            </p:extLst>
          </p:nvPr>
        </p:nvGraphicFramePr>
        <p:xfrm>
          <a:off x="2091892" y="1707341"/>
          <a:ext cx="8006862" cy="439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805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DF3C-C40B-EB73-D7EC-58C768DA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7292" y="2183540"/>
            <a:ext cx="10668000" cy="758952"/>
          </a:xfrm>
        </p:spPr>
        <p:txBody>
          <a:bodyPr>
            <a:normAutofit fontScale="90000"/>
          </a:bodyPr>
          <a:lstStyle/>
          <a:p>
            <a:r>
              <a:rPr lang="en-US"/>
              <a:t>Binning!</a:t>
            </a:r>
            <a:br>
              <a:rPr lang="en-US"/>
            </a:b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4A85DC-69E4-E452-DA17-99C8648E157C}"/>
              </a:ext>
            </a:extLst>
          </p:cNvPr>
          <p:cNvSpPr txBox="1"/>
          <p:nvPr/>
        </p:nvSpPr>
        <p:spPr>
          <a:xfrm>
            <a:off x="3270738" y="832339"/>
            <a:ext cx="565052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latin typeface="Impact"/>
              </a:rPr>
              <a:t>Why?</a:t>
            </a:r>
          </a:p>
        </p:txBody>
      </p:sp>
      <p:graphicFrame>
        <p:nvGraphicFramePr>
          <p:cNvPr id="11" name="Text Placeholder 7">
            <a:extLst>
              <a:ext uri="{FF2B5EF4-FFF2-40B4-BE49-F238E27FC236}">
                <a16:creationId xmlns:a16="http://schemas.microsoft.com/office/drawing/2014/main" id="{515E0F1D-13C2-DCF3-EFE4-157C16298F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6419872"/>
              </p:ext>
            </p:extLst>
          </p:nvPr>
        </p:nvGraphicFramePr>
        <p:xfrm>
          <a:off x="2091892" y="919423"/>
          <a:ext cx="8006862" cy="439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8449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8158-B94A-2BCE-3A56-3DD65508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CF2FA-8149-2F0C-0CC8-170F1A0DB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Will be expanded upon...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7794DAD0-AC03-FF13-1BEF-75DBF34AA42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84486508"/>
              </p:ext>
            </p:extLst>
          </p:nvPr>
        </p:nvGraphicFramePr>
        <p:xfrm>
          <a:off x="762001" y="3048286"/>
          <a:ext cx="10242247" cy="3047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4499567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LightSeed_2SEEDS">
      <a:dk1>
        <a:srgbClr val="000000"/>
      </a:dk1>
      <a:lt1>
        <a:srgbClr val="FFFFFF"/>
      </a:lt1>
      <a:dk2>
        <a:srgbClr val="412429"/>
      </a:dk2>
      <a:lt2>
        <a:srgbClr val="E2E8E7"/>
      </a:lt2>
      <a:accent1>
        <a:srgbClr val="BB7E89"/>
      </a:accent1>
      <a:accent2>
        <a:srgbClr val="C795B3"/>
      </a:accent2>
      <a:accent3>
        <a:srgbClr val="C49B8F"/>
      </a:accent3>
      <a:accent4>
        <a:srgbClr val="75ADA1"/>
      </a:accent4>
      <a:accent5>
        <a:srgbClr val="7AA9B5"/>
      </a:accent5>
      <a:accent6>
        <a:srgbClr val="7E95BB"/>
      </a:accent6>
      <a:hlink>
        <a:srgbClr val="568E84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70e0881-beed-4ce6-913a-de287226ba5e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99E941485AEF46A58F9B2F4AFB99A4" ma:contentTypeVersion="10" ma:contentTypeDescription="Create a new document." ma:contentTypeScope="" ma:versionID="1d08b50d66635cfcaca445d97b5db7cf">
  <xsd:schema xmlns:xsd="http://www.w3.org/2001/XMLSchema" xmlns:xs="http://www.w3.org/2001/XMLSchema" xmlns:p="http://schemas.microsoft.com/office/2006/metadata/properties" xmlns:ns2="770e0881-beed-4ce6-913a-de287226ba5e" targetNamespace="http://schemas.microsoft.com/office/2006/metadata/properties" ma:root="true" ma:fieldsID="d9711c6ed923d72f19111af28b655e36" ns2:_="">
    <xsd:import namespace="770e0881-beed-4ce6-913a-de287226ba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0e0881-beed-4ce6-913a-de287226ba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d03f021-7260-47c4-a966-efcc8f4531e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DD93C8-48AE-49D6-9BD7-E64342F87D20}">
  <ds:schemaRefs>
    <ds:schemaRef ds:uri="770e0881-beed-4ce6-913a-de287226ba5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2CEC22D-BF76-46F4-AD37-E0C1739F84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BA6F95-5359-4B51-90EE-89D1B20254B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TornVTI</vt:lpstr>
      <vt:lpstr>Proposal Team 7</vt:lpstr>
      <vt:lpstr>Team Structure</vt:lpstr>
      <vt:lpstr> Key Variables</vt:lpstr>
      <vt:lpstr>Mathematical Approach</vt:lpstr>
      <vt:lpstr>Binning! </vt:lpstr>
      <vt:lpstr>Binning! 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2024-04-12T15:41:08Z</dcterms:created>
  <dcterms:modified xsi:type="dcterms:W3CDTF">2024-04-12T16:29:43Z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0x0101005A99E941485AEF46A58F9B2F4AFB99A4</vt:lpwstr>
  </property>
</Properties>
</file>