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3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5"/>
  </p:normalViewPr>
  <p:slideViewPr>
    <p:cSldViewPr snapToGrid="0" snapToObjects="1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9EC9-5D95-2944-9125-ED6F92661D74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400E-7C81-1A47-9E62-16BC05C4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3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9EC9-5D95-2944-9125-ED6F92661D74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400E-7C81-1A47-9E62-16BC05C4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9EC9-5D95-2944-9125-ED6F92661D74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400E-7C81-1A47-9E62-16BC05C4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0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9EC9-5D95-2944-9125-ED6F92661D74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400E-7C81-1A47-9E62-16BC05C4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7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9EC9-5D95-2944-9125-ED6F92661D74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400E-7C81-1A47-9E62-16BC05C4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9EC9-5D95-2944-9125-ED6F92661D74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400E-7C81-1A47-9E62-16BC05C4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7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9EC9-5D95-2944-9125-ED6F92661D74}" type="datetimeFigureOut">
              <a:rPr lang="en-US" smtClean="0"/>
              <a:t>9/18/19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400E-7C81-1A47-9E62-16BC05C4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5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9EC9-5D95-2944-9125-ED6F92661D74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400E-7C81-1A47-9E62-16BC05C4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3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9EC9-5D95-2944-9125-ED6F92661D74}" type="datetimeFigureOut">
              <a:rPr lang="en-US" smtClean="0"/>
              <a:t>9/18/19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400E-7C81-1A47-9E62-16BC05C4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6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9EC9-5D95-2944-9125-ED6F92661D74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400E-7C81-1A47-9E62-16BC05C4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9EC9-5D95-2944-9125-ED6F92661D74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400E-7C81-1A47-9E62-16BC05C4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5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B9EC9-5D95-2944-9125-ED6F92661D74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F400E-7C81-1A47-9E62-16BC05C4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6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rocess 3"/>
          <p:cNvSpPr/>
          <p:nvPr/>
        </p:nvSpPr>
        <p:spPr>
          <a:xfrm>
            <a:off x="1816925" y="795647"/>
            <a:ext cx="8312728" cy="513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828800" y="2054431"/>
            <a:ext cx="8265226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20686" y="1270660"/>
            <a:ext cx="2066306" cy="420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28260" y="1270660"/>
            <a:ext cx="2066306" cy="420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13122" y="1270660"/>
            <a:ext cx="2066306" cy="420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Emergency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rocess 8"/>
          <p:cNvSpPr/>
          <p:nvPr/>
        </p:nvSpPr>
        <p:spPr>
          <a:xfrm>
            <a:off x="1816925" y="795647"/>
            <a:ext cx="8312728" cy="513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828800" y="2054431"/>
            <a:ext cx="8265226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20686" y="1270660"/>
            <a:ext cx="2066306" cy="420028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Door</a:t>
            </a:r>
            <a:endParaRPr lang="en-US" dirty="0"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28260" y="1270660"/>
            <a:ext cx="2066306" cy="420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513122" y="1270660"/>
            <a:ext cx="2066306" cy="420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Emergency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691746" y="3786929"/>
            <a:ext cx="2066306" cy="420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21183" y="3786929"/>
            <a:ext cx="2066306" cy="420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</a:t>
            </a:r>
            <a:endParaRPr lang="en-US" dirty="0"/>
          </a:p>
        </p:txBody>
      </p:sp>
      <p:sp>
        <p:nvSpPr>
          <p:cNvPr id="16" name="Process 15"/>
          <p:cNvSpPr/>
          <p:nvPr/>
        </p:nvSpPr>
        <p:spPr>
          <a:xfrm>
            <a:off x="1816925" y="795647"/>
            <a:ext cx="8312728" cy="513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828800" y="2054431"/>
            <a:ext cx="8265226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20686" y="1270660"/>
            <a:ext cx="2066306" cy="420028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Door</a:t>
            </a:r>
            <a:endParaRPr lang="en-US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28260" y="1270660"/>
            <a:ext cx="2066306" cy="420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513122" y="1270660"/>
            <a:ext cx="2066306" cy="420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Emergency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691746" y="3786929"/>
            <a:ext cx="2066306" cy="420028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Close</a:t>
            </a:r>
            <a:endParaRPr lang="en-US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21183" y="3786929"/>
            <a:ext cx="2066306" cy="420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</a:t>
            </a:r>
            <a:endParaRPr lang="en-US" dirty="0"/>
          </a:p>
        </p:txBody>
      </p:sp>
      <p:sp>
        <p:nvSpPr>
          <p:cNvPr id="23" name="Process 22"/>
          <p:cNvSpPr/>
          <p:nvPr/>
        </p:nvSpPr>
        <p:spPr>
          <a:xfrm>
            <a:off x="1816925" y="795647"/>
            <a:ext cx="8312728" cy="513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1828800" y="2054431"/>
            <a:ext cx="8265226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220686" y="1270660"/>
            <a:ext cx="2066306" cy="420028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Door</a:t>
            </a:r>
            <a:endParaRPr lang="en-US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928260" y="1270660"/>
            <a:ext cx="2066306" cy="420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513122" y="1270660"/>
            <a:ext cx="2066306" cy="420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Emergency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691746" y="4499263"/>
            <a:ext cx="2066306" cy="420028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/>
              </a:rPr>
              <a:t>Close</a:t>
            </a:r>
            <a:endParaRPr lang="en-US" dirty="0">
              <a:effectLst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21183" y="4485769"/>
            <a:ext cx="2066306" cy="420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rocess 3"/>
          <p:cNvSpPr/>
          <p:nvPr/>
        </p:nvSpPr>
        <p:spPr>
          <a:xfrm>
            <a:off x="1816925" y="795647"/>
            <a:ext cx="8312728" cy="513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828800" y="2054431"/>
            <a:ext cx="8265226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20686" y="1270660"/>
            <a:ext cx="2066306" cy="420028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Door</a:t>
            </a:r>
            <a:endParaRPr lang="en-US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28260" y="1270660"/>
            <a:ext cx="2066306" cy="420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13122" y="1270660"/>
            <a:ext cx="2066306" cy="420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Emergency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91746" y="4499263"/>
            <a:ext cx="2066306" cy="420028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Close</a:t>
            </a:r>
            <a:endParaRPr lang="en-US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21183" y="4485769"/>
            <a:ext cx="2066306" cy="420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</a:t>
            </a:r>
            <a:endParaRPr lang="en-US" dirty="0"/>
          </a:p>
        </p:txBody>
      </p:sp>
      <p:sp>
        <p:nvSpPr>
          <p:cNvPr id="11" name="Process 10"/>
          <p:cNvSpPr/>
          <p:nvPr/>
        </p:nvSpPr>
        <p:spPr>
          <a:xfrm>
            <a:off x="6675418" y="2658217"/>
            <a:ext cx="2066306" cy="112871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rocess 11"/>
          <p:cNvSpPr/>
          <p:nvPr/>
        </p:nvSpPr>
        <p:spPr>
          <a:xfrm>
            <a:off x="6675418" y="2658217"/>
            <a:ext cx="2066306" cy="1128712"/>
          </a:xfrm>
          <a:prstGeom prst="flowChartProcess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0"/>
            <a:endCxn id="12" idx="2"/>
          </p:cNvCxnSpPr>
          <p:nvPr/>
        </p:nvCxnSpPr>
        <p:spPr>
          <a:xfrm>
            <a:off x="7708571" y="2658217"/>
            <a:ext cx="0" cy="1128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13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rocess 3"/>
          <p:cNvSpPr/>
          <p:nvPr/>
        </p:nvSpPr>
        <p:spPr>
          <a:xfrm>
            <a:off x="1816925" y="795647"/>
            <a:ext cx="8312728" cy="513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828800" y="2054431"/>
            <a:ext cx="8265226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20686" y="1270660"/>
            <a:ext cx="2066306" cy="420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28260" y="1270660"/>
            <a:ext cx="2066306" cy="420028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Level</a:t>
            </a:r>
            <a:endParaRPr lang="en-US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13122" y="1270660"/>
            <a:ext cx="2066306" cy="420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Emergency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185062" y="4550843"/>
            <a:ext cx="2066306" cy="420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185062" y="3174105"/>
            <a:ext cx="2066306" cy="420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619504" y="3174105"/>
            <a:ext cx="2066306" cy="1796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</a:t>
            </a:r>
            <a:endParaRPr lang="en-US" sz="96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47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rocess 11"/>
          <p:cNvSpPr/>
          <p:nvPr/>
        </p:nvSpPr>
        <p:spPr>
          <a:xfrm>
            <a:off x="1816925" y="795647"/>
            <a:ext cx="8312728" cy="513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828800" y="2054431"/>
            <a:ext cx="8265226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220686" y="1270660"/>
            <a:ext cx="2066306" cy="420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928260" y="1270660"/>
            <a:ext cx="2066306" cy="420028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Level</a:t>
            </a:r>
            <a:endParaRPr lang="en-US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13122" y="1270660"/>
            <a:ext cx="2066306" cy="420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Emergency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185062" y="4550843"/>
            <a:ext cx="2066306" cy="420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185062" y="3174105"/>
            <a:ext cx="2066306" cy="420028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2</a:t>
            </a:r>
            <a:endParaRPr lang="en-US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19504" y="3174105"/>
            <a:ext cx="2066306" cy="1796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</a:t>
            </a:r>
            <a:endParaRPr lang="en-US" sz="96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19504" y="3174105"/>
            <a:ext cx="2066306" cy="1796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141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36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 Esparza</dc:creator>
  <cp:lastModifiedBy>AJ Esparza</cp:lastModifiedBy>
  <cp:revision>8</cp:revision>
  <dcterms:created xsi:type="dcterms:W3CDTF">2019-09-18T21:45:12Z</dcterms:created>
  <dcterms:modified xsi:type="dcterms:W3CDTF">2019-09-18T22:43:18Z</dcterms:modified>
</cp:coreProperties>
</file>