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4"/>
  </p:sldMasterIdLst>
  <p:notesMasterIdLst>
    <p:notesMasterId r:id="rId22"/>
  </p:notesMasterIdLst>
  <p:sldIdLst>
    <p:sldId id="2076137767" r:id="rId5"/>
    <p:sldId id="2076137700" r:id="rId6"/>
    <p:sldId id="2147468082" r:id="rId7"/>
    <p:sldId id="2076137773" r:id="rId8"/>
    <p:sldId id="2076138053" r:id="rId9"/>
    <p:sldId id="2076138049" r:id="rId10"/>
    <p:sldId id="2076137802" r:id="rId11"/>
    <p:sldId id="2147468085" r:id="rId12"/>
    <p:sldId id="2076137798" r:id="rId13"/>
    <p:sldId id="2147468086" r:id="rId14"/>
    <p:sldId id="2076138050" r:id="rId15"/>
    <p:sldId id="2076138042" r:id="rId16"/>
    <p:sldId id="2076138054" r:id="rId17"/>
    <p:sldId id="2147468087" r:id="rId18"/>
    <p:sldId id="2076137797" r:id="rId19"/>
    <p:sldId id="2076136556" r:id="rId20"/>
    <p:sldId id="21474681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i Barash" initials="UB" lastIdx="2" clrIdx="0">
    <p:extLst>
      <p:ext uri="{19B8F6BF-5375-455C-9EA6-DF929625EA0E}">
        <p15:presenceInfo xmlns:p15="http://schemas.microsoft.com/office/powerpoint/2012/main" userId="S::urib@microsoft.com::a63f6f25-0670-4d47-80e8-5de1ec79c31a" providerId="AD"/>
      </p:ext>
    </p:extLst>
  </p:cmAuthor>
  <p:cmAuthor id="2" name="Arnaud Comet" initials="AC" lastIdx="13" clrIdx="1">
    <p:extLst>
      <p:ext uri="{19B8F6BF-5375-455C-9EA6-DF929625EA0E}">
        <p15:presenceInfo xmlns:p15="http://schemas.microsoft.com/office/powerpoint/2012/main" userId="S::acomet@microsoft.com::fe97a61e-11dc-4f84-9014-38ae9227a057" providerId="AD"/>
      </p:ext>
    </p:extLst>
  </p:cmAuthor>
  <p:cmAuthor id="3" name="Santosh Balasubramanian" initials="SB" lastIdx="11" clrIdx="2">
    <p:extLst>
      <p:ext uri="{19B8F6BF-5375-455C-9EA6-DF929625EA0E}">
        <p15:presenceInfo xmlns:p15="http://schemas.microsoft.com/office/powerpoint/2012/main" userId="Santosh Balasubramanian" providerId="None"/>
      </p:ext>
    </p:extLst>
  </p:cmAuthor>
  <p:cmAuthor id="4" name="Haydn Richardson" initials="HR" lastIdx="1" clrIdx="3">
    <p:extLst>
      <p:ext uri="{19B8F6BF-5375-455C-9EA6-DF929625EA0E}">
        <p15:presenceInfo xmlns:p15="http://schemas.microsoft.com/office/powerpoint/2012/main" userId="S::haydnr@microsoft.com::026919c0-9040-47c4-b5d1-a216fb62da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E6FF"/>
    <a:srgbClr val="0078D4"/>
    <a:srgbClr val="0B111B"/>
    <a:srgbClr val="3C3C41"/>
    <a:srgbClr val="2F2F2F"/>
    <a:srgbClr val="E6E6E6"/>
    <a:srgbClr val="008575"/>
    <a:srgbClr val="30E5D0"/>
    <a:srgbClr val="D83B01"/>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1DB893-61D9-4D2E-AAA7-0B3635BBA7AF}" v="14" dt="2021-05-21T23:32:06.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ojit Bhattacharya" userId="25dd7bc4-c71d-403c-b9b2-8100259305fb" providerId="ADAL" clId="{F61DB893-61D9-4D2E-AAA7-0B3635BBA7AF}"/>
    <pc:docChg chg="undo redo custSel delSld modSld sldOrd modMainMaster delSection modSection">
      <pc:chgData name="Monojit Bhattacharya" userId="25dd7bc4-c71d-403c-b9b2-8100259305fb" providerId="ADAL" clId="{F61DB893-61D9-4D2E-AAA7-0B3635BBA7AF}" dt="2021-05-21T23:32:38.055" v="138" actId="12"/>
      <pc:docMkLst>
        <pc:docMk/>
      </pc:docMkLst>
      <pc:sldChg chg="del">
        <pc:chgData name="Monojit Bhattacharya" userId="25dd7bc4-c71d-403c-b9b2-8100259305fb" providerId="ADAL" clId="{F61DB893-61D9-4D2E-AAA7-0B3635BBA7AF}" dt="2021-05-21T23:14:47.128" v="98" actId="47"/>
        <pc:sldMkLst>
          <pc:docMk/>
          <pc:sldMk cId="3550011363" sldId="1936"/>
        </pc:sldMkLst>
      </pc:sldChg>
      <pc:sldChg chg="modSp">
        <pc:chgData name="Monojit Bhattacharya" userId="25dd7bc4-c71d-403c-b9b2-8100259305fb" providerId="ADAL" clId="{F61DB893-61D9-4D2E-AAA7-0B3635BBA7AF}" dt="2021-05-21T23:30:37.525" v="130"/>
        <pc:sldMkLst>
          <pc:docMk/>
          <pc:sldMk cId="582612627" sldId="2076136556"/>
        </pc:sldMkLst>
        <pc:spChg chg="mod">
          <ac:chgData name="Monojit Bhattacharya" userId="25dd7bc4-c71d-403c-b9b2-8100259305fb" providerId="ADAL" clId="{F61DB893-61D9-4D2E-AAA7-0B3635BBA7AF}" dt="2021-05-21T23:30:37.525" v="130"/>
          <ac:spMkLst>
            <pc:docMk/>
            <pc:sldMk cId="582612627" sldId="2076136556"/>
            <ac:spMk id="3" creationId="{B1805A07-A88E-43B2-99A2-3C6C5387EAB3}"/>
          </ac:spMkLst>
        </pc:spChg>
      </pc:sldChg>
      <pc:sldChg chg="del">
        <pc:chgData name="Monojit Bhattacharya" userId="25dd7bc4-c71d-403c-b9b2-8100259305fb" providerId="ADAL" clId="{F61DB893-61D9-4D2E-AAA7-0B3635BBA7AF}" dt="2021-05-21T23:08:30.588" v="13" actId="47"/>
        <pc:sldMkLst>
          <pc:docMk/>
          <pc:sldMk cId="519422879" sldId="2076136557"/>
        </pc:sldMkLst>
      </pc:sldChg>
      <pc:sldChg chg="del">
        <pc:chgData name="Monojit Bhattacharya" userId="25dd7bc4-c71d-403c-b9b2-8100259305fb" providerId="ADAL" clId="{F61DB893-61D9-4D2E-AAA7-0B3635BBA7AF}" dt="2021-05-21T23:06:20.936" v="0" actId="47"/>
        <pc:sldMkLst>
          <pc:docMk/>
          <pc:sldMk cId="984785604" sldId="2076136575"/>
        </pc:sldMkLst>
      </pc:sldChg>
      <pc:sldChg chg="del">
        <pc:chgData name="Monojit Bhattacharya" userId="25dd7bc4-c71d-403c-b9b2-8100259305fb" providerId="ADAL" clId="{F61DB893-61D9-4D2E-AAA7-0B3635BBA7AF}" dt="2021-05-21T23:06:20.936" v="0" actId="47"/>
        <pc:sldMkLst>
          <pc:docMk/>
          <pc:sldMk cId="2916960675" sldId="2076136576"/>
        </pc:sldMkLst>
      </pc:sldChg>
      <pc:sldChg chg="del">
        <pc:chgData name="Monojit Bhattacharya" userId="25dd7bc4-c71d-403c-b9b2-8100259305fb" providerId="ADAL" clId="{F61DB893-61D9-4D2E-AAA7-0B3635BBA7AF}" dt="2021-05-21T23:08:32.363" v="14" actId="47"/>
        <pc:sldMkLst>
          <pc:docMk/>
          <pc:sldMk cId="2051334198" sldId="2076136582"/>
        </pc:sldMkLst>
      </pc:sldChg>
      <pc:sldChg chg="del">
        <pc:chgData name="Monojit Bhattacharya" userId="25dd7bc4-c71d-403c-b9b2-8100259305fb" providerId="ADAL" clId="{F61DB893-61D9-4D2E-AAA7-0B3635BBA7AF}" dt="2021-05-21T23:06:20.936" v="0" actId="47"/>
        <pc:sldMkLst>
          <pc:docMk/>
          <pc:sldMk cId="3863646985" sldId="2076136583"/>
        </pc:sldMkLst>
      </pc:sldChg>
      <pc:sldChg chg="modSp mod modClrScheme chgLayout">
        <pc:chgData name="Monojit Bhattacharya" userId="25dd7bc4-c71d-403c-b9b2-8100259305fb" providerId="ADAL" clId="{F61DB893-61D9-4D2E-AAA7-0B3635BBA7AF}" dt="2021-05-21T23:30:51.235" v="131"/>
        <pc:sldMkLst>
          <pc:docMk/>
          <pc:sldMk cId="3821439592" sldId="2076137700"/>
        </pc:sldMkLst>
        <pc:spChg chg="mod ord">
          <ac:chgData name="Monojit Bhattacharya" userId="25dd7bc4-c71d-403c-b9b2-8100259305fb" providerId="ADAL" clId="{F61DB893-61D9-4D2E-AAA7-0B3635BBA7AF}" dt="2021-05-21T23:30:51.235" v="131"/>
          <ac:spMkLst>
            <pc:docMk/>
            <pc:sldMk cId="3821439592" sldId="2076137700"/>
            <ac:spMk id="12" creationId="{E9D727DA-2E86-46E1-B6A1-C209AAC40556}"/>
          </ac:spMkLst>
        </pc:spChg>
        <pc:spChg chg="mod ord">
          <ac:chgData name="Monojit Bhattacharya" userId="25dd7bc4-c71d-403c-b9b2-8100259305fb" providerId="ADAL" clId="{F61DB893-61D9-4D2E-AAA7-0B3635BBA7AF}" dt="2021-05-21T23:30:51.235" v="131"/>
          <ac:spMkLst>
            <pc:docMk/>
            <pc:sldMk cId="3821439592" sldId="2076137700"/>
            <ac:spMk id="174" creationId="{02ACC014-B1DB-49F2-AA55-AA07977A94B1}"/>
          </ac:spMkLst>
        </pc:spChg>
        <pc:spChg chg="mod">
          <ac:chgData name="Monojit Bhattacharya" userId="25dd7bc4-c71d-403c-b9b2-8100259305fb" providerId="ADAL" clId="{F61DB893-61D9-4D2E-AAA7-0B3635BBA7AF}" dt="2021-05-21T23:29:42.780" v="122" actId="1076"/>
          <ac:spMkLst>
            <pc:docMk/>
            <pc:sldMk cId="3821439592" sldId="2076137700"/>
            <ac:spMk id="405" creationId="{D3827B4B-C02A-40B0-9D18-A3BE2D931C01}"/>
          </ac:spMkLst>
        </pc:spChg>
      </pc:sldChg>
      <pc:sldChg chg="del">
        <pc:chgData name="Monojit Bhattacharya" userId="25dd7bc4-c71d-403c-b9b2-8100259305fb" providerId="ADAL" clId="{F61DB893-61D9-4D2E-AAA7-0B3635BBA7AF}" dt="2021-05-21T23:14:51.522" v="100" actId="47"/>
        <pc:sldMkLst>
          <pc:docMk/>
          <pc:sldMk cId="3922928456" sldId="2076137762"/>
        </pc:sldMkLst>
      </pc:sldChg>
      <pc:sldChg chg="modSp mod">
        <pc:chgData name="Monojit Bhattacharya" userId="25dd7bc4-c71d-403c-b9b2-8100259305fb" providerId="ADAL" clId="{F61DB893-61D9-4D2E-AAA7-0B3635BBA7AF}" dt="2021-05-21T23:19:29.035" v="117" actId="20577"/>
        <pc:sldMkLst>
          <pc:docMk/>
          <pc:sldMk cId="3834761532" sldId="2076137767"/>
        </pc:sldMkLst>
        <pc:spChg chg="mod">
          <ac:chgData name="Monojit Bhattacharya" userId="25dd7bc4-c71d-403c-b9b2-8100259305fb" providerId="ADAL" clId="{F61DB893-61D9-4D2E-AAA7-0B3635BBA7AF}" dt="2021-05-21T23:19:29.035" v="117" actId="20577"/>
          <ac:spMkLst>
            <pc:docMk/>
            <pc:sldMk cId="3834761532" sldId="2076137767"/>
            <ac:spMk id="4" creationId="{4DB190AE-2454-4515-A927-3AAD90F54A95}"/>
          </ac:spMkLst>
        </pc:spChg>
      </pc:sldChg>
      <pc:sldChg chg="modSp mod chgLayout">
        <pc:chgData name="Monojit Bhattacharya" userId="25dd7bc4-c71d-403c-b9b2-8100259305fb" providerId="ADAL" clId="{F61DB893-61D9-4D2E-AAA7-0B3635BBA7AF}" dt="2021-05-21T23:32:38.055" v="138" actId="12"/>
        <pc:sldMkLst>
          <pc:docMk/>
          <pc:sldMk cId="1649595619" sldId="2076137773"/>
        </pc:sldMkLst>
        <pc:spChg chg="mod ord">
          <ac:chgData name="Monojit Bhattacharya" userId="25dd7bc4-c71d-403c-b9b2-8100259305fb" providerId="ADAL" clId="{F61DB893-61D9-4D2E-AAA7-0B3635BBA7AF}" dt="2021-05-21T23:32:24.367" v="134" actId="1076"/>
          <ac:spMkLst>
            <pc:docMk/>
            <pc:sldMk cId="1649595619" sldId="2076137773"/>
            <ac:spMk id="2" creationId="{760D979F-D94E-453E-B2FB-C3F604F5B376}"/>
          </ac:spMkLst>
        </pc:spChg>
        <pc:spChg chg="mod ord">
          <ac:chgData name="Monojit Bhattacharya" userId="25dd7bc4-c71d-403c-b9b2-8100259305fb" providerId="ADAL" clId="{F61DB893-61D9-4D2E-AAA7-0B3635BBA7AF}" dt="2021-05-21T23:32:38.055" v="138" actId="12"/>
          <ac:spMkLst>
            <pc:docMk/>
            <pc:sldMk cId="1649595619" sldId="2076137773"/>
            <ac:spMk id="6" creationId="{33BEA7B8-4429-4C2B-86F2-8CF03133B52B}"/>
          </ac:spMkLst>
        </pc:spChg>
      </pc:sldChg>
      <pc:sldChg chg="del">
        <pc:chgData name="Monojit Bhattacharya" userId="25dd7bc4-c71d-403c-b9b2-8100259305fb" providerId="ADAL" clId="{F61DB893-61D9-4D2E-AAA7-0B3635BBA7AF}" dt="2021-05-21T23:14:47.971" v="99" actId="47"/>
        <pc:sldMkLst>
          <pc:docMk/>
          <pc:sldMk cId="2217812534" sldId="2076137793"/>
        </pc:sldMkLst>
      </pc:sldChg>
      <pc:sldChg chg="modSp">
        <pc:chgData name="Monojit Bhattacharya" userId="25dd7bc4-c71d-403c-b9b2-8100259305fb" providerId="ADAL" clId="{F61DB893-61D9-4D2E-AAA7-0B3635BBA7AF}" dt="2021-05-21T23:30:37.525" v="130"/>
        <pc:sldMkLst>
          <pc:docMk/>
          <pc:sldMk cId="1092884406" sldId="2076137797"/>
        </pc:sldMkLst>
        <pc:spChg chg="mod">
          <ac:chgData name="Monojit Bhattacharya" userId="25dd7bc4-c71d-403c-b9b2-8100259305fb" providerId="ADAL" clId="{F61DB893-61D9-4D2E-AAA7-0B3635BBA7AF}" dt="2021-05-21T23:30:37.525" v="130"/>
          <ac:spMkLst>
            <pc:docMk/>
            <pc:sldMk cId="1092884406" sldId="2076137797"/>
            <ac:spMk id="2" creationId="{F36BCF3B-6EA6-44CA-A8FC-B76CA63D93F5}"/>
          </ac:spMkLst>
        </pc:spChg>
      </pc:sldChg>
      <pc:sldChg chg="modSp mod ord modClrScheme chgLayout">
        <pc:chgData name="Monojit Bhattacharya" userId="25dd7bc4-c71d-403c-b9b2-8100259305fb" providerId="ADAL" clId="{F61DB893-61D9-4D2E-AAA7-0B3635BBA7AF}" dt="2021-05-21T23:30:37.525" v="130"/>
        <pc:sldMkLst>
          <pc:docMk/>
          <pc:sldMk cId="678996378" sldId="2076137798"/>
        </pc:sldMkLst>
        <pc:spChg chg="mod ord">
          <ac:chgData name="Monojit Bhattacharya" userId="25dd7bc4-c71d-403c-b9b2-8100259305fb" providerId="ADAL" clId="{F61DB893-61D9-4D2E-AAA7-0B3635BBA7AF}" dt="2021-05-21T23:30:37.525" v="130"/>
          <ac:spMkLst>
            <pc:docMk/>
            <pc:sldMk cId="678996378" sldId="2076137798"/>
            <ac:spMk id="6" creationId="{965B739F-3184-4ECE-8D3F-B6E0093CDAF4}"/>
          </ac:spMkLst>
        </pc:spChg>
      </pc:sldChg>
      <pc:sldChg chg="del">
        <pc:chgData name="Monojit Bhattacharya" userId="25dd7bc4-c71d-403c-b9b2-8100259305fb" providerId="ADAL" clId="{F61DB893-61D9-4D2E-AAA7-0B3635BBA7AF}" dt="2021-05-21T23:16:09.322" v="111" actId="47"/>
        <pc:sldMkLst>
          <pc:docMk/>
          <pc:sldMk cId="2516374710" sldId="2076137799"/>
        </pc:sldMkLst>
      </pc:sldChg>
      <pc:sldChg chg="modSp mod ord modClrScheme chgLayout">
        <pc:chgData name="Monojit Bhattacharya" userId="25dd7bc4-c71d-403c-b9b2-8100259305fb" providerId="ADAL" clId="{F61DB893-61D9-4D2E-AAA7-0B3635BBA7AF}" dt="2021-05-21T23:30:37.525" v="130"/>
        <pc:sldMkLst>
          <pc:docMk/>
          <pc:sldMk cId="92496197" sldId="2076137802"/>
        </pc:sldMkLst>
        <pc:spChg chg="mod ord">
          <ac:chgData name="Monojit Bhattacharya" userId="25dd7bc4-c71d-403c-b9b2-8100259305fb" providerId="ADAL" clId="{F61DB893-61D9-4D2E-AAA7-0B3635BBA7AF}" dt="2021-05-21T23:30:37.525" v="130"/>
          <ac:spMkLst>
            <pc:docMk/>
            <pc:sldMk cId="92496197" sldId="2076137802"/>
            <ac:spMk id="2" creationId="{C114BB62-9B7D-44B9-8902-DD37FEC86476}"/>
          </ac:spMkLst>
        </pc:spChg>
        <pc:spChg chg="mod">
          <ac:chgData name="Monojit Bhattacharya" userId="25dd7bc4-c71d-403c-b9b2-8100259305fb" providerId="ADAL" clId="{F61DB893-61D9-4D2E-AAA7-0B3635BBA7AF}" dt="2021-05-21T23:16:48.039" v="115" actId="20577"/>
          <ac:spMkLst>
            <pc:docMk/>
            <pc:sldMk cId="92496197" sldId="2076137802"/>
            <ac:spMk id="12" creationId="{2E2CD2E6-57C1-48C3-90C9-44B039F6E500}"/>
          </ac:spMkLst>
        </pc:spChg>
      </pc:sldChg>
      <pc:sldChg chg="modSp ord">
        <pc:chgData name="Monojit Bhattacharya" userId="25dd7bc4-c71d-403c-b9b2-8100259305fb" providerId="ADAL" clId="{F61DB893-61D9-4D2E-AAA7-0B3635BBA7AF}" dt="2021-05-21T23:30:37.525" v="130"/>
        <pc:sldMkLst>
          <pc:docMk/>
          <pc:sldMk cId="2057395468" sldId="2076138042"/>
        </pc:sldMkLst>
        <pc:spChg chg="mod">
          <ac:chgData name="Monojit Bhattacharya" userId="25dd7bc4-c71d-403c-b9b2-8100259305fb" providerId="ADAL" clId="{F61DB893-61D9-4D2E-AAA7-0B3635BBA7AF}" dt="2021-05-21T23:30:37.525" v="130"/>
          <ac:spMkLst>
            <pc:docMk/>
            <pc:sldMk cId="2057395468" sldId="2076138042"/>
            <ac:spMk id="25" creationId="{C933FB83-9E45-474B-BC2F-334F3F304973}"/>
          </ac:spMkLst>
        </pc:spChg>
      </pc:sldChg>
      <pc:sldChg chg="modSp ord">
        <pc:chgData name="Monojit Bhattacharya" userId="25dd7bc4-c71d-403c-b9b2-8100259305fb" providerId="ADAL" clId="{F61DB893-61D9-4D2E-AAA7-0B3635BBA7AF}" dt="2021-05-21T23:30:37.525" v="130"/>
        <pc:sldMkLst>
          <pc:docMk/>
          <pc:sldMk cId="3589906651" sldId="2076138049"/>
        </pc:sldMkLst>
        <pc:spChg chg="mod">
          <ac:chgData name="Monojit Bhattacharya" userId="25dd7bc4-c71d-403c-b9b2-8100259305fb" providerId="ADAL" clId="{F61DB893-61D9-4D2E-AAA7-0B3635BBA7AF}" dt="2021-05-21T23:30:37.525" v="130"/>
          <ac:spMkLst>
            <pc:docMk/>
            <pc:sldMk cId="3589906651" sldId="2076138049"/>
            <ac:spMk id="16" creationId="{9254D9B0-7708-4CA6-B555-E5E86BDDD11F}"/>
          </ac:spMkLst>
        </pc:spChg>
      </pc:sldChg>
      <pc:sldChg chg="ord">
        <pc:chgData name="Monojit Bhattacharya" userId="25dd7bc4-c71d-403c-b9b2-8100259305fb" providerId="ADAL" clId="{F61DB893-61D9-4D2E-AAA7-0B3635BBA7AF}" dt="2021-05-21T23:13:22.155" v="87"/>
        <pc:sldMkLst>
          <pc:docMk/>
          <pc:sldMk cId="3806924145" sldId="2076138050"/>
        </pc:sldMkLst>
      </pc:sldChg>
      <pc:sldChg chg="modSp">
        <pc:chgData name="Monojit Bhattacharya" userId="25dd7bc4-c71d-403c-b9b2-8100259305fb" providerId="ADAL" clId="{F61DB893-61D9-4D2E-AAA7-0B3635BBA7AF}" dt="2021-05-21T23:30:37.525" v="130"/>
        <pc:sldMkLst>
          <pc:docMk/>
          <pc:sldMk cId="195750067" sldId="2076138053"/>
        </pc:sldMkLst>
        <pc:spChg chg="mod">
          <ac:chgData name="Monojit Bhattacharya" userId="25dd7bc4-c71d-403c-b9b2-8100259305fb" providerId="ADAL" clId="{F61DB893-61D9-4D2E-AAA7-0B3635BBA7AF}" dt="2021-05-21T23:30:37.525" v="130"/>
          <ac:spMkLst>
            <pc:docMk/>
            <pc:sldMk cId="195750067" sldId="2076138053"/>
            <ac:spMk id="2" creationId="{F823D624-191B-4DAB-A56B-DC96CE93F97A}"/>
          </ac:spMkLst>
        </pc:spChg>
      </pc:sldChg>
      <pc:sldChg chg="modSp">
        <pc:chgData name="Monojit Bhattacharya" userId="25dd7bc4-c71d-403c-b9b2-8100259305fb" providerId="ADAL" clId="{F61DB893-61D9-4D2E-AAA7-0B3635BBA7AF}" dt="2021-05-21T23:30:37.525" v="130"/>
        <pc:sldMkLst>
          <pc:docMk/>
          <pc:sldMk cId="417223669" sldId="2076138054"/>
        </pc:sldMkLst>
        <pc:spChg chg="mod">
          <ac:chgData name="Monojit Bhattacharya" userId="25dd7bc4-c71d-403c-b9b2-8100259305fb" providerId="ADAL" clId="{F61DB893-61D9-4D2E-AAA7-0B3635BBA7AF}" dt="2021-05-21T23:30:37.525" v="130"/>
          <ac:spMkLst>
            <pc:docMk/>
            <pc:sldMk cId="417223669" sldId="2076138054"/>
            <ac:spMk id="2" creationId="{C5CCF1D3-9D37-4629-8337-655066D0B9C2}"/>
          </ac:spMkLst>
        </pc:spChg>
      </pc:sldChg>
      <pc:sldChg chg="modSp mod ord chgLayout">
        <pc:chgData name="Monojit Bhattacharya" userId="25dd7bc4-c71d-403c-b9b2-8100259305fb" providerId="ADAL" clId="{F61DB893-61D9-4D2E-AAA7-0B3635BBA7AF}" dt="2021-05-21T23:30:37.525" v="130"/>
        <pc:sldMkLst>
          <pc:docMk/>
          <pc:sldMk cId="3335445014" sldId="2147468082"/>
        </pc:sldMkLst>
        <pc:spChg chg="mod ord">
          <ac:chgData name="Monojit Bhattacharya" userId="25dd7bc4-c71d-403c-b9b2-8100259305fb" providerId="ADAL" clId="{F61DB893-61D9-4D2E-AAA7-0B3635BBA7AF}" dt="2021-05-21T23:30:37.525" v="130"/>
          <ac:spMkLst>
            <pc:docMk/>
            <pc:sldMk cId="3335445014" sldId="2147468082"/>
            <ac:spMk id="2" creationId="{475ED56E-F462-466A-A02F-A23A9554CB53}"/>
          </ac:spMkLst>
        </pc:spChg>
        <pc:spChg chg="mod">
          <ac:chgData name="Monojit Bhattacharya" userId="25dd7bc4-c71d-403c-b9b2-8100259305fb" providerId="ADAL" clId="{F61DB893-61D9-4D2E-AAA7-0B3635BBA7AF}" dt="2021-05-21T23:07:12.610" v="5" actId="207"/>
          <ac:spMkLst>
            <pc:docMk/>
            <pc:sldMk cId="3335445014" sldId="2147468082"/>
            <ac:spMk id="4" creationId="{A81AA1D1-0F72-4723-B7D0-6EE44668F73E}"/>
          </ac:spMkLst>
        </pc:spChg>
        <pc:spChg chg="mod">
          <ac:chgData name="Monojit Bhattacharya" userId="25dd7bc4-c71d-403c-b9b2-8100259305fb" providerId="ADAL" clId="{F61DB893-61D9-4D2E-AAA7-0B3635BBA7AF}" dt="2021-05-21T23:07:12.610" v="5" actId="207"/>
          <ac:spMkLst>
            <pc:docMk/>
            <pc:sldMk cId="3335445014" sldId="2147468082"/>
            <ac:spMk id="5" creationId="{48DE8EC6-D190-448E-9580-AFD525CBB4F0}"/>
          </ac:spMkLst>
        </pc:spChg>
        <pc:spChg chg="mod">
          <ac:chgData name="Monojit Bhattacharya" userId="25dd7bc4-c71d-403c-b9b2-8100259305fb" providerId="ADAL" clId="{F61DB893-61D9-4D2E-AAA7-0B3635BBA7AF}" dt="2021-05-21T23:07:12.610" v="5" actId="207"/>
          <ac:spMkLst>
            <pc:docMk/>
            <pc:sldMk cId="3335445014" sldId="2147468082"/>
            <ac:spMk id="6" creationId="{03762093-094F-4841-92EE-DFE46ECCCF1D}"/>
          </ac:spMkLst>
        </pc:spChg>
        <pc:spChg chg="mod">
          <ac:chgData name="Monojit Bhattacharya" userId="25dd7bc4-c71d-403c-b9b2-8100259305fb" providerId="ADAL" clId="{F61DB893-61D9-4D2E-AAA7-0B3635BBA7AF}" dt="2021-05-21T23:07:12.610" v="5" actId="207"/>
          <ac:spMkLst>
            <pc:docMk/>
            <pc:sldMk cId="3335445014" sldId="2147468082"/>
            <ac:spMk id="7" creationId="{26A7F7AE-96E1-4CF6-985F-CBED1A29AD1C}"/>
          </ac:spMkLst>
        </pc:spChg>
        <pc:spChg chg="mod">
          <ac:chgData name="Monojit Bhattacharya" userId="25dd7bc4-c71d-403c-b9b2-8100259305fb" providerId="ADAL" clId="{F61DB893-61D9-4D2E-AAA7-0B3635BBA7AF}" dt="2021-05-21T23:07:12.610" v="5" actId="207"/>
          <ac:spMkLst>
            <pc:docMk/>
            <pc:sldMk cId="3335445014" sldId="2147468082"/>
            <ac:spMk id="8" creationId="{91D472F9-4818-4351-A770-8FA11D384483}"/>
          </ac:spMkLst>
        </pc:spChg>
        <pc:spChg chg="mod">
          <ac:chgData name="Monojit Bhattacharya" userId="25dd7bc4-c71d-403c-b9b2-8100259305fb" providerId="ADAL" clId="{F61DB893-61D9-4D2E-AAA7-0B3635BBA7AF}" dt="2021-05-21T23:07:12.610" v="5" actId="207"/>
          <ac:spMkLst>
            <pc:docMk/>
            <pc:sldMk cId="3335445014" sldId="2147468082"/>
            <ac:spMk id="9" creationId="{41FC6670-F301-4C90-A40C-889132E8EFAF}"/>
          </ac:spMkLst>
        </pc:spChg>
        <pc:spChg chg="mod">
          <ac:chgData name="Monojit Bhattacharya" userId="25dd7bc4-c71d-403c-b9b2-8100259305fb" providerId="ADAL" clId="{F61DB893-61D9-4D2E-AAA7-0B3635BBA7AF}" dt="2021-05-21T23:07:12.610" v="5" actId="207"/>
          <ac:spMkLst>
            <pc:docMk/>
            <pc:sldMk cId="3335445014" sldId="2147468082"/>
            <ac:spMk id="10" creationId="{865549FB-D926-4438-A991-0BD2271275BE}"/>
          </ac:spMkLst>
        </pc:spChg>
        <pc:spChg chg="mod">
          <ac:chgData name="Monojit Bhattacharya" userId="25dd7bc4-c71d-403c-b9b2-8100259305fb" providerId="ADAL" clId="{F61DB893-61D9-4D2E-AAA7-0B3635BBA7AF}" dt="2021-05-21T23:07:12.610" v="5" actId="207"/>
          <ac:spMkLst>
            <pc:docMk/>
            <pc:sldMk cId="3335445014" sldId="2147468082"/>
            <ac:spMk id="11" creationId="{1BEC325B-D542-482E-BB6C-719EA3A6BCFD}"/>
          </ac:spMkLst>
        </pc:spChg>
      </pc:sldChg>
      <pc:sldChg chg="del">
        <pc:chgData name="Monojit Bhattacharya" userId="25dd7bc4-c71d-403c-b9b2-8100259305fb" providerId="ADAL" clId="{F61DB893-61D9-4D2E-AAA7-0B3635BBA7AF}" dt="2021-05-21T23:07:36.941" v="6" actId="47"/>
        <pc:sldMkLst>
          <pc:docMk/>
          <pc:sldMk cId="1161791938" sldId="2147468083"/>
        </pc:sldMkLst>
      </pc:sldChg>
      <pc:sldChg chg="del">
        <pc:chgData name="Monojit Bhattacharya" userId="25dd7bc4-c71d-403c-b9b2-8100259305fb" providerId="ADAL" clId="{F61DB893-61D9-4D2E-AAA7-0B3635BBA7AF}" dt="2021-05-21T23:08:09.124" v="11" actId="47"/>
        <pc:sldMkLst>
          <pc:docMk/>
          <pc:sldMk cId="2245205031" sldId="2147468084"/>
        </pc:sldMkLst>
      </pc:sldChg>
      <pc:sldChg chg="modSp mod ord modClrScheme chgLayout">
        <pc:chgData name="Monojit Bhattacharya" userId="25dd7bc4-c71d-403c-b9b2-8100259305fb" providerId="ADAL" clId="{F61DB893-61D9-4D2E-AAA7-0B3635BBA7AF}" dt="2021-05-21T23:30:37.525" v="130"/>
        <pc:sldMkLst>
          <pc:docMk/>
          <pc:sldMk cId="4222905740" sldId="2147468085"/>
        </pc:sldMkLst>
        <pc:spChg chg="mod ord">
          <ac:chgData name="Monojit Bhattacharya" userId="25dd7bc4-c71d-403c-b9b2-8100259305fb" providerId="ADAL" clId="{F61DB893-61D9-4D2E-AAA7-0B3635BBA7AF}" dt="2021-05-21T23:30:37.525" v="130"/>
          <ac:spMkLst>
            <pc:docMk/>
            <pc:sldMk cId="4222905740" sldId="2147468085"/>
            <ac:spMk id="8" creationId="{C55A9D59-0327-45DF-88F1-0DB9CD32D6C7}"/>
          </ac:spMkLst>
        </pc:spChg>
        <pc:spChg chg="mod">
          <ac:chgData name="Monojit Bhattacharya" userId="25dd7bc4-c71d-403c-b9b2-8100259305fb" providerId="ADAL" clId="{F61DB893-61D9-4D2E-AAA7-0B3635BBA7AF}" dt="2021-05-21T23:13:58.190" v="92" actId="208"/>
          <ac:spMkLst>
            <pc:docMk/>
            <pc:sldMk cId="4222905740" sldId="2147468085"/>
            <ac:spMk id="10" creationId="{D1E27E1B-C873-4179-9F7E-743F974966A6}"/>
          </ac:spMkLst>
        </pc:spChg>
        <pc:spChg chg="mod">
          <ac:chgData name="Monojit Bhattacharya" userId="25dd7bc4-c71d-403c-b9b2-8100259305fb" providerId="ADAL" clId="{F61DB893-61D9-4D2E-AAA7-0B3635BBA7AF}" dt="2021-05-21T23:13:58.190" v="92" actId="208"/>
          <ac:spMkLst>
            <pc:docMk/>
            <pc:sldMk cId="4222905740" sldId="2147468085"/>
            <ac:spMk id="12" creationId="{DDAFF0CC-0913-4392-B422-B6CCD506294F}"/>
          </ac:spMkLst>
        </pc:spChg>
        <pc:spChg chg="mod">
          <ac:chgData name="Monojit Bhattacharya" userId="25dd7bc4-c71d-403c-b9b2-8100259305fb" providerId="ADAL" clId="{F61DB893-61D9-4D2E-AAA7-0B3635BBA7AF}" dt="2021-05-21T23:13:58.190" v="92" actId="208"/>
          <ac:spMkLst>
            <pc:docMk/>
            <pc:sldMk cId="4222905740" sldId="2147468085"/>
            <ac:spMk id="13" creationId="{4AC0CA36-0D72-431C-A377-771C81B87A17}"/>
          </ac:spMkLst>
        </pc:spChg>
        <pc:spChg chg="mod">
          <ac:chgData name="Monojit Bhattacharya" userId="25dd7bc4-c71d-403c-b9b2-8100259305fb" providerId="ADAL" clId="{F61DB893-61D9-4D2E-AAA7-0B3635BBA7AF}" dt="2021-05-21T23:13:58.190" v="92" actId="208"/>
          <ac:spMkLst>
            <pc:docMk/>
            <pc:sldMk cId="4222905740" sldId="2147468085"/>
            <ac:spMk id="14" creationId="{10A6A1B4-B3FA-4121-AAF7-2F72D4ED1B45}"/>
          </ac:spMkLst>
        </pc:spChg>
        <pc:grpChg chg="mod">
          <ac:chgData name="Monojit Bhattacharya" userId="25dd7bc4-c71d-403c-b9b2-8100259305fb" providerId="ADAL" clId="{F61DB893-61D9-4D2E-AAA7-0B3635BBA7AF}" dt="2021-05-21T23:13:58.190" v="92" actId="208"/>
          <ac:grpSpMkLst>
            <pc:docMk/>
            <pc:sldMk cId="4222905740" sldId="2147468085"/>
            <ac:grpSpMk id="19" creationId="{C8CC39CF-763D-4C43-9505-7D566701126A}"/>
          </ac:grpSpMkLst>
        </pc:grpChg>
      </pc:sldChg>
      <pc:sldChg chg="modSp ord">
        <pc:chgData name="Monojit Bhattacharya" userId="25dd7bc4-c71d-403c-b9b2-8100259305fb" providerId="ADAL" clId="{F61DB893-61D9-4D2E-AAA7-0B3635BBA7AF}" dt="2021-05-21T23:30:37.525" v="130"/>
        <pc:sldMkLst>
          <pc:docMk/>
          <pc:sldMk cId="769469438" sldId="2147468086"/>
        </pc:sldMkLst>
        <pc:spChg chg="mod">
          <ac:chgData name="Monojit Bhattacharya" userId="25dd7bc4-c71d-403c-b9b2-8100259305fb" providerId="ADAL" clId="{F61DB893-61D9-4D2E-AAA7-0B3635BBA7AF}" dt="2021-05-21T23:30:37.525" v="130"/>
          <ac:spMkLst>
            <pc:docMk/>
            <pc:sldMk cId="769469438" sldId="2147468086"/>
            <ac:spMk id="3" creationId="{D796974B-C600-43F7-B125-90434D66E006}"/>
          </ac:spMkLst>
        </pc:spChg>
      </pc:sldChg>
      <pc:sldChg chg="modSp mod modClrScheme chgLayout">
        <pc:chgData name="Monojit Bhattacharya" userId="25dd7bc4-c71d-403c-b9b2-8100259305fb" providerId="ADAL" clId="{F61DB893-61D9-4D2E-AAA7-0B3635BBA7AF}" dt="2021-05-21T23:30:37.525" v="130"/>
        <pc:sldMkLst>
          <pc:docMk/>
          <pc:sldMk cId="1680566788" sldId="2147468087"/>
        </pc:sldMkLst>
        <pc:spChg chg="mod ord">
          <ac:chgData name="Monojit Bhattacharya" userId="25dd7bc4-c71d-403c-b9b2-8100259305fb" providerId="ADAL" clId="{F61DB893-61D9-4D2E-AAA7-0B3635BBA7AF}" dt="2021-05-21T23:30:37.525" v="130"/>
          <ac:spMkLst>
            <pc:docMk/>
            <pc:sldMk cId="1680566788" sldId="2147468087"/>
            <ac:spMk id="3" creationId="{D6C0AACC-ACBF-42CA-AA48-0442D240A2CC}"/>
          </ac:spMkLst>
        </pc:spChg>
        <pc:spChg chg="mod">
          <ac:chgData name="Monojit Bhattacharya" userId="25dd7bc4-c71d-403c-b9b2-8100259305fb" providerId="ADAL" clId="{F61DB893-61D9-4D2E-AAA7-0B3635BBA7AF}" dt="2021-05-21T23:15:50.514" v="109" actId="208"/>
          <ac:spMkLst>
            <pc:docMk/>
            <pc:sldMk cId="1680566788" sldId="2147468087"/>
            <ac:spMk id="32" creationId="{1C71C493-FBA0-4330-969A-7A20BE302FE5}"/>
          </ac:spMkLst>
        </pc:spChg>
        <pc:spChg chg="mod">
          <ac:chgData name="Monojit Bhattacharya" userId="25dd7bc4-c71d-403c-b9b2-8100259305fb" providerId="ADAL" clId="{F61DB893-61D9-4D2E-AAA7-0B3635BBA7AF}" dt="2021-05-21T23:15:50.514" v="109" actId="208"/>
          <ac:spMkLst>
            <pc:docMk/>
            <pc:sldMk cId="1680566788" sldId="2147468087"/>
            <ac:spMk id="34" creationId="{07777239-435C-40EB-B06B-4675D9C0B146}"/>
          </ac:spMkLst>
        </pc:spChg>
        <pc:spChg chg="mod">
          <ac:chgData name="Monojit Bhattacharya" userId="25dd7bc4-c71d-403c-b9b2-8100259305fb" providerId="ADAL" clId="{F61DB893-61D9-4D2E-AAA7-0B3635BBA7AF}" dt="2021-05-21T23:15:50.514" v="109" actId="208"/>
          <ac:spMkLst>
            <pc:docMk/>
            <pc:sldMk cId="1680566788" sldId="2147468087"/>
            <ac:spMk id="52" creationId="{D81AD7B7-D789-45EA-B31F-007A0D59252F}"/>
          </ac:spMkLst>
        </pc:spChg>
        <pc:spChg chg="mod">
          <ac:chgData name="Monojit Bhattacharya" userId="25dd7bc4-c71d-403c-b9b2-8100259305fb" providerId="ADAL" clId="{F61DB893-61D9-4D2E-AAA7-0B3635BBA7AF}" dt="2021-05-21T23:15:50.514" v="109" actId="208"/>
          <ac:spMkLst>
            <pc:docMk/>
            <pc:sldMk cId="1680566788" sldId="2147468087"/>
            <ac:spMk id="53" creationId="{D391E305-B485-43B3-9EFC-C2E23D2B777C}"/>
          </ac:spMkLst>
        </pc:spChg>
      </pc:sldChg>
      <pc:sldChg chg="del">
        <pc:chgData name="Monojit Bhattacharya" userId="25dd7bc4-c71d-403c-b9b2-8100259305fb" providerId="ADAL" clId="{F61DB893-61D9-4D2E-AAA7-0B3635BBA7AF}" dt="2021-05-21T23:16:11.477" v="112" actId="47"/>
        <pc:sldMkLst>
          <pc:docMk/>
          <pc:sldMk cId="3510166697" sldId="2147468096"/>
        </pc:sldMkLst>
      </pc:sldChg>
      <pc:sldChg chg="del">
        <pc:chgData name="Monojit Bhattacharya" userId="25dd7bc4-c71d-403c-b9b2-8100259305fb" providerId="ADAL" clId="{F61DB893-61D9-4D2E-AAA7-0B3635BBA7AF}" dt="2021-05-21T23:12:46.047" v="83" actId="47"/>
        <pc:sldMkLst>
          <pc:docMk/>
          <pc:sldMk cId="3985015199" sldId="2147468097"/>
        </pc:sldMkLst>
      </pc:sldChg>
      <pc:sldChg chg="del">
        <pc:chgData name="Monojit Bhattacharya" userId="25dd7bc4-c71d-403c-b9b2-8100259305fb" providerId="ADAL" clId="{F61DB893-61D9-4D2E-AAA7-0B3635BBA7AF}" dt="2021-05-21T23:08:27.808" v="12" actId="47"/>
        <pc:sldMkLst>
          <pc:docMk/>
          <pc:sldMk cId="1964720640" sldId="2147468098"/>
        </pc:sldMkLst>
      </pc:sldChg>
      <pc:sldChg chg="addSp modSp mod modClrScheme chgLayout">
        <pc:chgData name="Monojit Bhattacharya" userId="25dd7bc4-c71d-403c-b9b2-8100259305fb" providerId="ADAL" clId="{F61DB893-61D9-4D2E-AAA7-0B3635BBA7AF}" dt="2021-05-21T23:30:37.525" v="130"/>
        <pc:sldMkLst>
          <pc:docMk/>
          <pc:sldMk cId="1720669839" sldId="2147468100"/>
        </pc:sldMkLst>
        <pc:spChg chg="add mod">
          <ac:chgData name="Monojit Bhattacharya" userId="25dd7bc4-c71d-403c-b9b2-8100259305fb" providerId="ADAL" clId="{F61DB893-61D9-4D2E-AAA7-0B3635BBA7AF}" dt="2021-05-21T23:11:19.713" v="45" actId="1076"/>
          <ac:spMkLst>
            <pc:docMk/>
            <pc:sldMk cId="1720669839" sldId="2147468100"/>
            <ac:spMk id="2" creationId="{1C97F0AC-CD9D-4344-B671-19FFB059D22E}"/>
          </ac:spMkLst>
        </pc:spChg>
        <pc:spChg chg="mod ord">
          <ac:chgData name="Monojit Bhattacharya" userId="25dd7bc4-c71d-403c-b9b2-8100259305fb" providerId="ADAL" clId="{F61DB893-61D9-4D2E-AAA7-0B3635BBA7AF}" dt="2021-05-21T23:30:37.525" v="130"/>
          <ac:spMkLst>
            <pc:docMk/>
            <pc:sldMk cId="1720669839" sldId="2147468100"/>
            <ac:spMk id="4" creationId="{BC42F839-8A68-4B34-A725-271999AFB8A4}"/>
          </ac:spMkLst>
        </pc:spChg>
        <pc:spChg chg="mod">
          <ac:chgData name="Monojit Bhattacharya" userId="25dd7bc4-c71d-403c-b9b2-8100259305fb" providerId="ADAL" clId="{F61DB893-61D9-4D2E-AAA7-0B3635BBA7AF}" dt="2021-05-21T23:11:13.073" v="44" actId="1076"/>
          <ac:spMkLst>
            <pc:docMk/>
            <pc:sldMk cId="1720669839" sldId="2147468100"/>
            <ac:spMk id="5" creationId="{8B40182A-65CE-4E4E-9D7A-AB8BA44EC4B7}"/>
          </ac:spMkLst>
        </pc:spChg>
        <pc:spChg chg="mod">
          <ac:chgData name="Monojit Bhattacharya" userId="25dd7bc4-c71d-403c-b9b2-8100259305fb" providerId="ADAL" clId="{F61DB893-61D9-4D2E-AAA7-0B3635BBA7AF}" dt="2021-05-21T23:10:18.661" v="24" actId="1076"/>
          <ac:spMkLst>
            <pc:docMk/>
            <pc:sldMk cId="1720669839" sldId="2147468100"/>
            <ac:spMk id="10" creationId="{A5EDD0A8-6F12-4D0D-BF0F-C477DA7B3666}"/>
          </ac:spMkLst>
        </pc:spChg>
        <pc:spChg chg="mod">
          <ac:chgData name="Monojit Bhattacharya" userId="25dd7bc4-c71d-403c-b9b2-8100259305fb" providerId="ADAL" clId="{F61DB893-61D9-4D2E-AAA7-0B3635BBA7AF}" dt="2021-05-21T23:10:18.661" v="24" actId="1076"/>
          <ac:spMkLst>
            <pc:docMk/>
            <pc:sldMk cId="1720669839" sldId="2147468100"/>
            <ac:spMk id="11" creationId="{48A8360E-6EDA-4898-9041-C6EEABA3C33B}"/>
          </ac:spMkLst>
        </pc:spChg>
        <pc:spChg chg="mod">
          <ac:chgData name="Monojit Bhattacharya" userId="25dd7bc4-c71d-403c-b9b2-8100259305fb" providerId="ADAL" clId="{F61DB893-61D9-4D2E-AAA7-0B3635BBA7AF}" dt="2021-05-21T23:10:18.661" v="24" actId="1076"/>
          <ac:spMkLst>
            <pc:docMk/>
            <pc:sldMk cId="1720669839" sldId="2147468100"/>
            <ac:spMk id="14" creationId="{E029496A-1C7C-45DC-B968-7C19F4167C8B}"/>
          </ac:spMkLst>
        </pc:spChg>
        <pc:spChg chg="mod">
          <ac:chgData name="Monojit Bhattacharya" userId="25dd7bc4-c71d-403c-b9b2-8100259305fb" providerId="ADAL" clId="{F61DB893-61D9-4D2E-AAA7-0B3635BBA7AF}" dt="2021-05-21T23:10:18.661" v="24" actId="1076"/>
          <ac:spMkLst>
            <pc:docMk/>
            <pc:sldMk cId="1720669839" sldId="2147468100"/>
            <ac:spMk id="15" creationId="{6B5836CD-1E48-4FFC-A0DB-668471103EDA}"/>
          </ac:spMkLst>
        </pc:spChg>
        <pc:spChg chg="mod">
          <ac:chgData name="Monojit Bhattacharya" userId="25dd7bc4-c71d-403c-b9b2-8100259305fb" providerId="ADAL" clId="{F61DB893-61D9-4D2E-AAA7-0B3635BBA7AF}" dt="2021-05-21T23:10:18.661" v="24" actId="1076"/>
          <ac:spMkLst>
            <pc:docMk/>
            <pc:sldMk cId="1720669839" sldId="2147468100"/>
            <ac:spMk id="16" creationId="{DA30BE21-75C2-472B-887E-468AFB0CA4A3}"/>
          </ac:spMkLst>
        </pc:spChg>
        <pc:spChg chg="mod">
          <ac:chgData name="Monojit Bhattacharya" userId="25dd7bc4-c71d-403c-b9b2-8100259305fb" providerId="ADAL" clId="{F61DB893-61D9-4D2E-AAA7-0B3635BBA7AF}" dt="2021-05-21T23:10:18.661" v="24" actId="1076"/>
          <ac:spMkLst>
            <pc:docMk/>
            <pc:sldMk cId="1720669839" sldId="2147468100"/>
            <ac:spMk id="17" creationId="{6583F2D6-7B08-40FF-AAAD-ADDD1D787023}"/>
          </ac:spMkLst>
        </pc:spChg>
        <pc:spChg chg="mod">
          <ac:chgData name="Monojit Bhattacharya" userId="25dd7bc4-c71d-403c-b9b2-8100259305fb" providerId="ADAL" clId="{F61DB893-61D9-4D2E-AAA7-0B3635BBA7AF}" dt="2021-05-21T23:10:18.661" v="24" actId="1076"/>
          <ac:spMkLst>
            <pc:docMk/>
            <pc:sldMk cId="1720669839" sldId="2147468100"/>
            <ac:spMk id="18" creationId="{6DB42D8A-D6DC-4548-B42A-3B1671392A84}"/>
          </ac:spMkLst>
        </pc:spChg>
        <pc:spChg chg="mod">
          <ac:chgData name="Monojit Bhattacharya" userId="25dd7bc4-c71d-403c-b9b2-8100259305fb" providerId="ADAL" clId="{F61DB893-61D9-4D2E-AAA7-0B3635BBA7AF}" dt="2021-05-21T23:10:18.661" v="24" actId="1076"/>
          <ac:spMkLst>
            <pc:docMk/>
            <pc:sldMk cId="1720669839" sldId="2147468100"/>
            <ac:spMk id="20" creationId="{49838358-8382-420D-A4E7-DCD81A79C2C6}"/>
          </ac:spMkLst>
        </pc:spChg>
        <pc:spChg chg="mod">
          <ac:chgData name="Monojit Bhattacharya" userId="25dd7bc4-c71d-403c-b9b2-8100259305fb" providerId="ADAL" clId="{F61DB893-61D9-4D2E-AAA7-0B3635BBA7AF}" dt="2021-05-21T23:10:18.661" v="24" actId="1076"/>
          <ac:spMkLst>
            <pc:docMk/>
            <pc:sldMk cId="1720669839" sldId="2147468100"/>
            <ac:spMk id="22" creationId="{6B429A91-5366-4388-8FDE-C03DE9B5B903}"/>
          </ac:spMkLst>
        </pc:spChg>
        <pc:spChg chg="mod">
          <ac:chgData name="Monojit Bhattacharya" userId="25dd7bc4-c71d-403c-b9b2-8100259305fb" providerId="ADAL" clId="{F61DB893-61D9-4D2E-AAA7-0B3635BBA7AF}" dt="2021-05-21T23:10:18.661" v="24" actId="1076"/>
          <ac:spMkLst>
            <pc:docMk/>
            <pc:sldMk cId="1720669839" sldId="2147468100"/>
            <ac:spMk id="27" creationId="{8A9EC535-ACF7-4573-89E5-49DEA3184371}"/>
          </ac:spMkLst>
        </pc:spChg>
        <pc:spChg chg="mod">
          <ac:chgData name="Monojit Bhattacharya" userId="25dd7bc4-c71d-403c-b9b2-8100259305fb" providerId="ADAL" clId="{F61DB893-61D9-4D2E-AAA7-0B3635BBA7AF}" dt="2021-05-21T23:10:18.661" v="24" actId="1076"/>
          <ac:spMkLst>
            <pc:docMk/>
            <pc:sldMk cId="1720669839" sldId="2147468100"/>
            <ac:spMk id="29" creationId="{B1A80A38-25CF-4F7F-B990-9F40DA455A39}"/>
          </ac:spMkLst>
        </pc:spChg>
        <pc:spChg chg="mod">
          <ac:chgData name="Monojit Bhattacharya" userId="25dd7bc4-c71d-403c-b9b2-8100259305fb" providerId="ADAL" clId="{F61DB893-61D9-4D2E-AAA7-0B3635BBA7AF}" dt="2021-05-21T23:12:16.753" v="81" actId="1076"/>
          <ac:spMkLst>
            <pc:docMk/>
            <pc:sldMk cId="1720669839" sldId="2147468100"/>
            <ac:spMk id="31" creationId="{1E6BB91E-93AD-41EF-B219-B696FE87B5A5}"/>
          </ac:spMkLst>
        </pc:spChg>
        <pc:spChg chg="mod">
          <ac:chgData name="Monojit Bhattacharya" userId="25dd7bc4-c71d-403c-b9b2-8100259305fb" providerId="ADAL" clId="{F61DB893-61D9-4D2E-AAA7-0B3635BBA7AF}" dt="2021-05-21T23:10:18.661" v="24" actId="1076"/>
          <ac:spMkLst>
            <pc:docMk/>
            <pc:sldMk cId="1720669839" sldId="2147468100"/>
            <ac:spMk id="33" creationId="{51A3AC2B-4D74-4FD6-8EA5-99F6E458EB16}"/>
          </ac:spMkLst>
        </pc:spChg>
        <pc:spChg chg="mod">
          <ac:chgData name="Monojit Bhattacharya" userId="25dd7bc4-c71d-403c-b9b2-8100259305fb" providerId="ADAL" clId="{F61DB893-61D9-4D2E-AAA7-0B3635BBA7AF}" dt="2021-05-21T23:10:18.661" v="24" actId="1076"/>
          <ac:spMkLst>
            <pc:docMk/>
            <pc:sldMk cId="1720669839" sldId="2147468100"/>
            <ac:spMk id="35" creationId="{06D46030-6980-4B6B-B105-B486AE3DFFD7}"/>
          </ac:spMkLst>
        </pc:spChg>
        <pc:spChg chg="mod">
          <ac:chgData name="Monojit Bhattacharya" userId="25dd7bc4-c71d-403c-b9b2-8100259305fb" providerId="ADAL" clId="{F61DB893-61D9-4D2E-AAA7-0B3635BBA7AF}" dt="2021-05-21T23:10:18.661" v="24" actId="1076"/>
          <ac:spMkLst>
            <pc:docMk/>
            <pc:sldMk cId="1720669839" sldId="2147468100"/>
            <ac:spMk id="36" creationId="{F0971123-8920-49EC-B93E-E970E33F336C}"/>
          </ac:spMkLst>
        </pc:spChg>
        <pc:spChg chg="mod">
          <ac:chgData name="Monojit Bhattacharya" userId="25dd7bc4-c71d-403c-b9b2-8100259305fb" providerId="ADAL" clId="{F61DB893-61D9-4D2E-AAA7-0B3635BBA7AF}" dt="2021-05-21T23:10:18.661" v="24" actId="1076"/>
          <ac:spMkLst>
            <pc:docMk/>
            <pc:sldMk cId="1720669839" sldId="2147468100"/>
            <ac:spMk id="37" creationId="{1D1B0AE4-FE9F-4804-B8B1-46638057512A}"/>
          </ac:spMkLst>
        </pc:spChg>
        <pc:grpChg chg="mod">
          <ac:chgData name="Monojit Bhattacharya" userId="25dd7bc4-c71d-403c-b9b2-8100259305fb" providerId="ADAL" clId="{F61DB893-61D9-4D2E-AAA7-0B3635BBA7AF}" dt="2021-05-21T23:10:18.661" v="24" actId="1076"/>
          <ac:grpSpMkLst>
            <pc:docMk/>
            <pc:sldMk cId="1720669839" sldId="2147468100"/>
            <ac:grpSpMk id="3" creationId="{57A01E89-1DB9-466E-A1AA-3FD4C3477702}"/>
          </ac:grpSpMkLst>
        </pc:grpChg>
        <pc:grpChg chg="mod">
          <ac:chgData name="Monojit Bhattacharya" userId="25dd7bc4-c71d-403c-b9b2-8100259305fb" providerId="ADAL" clId="{F61DB893-61D9-4D2E-AAA7-0B3635BBA7AF}" dt="2021-05-21T23:10:18.661" v="24" actId="1076"/>
          <ac:grpSpMkLst>
            <pc:docMk/>
            <pc:sldMk cId="1720669839" sldId="2147468100"/>
            <ac:grpSpMk id="34" creationId="{33EFA571-5609-47E2-B012-28A670FB08ED}"/>
          </ac:grpSpMkLst>
        </pc:grpChg>
      </pc:sldChg>
      <pc:sldChg chg="delSp modSp del mod chgLayout">
        <pc:chgData name="Monojit Bhattacharya" userId="25dd7bc4-c71d-403c-b9b2-8100259305fb" providerId="ADAL" clId="{F61DB893-61D9-4D2E-AAA7-0B3635BBA7AF}" dt="2021-05-21T23:11:26.406" v="46" actId="47"/>
        <pc:sldMkLst>
          <pc:docMk/>
          <pc:sldMk cId="1334471289" sldId="2147468101"/>
        </pc:sldMkLst>
        <pc:spChg chg="mod ord">
          <ac:chgData name="Monojit Bhattacharya" userId="25dd7bc4-c71d-403c-b9b2-8100259305fb" providerId="ADAL" clId="{F61DB893-61D9-4D2E-AAA7-0B3635BBA7AF}" dt="2021-05-21T23:09:05.254" v="17" actId="700"/>
          <ac:spMkLst>
            <pc:docMk/>
            <pc:sldMk cId="1334471289" sldId="2147468101"/>
            <ac:spMk id="2" creationId="{C889BF34-3571-4219-A903-EBCD7DC4C03C}"/>
          </ac:spMkLst>
        </pc:spChg>
        <pc:spChg chg="del mod">
          <ac:chgData name="Monojit Bhattacharya" userId="25dd7bc4-c71d-403c-b9b2-8100259305fb" providerId="ADAL" clId="{F61DB893-61D9-4D2E-AAA7-0B3635BBA7AF}" dt="2021-05-21T23:11:01.715" v="40" actId="21"/>
          <ac:spMkLst>
            <pc:docMk/>
            <pc:sldMk cId="1334471289" sldId="2147468101"/>
            <ac:spMk id="4" creationId="{96BD07B3-C9B9-47AD-86A5-73ED58A8028D}"/>
          </ac:spMkLst>
        </pc:spChg>
      </pc:sldChg>
      <pc:sldChg chg="del ord">
        <pc:chgData name="Monojit Bhattacharya" userId="25dd7bc4-c71d-403c-b9b2-8100259305fb" providerId="ADAL" clId="{F61DB893-61D9-4D2E-AAA7-0B3635BBA7AF}" dt="2021-05-21T23:14:39.627" v="97" actId="47"/>
        <pc:sldMkLst>
          <pc:docMk/>
          <pc:sldMk cId="1906036325" sldId="2147468102"/>
        </pc:sldMkLst>
      </pc:sldChg>
      <pc:sldMasterChg chg="modSldLayout">
        <pc:chgData name="Monojit Bhattacharya" userId="25dd7bc4-c71d-403c-b9b2-8100259305fb" providerId="ADAL" clId="{F61DB893-61D9-4D2E-AAA7-0B3635BBA7AF}" dt="2021-05-21T23:32:06.974" v="132"/>
        <pc:sldMasterMkLst>
          <pc:docMk/>
          <pc:sldMasterMk cId="4255368183" sldId="2147484198"/>
        </pc:sldMasterMkLst>
        <pc:sldLayoutChg chg="delSp">
          <pc:chgData name="Monojit Bhattacharya" userId="25dd7bc4-c71d-403c-b9b2-8100259305fb" providerId="ADAL" clId="{F61DB893-61D9-4D2E-AAA7-0B3635BBA7AF}" dt="2021-05-21T23:32:06.974" v="132"/>
          <pc:sldLayoutMkLst>
            <pc:docMk/>
            <pc:sldMasterMk cId="4255368183" sldId="2147484198"/>
            <pc:sldLayoutMk cId="2824240522" sldId="2147484465"/>
          </pc:sldLayoutMkLst>
          <pc:spChg chg="del">
            <ac:chgData name="Monojit Bhattacharya" userId="25dd7bc4-c71d-403c-b9b2-8100259305fb" providerId="ADAL" clId="{F61DB893-61D9-4D2E-AAA7-0B3635BBA7AF}" dt="2021-05-21T23:32:06.974" v="132"/>
            <ac:spMkLst>
              <pc:docMk/>
              <pc:sldMasterMk cId="4255368183" sldId="2147484198"/>
              <pc:sldLayoutMk cId="2824240522" sldId="2147484465"/>
              <ac:spMk id="6" creationId="{A1DC2181-37AB-40A3-B61C-1DE7DBB57D63}"/>
            </ac:spMkLst>
          </pc:spChg>
          <pc:cxnChg chg="del">
            <ac:chgData name="Monojit Bhattacharya" userId="25dd7bc4-c71d-403c-b9b2-8100259305fb" providerId="ADAL" clId="{F61DB893-61D9-4D2E-AAA7-0B3635BBA7AF}" dt="2021-05-21T23:32:06.974" v="132"/>
            <ac:cxnSpMkLst>
              <pc:docMk/>
              <pc:sldMasterMk cId="4255368183" sldId="2147484198"/>
              <pc:sldLayoutMk cId="2824240522" sldId="2147484465"/>
              <ac:cxnSpMk id="5" creationId="{C35867F2-3994-4092-B53B-5792FEE69887}"/>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88D8B-4B38-4513-9C30-93871FB90704}"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243D3-7AA8-4796-BD87-0BF11FA5D26F}" type="slidenum">
              <a:rPr lang="en-US" smtClean="0"/>
              <a:t>‹#›</a:t>
            </a:fld>
            <a:endParaRPr lang="en-US"/>
          </a:p>
        </p:txBody>
      </p:sp>
    </p:spTree>
    <p:extLst>
      <p:ext uri="{BB962C8B-B14F-4D97-AF65-F5344CB8AC3E}">
        <p14:creationId xmlns:p14="http://schemas.microsoft.com/office/powerpoint/2010/main" val="417182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243D3-7AA8-4796-BD87-0BF11FA5D26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22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Well, you have a couple of options for running AKS on Azure Stack HCI in production, and then an additional option if you have limited hardware and just want to evaluate AKS on Azure Stack HCI.</a:t>
            </a:r>
          </a:p>
          <a:p>
            <a:endParaRPr lang="en-US"/>
          </a:p>
          <a:p>
            <a:r>
              <a:rPr lang="en-US"/>
              <a:t>So, on the left, we have our primary deployment option for production environments – that’s running the new Azure Stack HCI 20H2 operating system on the metal. If you’re not familiar, Azure Stack HCI 20H2 is a </a:t>
            </a:r>
            <a:r>
              <a:rPr lang="en-US" b="0" i="0">
                <a:solidFill>
                  <a:srgbClr val="E3E3E3"/>
                </a:solidFill>
                <a:effectLst/>
                <a:latin typeface="Segoe UI" panose="020B0502040204020203" pitchFamily="34" charset="0"/>
              </a:rPr>
              <a:t>hyperconverged infrastructure (HCI) cluster solution that hosts both traditional virtualized Windows and Linux workloads in a hybrid, on-prem environment and is the future of infrastructure investments in compute, storage and networking on-prem. Plus, it’s also available as a subscription so fits with your cloud-billing approach. Azure Stack HCI is also a great place to run AKS-HCI.  That combination is our primary option for a bottom to top supported configuration in production.</a:t>
            </a:r>
          </a:p>
          <a:p>
            <a:endParaRPr lang="en-US" b="0" i="0">
              <a:solidFill>
                <a:srgbClr val="E3E3E3"/>
              </a:solidFill>
              <a:effectLst/>
              <a:latin typeface="Segoe UI" panose="020B0502040204020203" pitchFamily="34" charset="0"/>
            </a:endParaRPr>
          </a:p>
          <a:p>
            <a:r>
              <a:rPr lang="en-US" b="0" i="0">
                <a:solidFill>
                  <a:srgbClr val="E3E3E3"/>
                </a:solidFill>
                <a:effectLst/>
                <a:latin typeface="Segoe UI" panose="020B0502040204020203" pitchFamily="34" charset="0"/>
              </a:rPr>
              <a:t>Now, what if you have existing hardware on-prem, perhaps with SAN storage?  Well, Azure Stack HCI 20H2 is hyperconverged, so won’t work with SAN storage, but if you prefer, you can run a Windows Server 2019 Hyper-V-based physical cluster and run AKS-HCI on top.</a:t>
            </a:r>
          </a:p>
          <a:p>
            <a:endParaRPr lang="en-US" b="0" i="0">
              <a:solidFill>
                <a:srgbClr val="E3E3E3"/>
              </a:solidFill>
              <a:effectLst/>
              <a:latin typeface="Segoe UI" panose="020B0502040204020203" pitchFamily="34" charset="0"/>
            </a:endParaRPr>
          </a:p>
          <a:p>
            <a:r>
              <a:rPr lang="en-US" b="0" i="0">
                <a:solidFill>
                  <a:srgbClr val="E3E3E3"/>
                </a:solidFill>
                <a:effectLst/>
                <a:latin typeface="Segoe UI" panose="020B0502040204020203" pitchFamily="34" charset="0"/>
              </a:rPr>
              <a:t>Finally, if you don’t have much spare hardware, maybe you just have a single physical node – if that’s the case, for evaluation purposes, you can also run AKS-HCI on top of a single Windows Server 2019 Hyper-V host. Better still, if you don’t have any hardware at all, but have an Azure subscription, you can even evaluate AKS-HCI nested in a single Azure VM, and that’s what we’ll show next.</a:t>
            </a:r>
          </a:p>
        </p:txBody>
      </p:sp>
      <p:sp>
        <p:nvSpPr>
          <p:cNvPr id="4" name="Slide Number Placeholder 3"/>
          <p:cNvSpPr>
            <a:spLocks noGrp="1"/>
          </p:cNvSpPr>
          <p:nvPr>
            <p:ph type="sldNum" sz="quarter" idx="5"/>
          </p:nvPr>
        </p:nvSpPr>
        <p:spPr/>
        <p:txBody>
          <a:bodyPr/>
          <a:lstStyle/>
          <a:p>
            <a:fld id="{977243D3-7AA8-4796-BD87-0BF11FA5D26F}" type="slidenum">
              <a:rPr lang="en-US" smtClean="0"/>
              <a:t>14</a:t>
            </a:fld>
            <a:endParaRPr lang="en-US"/>
          </a:p>
        </p:txBody>
      </p:sp>
    </p:spTree>
    <p:extLst>
      <p:ext uri="{BB962C8B-B14F-4D97-AF65-F5344CB8AC3E}">
        <p14:creationId xmlns:p14="http://schemas.microsoft.com/office/powerpoint/2010/main" val="3420885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with AKS-HCI, there are 2 ways to optionally integrate with Arc – the first, you would have seen when deploying a target cluster with Windows Admin Center, and how easy it is to enable that Arc integration during deployment. The second approach is to use PowerShell, and this can be performed after the deployment of the target cluster is complete. As you can see, all you need to do is install Azure CLI, register Arc-enabled k8s in your chosen sub, create a resource group and service principal, and then run the PowerShell to complete the onboarding.</a:t>
            </a:r>
          </a:p>
          <a:p>
            <a:endParaRPr lang="en-US"/>
          </a:p>
          <a:p>
            <a:r>
              <a:rPr lang="en-US"/>
              <a:t>What does it look like once onboarded?  Let’s take a look…</a:t>
            </a:r>
          </a:p>
        </p:txBody>
      </p:sp>
      <p:sp>
        <p:nvSpPr>
          <p:cNvPr id="4" name="Slide Number Placeholder 3"/>
          <p:cNvSpPr>
            <a:spLocks noGrp="1"/>
          </p:cNvSpPr>
          <p:nvPr>
            <p:ph type="sldNum" sz="quarter" idx="5"/>
          </p:nvPr>
        </p:nvSpPr>
        <p:spPr/>
        <p:txBody>
          <a:bodyPr/>
          <a:lstStyle/>
          <a:p>
            <a:fld id="{977243D3-7AA8-4796-BD87-0BF11FA5D26F}" type="slidenum">
              <a:rPr lang="en-US" smtClean="0"/>
              <a:t>15</a:t>
            </a:fld>
            <a:endParaRPr lang="en-US"/>
          </a:p>
        </p:txBody>
      </p:sp>
    </p:spTree>
    <p:extLst>
      <p:ext uri="{BB962C8B-B14F-4D97-AF65-F5344CB8AC3E}">
        <p14:creationId xmlns:p14="http://schemas.microsoft.com/office/powerpoint/2010/main" val="226569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how to get started – well, download the preview, try it out! The links will be on the next slide, but I can assure you, getting started with AKS on Azure Stack HCI is quick and easy, and we have options for those of you who don’t have any spare hardware, by testing in Azure.  There’s also a fantastic Azure Arc jumpstart site, where you can continue your learning around Arc for Kubernetes, and more, and again, the links are on the next slide.</a:t>
            </a:r>
          </a:p>
        </p:txBody>
      </p:sp>
      <p:sp>
        <p:nvSpPr>
          <p:cNvPr id="4" name="Slide Number Placeholder 3"/>
          <p:cNvSpPr>
            <a:spLocks noGrp="1"/>
          </p:cNvSpPr>
          <p:nvPr>
            <p:ph type="sldNum" sz="quarter" idx="5"/>
          </p:nvPr>
        </p:nvSpPr>
        <p:spPr/>
        <p:txBody>
          <a:bodyPr/>
          <a:lstStyle/>
          <a:p>
            <a:fld id="{977243D3-7AA8-4796-BD87-0BF11FA5D26F}" type="slidenum">
              <a:rPr lang="en-US" smtClean="0"/>
              <a:t>17</a:t>
            </a:fld>
            <a:endParaRPr lang="en-US"/>
          </a:p>
        </p:txBody>
      </p:sp>
    </p:spTree>
    <p:extLst>
      <p:ext uri="{BB962C8B-B14F-4D97-AF65-F5344CB8AC3E}">
        <p14:creationId xmlns:p14="http://schemas.microsoft.com/office/powerpoint/2010/main" val="311739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5/21/2021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289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a:t>Now unless you’ve been hiding under a rock, you’ve likely heard of Kubernetes, but for those of you that haven’t, what is it? Well, a</a:t>
            </a:r>
            <a:r>
              <a:rPr lang="en-US" sz="900" b="0" i="0">
                <a:solidFill>
                  <a:srgbClr val="E3E3E3"/>
                </a:solidFill>
                <a:effectLst/>
                <a:latin typeface="Segoe UI" panose="020B0502040204020203" pitchFamily="34" charset="0"/>
              </a:rPr>
              <a:t>s application development moves towards a container-based approach, the need to orchestrate and manage resources is important. Kubernetes is the leading platform that provides the ability to provide reliable scheduling of fault-tolerant application workloads. AKS in Azure, is a managed Kubernetes offering that further simplifies container-based application deployment and management and has several key benefits.</a:t>
            </a:r>
          </a:p>
          <a:p>
            <a:endParaRPr lang="en-US" sz="900" b="0" i="0">
              <a:solidFill>
                <a:srgbClr val="E3E3E3"/>
              </a:solidFill>
              <a:effectLst/>
              <a:latin typeface="Segoe UI" panose="020B0502040204020203" pitchFamily="34" charset="0"/>
            </a:endParaRPr>
          </a:p>
          <a:p>
            <a:r>
              <a:rPr lang="en-US" sz="800"/>
              <a:t>As a managed service, not only do you benefit from the simplicity, but you also benefit from all the learnings of Microsoft engineers building AKS, thousands of engagements with enterprise organizations, and deep integration with the open-source community, in the form of comprehensive best practices and recommendations for running AKS-based applications and services. Security is part of AKS by design, with multiple layers of hardening and isolation, and in addition, we’ve published a security baseline for AKS which </a:t>
            </a:r>
            <a:r>
              <a:rPr lang="en-US" sz="900" b="0" i="0">
                <a:solidFill>
                  <a:srgbClr val="E3E3E3"/>
                </a:solidFill>
                <a:effectLst/>
                <a:latin typeface="Segoe UI" panose="020B0502040204020203" pitchFamily="34" charset="0"/>
              </a:rPr>
              <a:t>contains recommendations that will help you improve the security posture of your deployment. AKS is also fully supported by Microsoft support, which is made up of certified kubernetes experts who can help diagnose and troubleshoot any issues you may run into.</a:t>
            </a:r>
          </a:p>
          <a:p>
            <a:endParaRPr lang="en-US" sz="900" b="0" i="0">
              <a:solidFill>
                <a:srgbClr val="E3E3E3"/>
              </a:solidFill>
              <a:effectLst/>
              <a:latin typeface="Segoe UI" panose="020B0502040204020203" pitchFamily="34" charset="0"/>
            </a:endParaRPr>
          </a:p>
          <a:p>
            <a:r>
              <a:rPr lang="en-US" sz="900" b="0" i="0">
                <a:solidFill>
                  <a:srgbClr val="E3E3E3"/>
                </a:solidFill>
                <a:effectLst/>
                <a:latin typeface="Segoe UI" panose="020B0502040204020203" pitchFamily="34" charset="0"/>
              </a:rPr>
              <a:t>Finally, you can manage your AKS resources side by side with non-Azure based kubernetes resources, all from the Azure portal – enabling you to manage applications consistently, apply governance and policy, and more.</a:t>
            </a:r>
            <a:endParaRPr lang="en-US" sz="800"/>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5/21/2021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58184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F37D5D-9620-4337-9027-160E0F2A4B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94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79E571-0CA4-49AD-AF22-E454C469B0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7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what is going to get deployed? Well, architecturally, at a high level, at the base, you have Azure Stack HCI running on the metal. On top of that, in virtual machines, AKS-HCI deploys container hosts, both Windows, and Linux which will ultimately run your workloads. In the case of Linux, this is Microsoft’s Mariner OS - These are updated directly from Azure, but obviously you control when you apply those. In addition, Microsoft has built the integration for Kubernetes to work effectively with the underlying compute, storage, networking and clustered infrastructure in Azure Stack HCI, and combines this with the Kubernetes open source software, and that, bottom to top, is the AKS-HCI solution.</a:t>
            </a:r>
          </a:p>
          <a:p>
            <a:endParaRPr lang="en-US"/>
          </a:p>
          <a:p>
            <a:r>
              <a:rPr lang="en-US"/>
              <a:t>Then on top, you can run your kubernetes applications, optionally managed from Azure Arc.</a:t>
            </a:r>
          </a:p>
          <a:p>
            <a:endParaRPr lang="en-US"/>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5/21/2021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8828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But what is Azure Arc? For those of you not familiar, Arc provides a number of benefits and capabilities – firstly, it provides a powerful, centralize way to organize, m</a:t>
            </a:r>
            <a:r>
              <a:rPr lang="en-US" b="0" i="0">
                <a:solidFill>
                  <a:srgbClr val="4C4C51"/>
                </a:solidFill>
                <a:effectLst/>
                <a:latin typeface="Segoe UI" panose="020B0502040204020203" pitchFamily="34" charset="0"/>
              </a:rPr>
              <a:t>anage and </a:t>
            </a:r>
            <a:r>
              <a:rPr lang="en-US" b="0" i="0" u="none">
                <a:solidFill>
                  <a:srgbClr val="0062AD"/>
                </a:solidFill>
                <a:effectLst/>
                <a:latin typeface="Segoe UI" panose="020B0502040204020203" pitchFamily="34" charset="0"/>
              </a:rPr>
              <a:t>govern</a:t>
            </a:r>
            <a:r>
              <a:rPr lang="en-US" b="0" i="0">
                <a:solidFill>
                  <a:srgbClr val="4C4C51"/>
                </a:solidFill>
                <a:effectLst/>
                <a:latin typeface="Segoe UI" panose="020B0502040204020203" pitchFamily="34" charset="0"/>
              </a:rPr>
              <a:t> resources at scale with powerful scripting tools, the Azure portal and APIs. You can bring modern cloud native development techniques anywhere to build iteratively on your choice of any certified </a:t>
            </a:r>
            <a:r>
              <a:rPr lang="en-US" b="0" i="0" u="sng">
                <a:solidFill>
                  <a:srgbClr val="0062AD"/>
                </a:solidFill>
                <a:effectLst/>
                <a:latin typeface="Segoe UI" panose="020B0502040204020203" pitchFamily="34" charset="0"/>
              </a:rPr>
              <a:t>Kubernetes</a:t>
            </a:r>
            <a:r>
              <a:rPr lang="en-US" b="0" i="0">
                <a:solidFill>
                  <a:srgbClr val="4C4C51"/>
                </a:solidFill>
                <a:effectLst/>
                <a:latin typeface="Segoe UI" panose="020B0502040204020203" pitchFamily="34" charset="0"/>
              </a:rPr>
              <a:t> distribution, of which AKS on Azure Stack HCI is one. And on top of all of that, you can run Azure data services on-premises, at the edge, and in multi-cloud environments using Kubernetes on the infrastructure of your choice – this could be Azure SQL Managed Instance or Azure PostgreSQL Hyperscale, delivered to your chosen kubernetes environment, orchestrated through Azure Arc.</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5/21/2021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24864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to dig one layer deeper, when you deploy AKS-HCI, there are actually 2 major steps.  The first, on the left here, is to deploy the platform services, also known as a management cluster. This deploys a couple of VMs (just one in preview) that essentially orchestrates and controls deployment and management of the target clusters, here on the right.  This is where you run your applications and workloads. When you deploy kubernetes target clusters, AKS-HCI automatically deploys a set of VMs to act as the control plane for the target cluster, including at least one load balancer.</a:t>
            </a:r>
          </a:p>
          <a:p>
            <a:endParaRPr lang="en-US"/>
          </a:p>
          <a:p>
            <a:r>
              <a:rPr lang="en-US"/>
              <a:t>So, that’s everything that get deployed, but what are your options for deployment?</a:t>
            </a:r>
          </a:p>
        </p:txBody>
      </p:sp>
      <p:sp>
        <p:nvSpPr>
          <p:cNvPr id="4" name="Slide Number Placeholder 3"/>
          <p:cNvSpPr>
            <a:spLocks noGrp="1"/>
          </p:cNvSpPr>
          <p:nvPr>
            <p:ph type="sldNum" sz="quarter" idx="5"/>
          </p:nvPr>
        </p:nvSpPr>
        <p:spPr/>
        <p:txBody>
          <a:bodyPr/>
          <a:lstStyle/>
          <a:p>
            <a:fld id="{977243D3-7AA8-4796-BD87-0BF11FA5D26F}" type="slidenum">
              <a:rPr lang="en-US" smtClean="0"/>
              <a:t>10</a:t>
            </a:fld>
            <a:endParaRPr lang="en-US"/>
          </a:p>
        </p:txBody>
      </p:sp>
    </p:spTree>
    <p:extLst>
      <p:ext uri="{BB962C8B-B14F-4D97-AF65-F5344CB8AC3E}">
        <p14:creationId xmlns:p14="http://schemas.microsoft.com/office/powerpoint/2010/main" val="194077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8043" marR="0" lvl="0" indent="0" algn="l" defTabSz="92456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C434D5B-5116-4D8A-8B53-1D458788EFA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5/21/2021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055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Geo 1">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13" name="TextBox 12">
            <a:extLst>
              <a:ext uri="{FF2B5EF4-FFF2-40B4-BE49-F238E27FC236}">
                <a16:creationId xmlns:a16="http://schemas.microsoft.com/office/drawing/2014/main" id="{56659317-68AF-47D7-8756-B3667331E888}"/>
              </a:ext>
            </a:extLst>
          </p:cNvPr>
          <p:cNvSpPr txBox="1"/>
          <p:nvPr userDrawn="1"/>
        </p:nvSpPr>
        <p:spPr>
          <a:xfrm>
            <a:off x="582043" y="594943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Core OS and Intelligent Edge</a:t>
            </a:r>
          </a:p>
        </p:txBody>
      </p:sp>
      <p:pic>
        <p:nvPicPr>
          <p:cNvPr id="3" name="Picture 2" descr="A picture containing building&#10;&#10;Description automatically generated">
            <a:extLst>
              <a:ext uri="{FF2B5EF4-FFF2-40B4-BE49-F238E27FC236}">
                <a16:creationId xmlns:a16="http://schemas.microsoft.com/office/drawing/2014/main" id="{F2C365A3-8AC2-42C6-B1E7-FBB21F6B8FE5}"/>
              </a:ext>
            </a:extLst>
          </p:cNvPr>
          <p:cNvPicPr>
            <a:picLocks noChangeAspect="1"/>
          </p:cNvPicPr>
          <p:nvPr userDrawn="1"/>
        </p:nvPicPr>
        <p:blipFill>
          <a:blip r:embed="rId3">
            <a:alphaModFix amt="85000"/>
            <a:extLst>
              <a:ext uri="{28A0092B-C50C-407E-A947-70E740481C1C}">
                <a14:useLocalDpi xmlns:a14="http://schemas.microsoft.com/office/drawing/2010/main" val="0"/>
              </a:ext>
            </a:extLst>
          </a:blip>
          <a:stretch>
            <a:fillRect/>
          </a:stretch>
        </p:blipFill>
        <p:spPr>
          <a:xfrm>
            <a:off x="6073896" y="595116"/>
            <a:ext cx="5667768" cy="5667768"/>
          </a:xfrm>
          <a:prstGeom prst="rect">
            <a:avLst/>
          </a:prstGeom>
        </p:spPr>
      </p:pic>
    </p:spTree>
    <p:extLst>
      <p:ext uri="{BB962C8B-B14F-4D97-AF65-F5344CB8AC3E}">
        <p14:creationId xmlns:p14="http://schemas.microsoft.com/office/powerpoint/2010/main" val="3236808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DA slide">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bg1"/>
                </a:solidFill>
                <a:effectLst/>
                <a:uLnTx/>
                <a:uFillTx/>
                <a:latin typeface="Segoe UI" panose="020B0502040204020203" pitchFamily="34" charset="0"/>
                <a:ea typeface="+mn-ea"/>
                <a:cs typeface="Segoe UI" panose="020B0502040204020203" pitchFamily="34" charset="0"/>
              </a:rPr>
              <a:t>MICROSOFT CONFIDENTIAL</a:t>
            </a:r>
          </a:p>
        </p:txBody>
      </p:sp>
      <p:sp>
        <p:nvSpPr>
          <p:cNvPr id="6" name="TextBox 5">
            <a:extLst>
              <a:ext uri="{FF2B5EF4-FFF2-40B4-BE49-F238E27FC236}">
                <a16:creationId xmlns:a16="http://schemas.microsoft.com/office/drawing/2014/main" id="{651ED59B-662B-475A-A037-62C37DD0509C}"/>
              </a:ext>
            </a:extLst>
          </p:cNvPr>
          <p:cNvSpPr txBox="1"/>
          <p:nvPr userDrawn="1"/>
        </p:nvSpPr>
        <p:spPr>
          <a:xfrm>
            <a:off x="584200" y="4334023"/>
            <a:ext cx="11022584" cy="1774075"/>
          </a:xfrm>
          <a:prstGeom prst="rect">
            <a:avLst/>
          </a:prstGeom>
          <a:noFill/>
        </p:spPr>
        <p:txBody>
          <a:bodyPr wrap="square" lIns="182854" tIns="146284" rIns="182854" bIns="146284" rtlCol="0" anchor="ctr">
            <a:spAutoFit/>
          </a:bodyPr>
          <a:lstStyle/>
          <a:p>
            <a:pPr algn="ctr">
              <a:lnSpc>
                <a:spcPct val="90000"/>
              </a:lnSpc>
              <a:spcBef>
                <a:spcPts val="600"/>
              </a:spcBef>
              <a:spcAft>
                <a:spcPts val="600"/>
              </a:spcAft>
            </a:pPr>
            <a:r>
              <a:rPr lang="en-US" sz="1800">
                <a:solidFill>
                  <a:schemeClr val="bg1"/>
                </a:solidFill>
              </a:rPr>
              <a:t>This content is </a:t>
            </a:r>
            <a:r>
              <a:rPr lang="en-US" sz="1800" kern="1200">
                <a:solidFill>
                  <a:schemeClr val="bg1"/>
                </a:soli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600"/>
              </a:spcBef>
              <a:spcAft>
                <a:spcPts val="600"/>
              </a:spcAft>
            </a:pPr>
            <a:r>
              <a:rPr lang="en-US" sz="1800" kern="1200">
                <a:solidFill>
                  <a:schemeClr val="bg1"/>
                </a:solidFill>
                <a:latin typeface="Segoe UI Semibold" panose="020B0702040204020203" pitchFamily="34" charset="0"/>
                <a:ea typeface="+mn-ea"/>
                <a:cs typeface="Segoe UI Semibold" panose="020B0702040204020203" pitchFamily="34" charset="0"/>
              </a:rPr>
              <a:t>DO NOT </a:t>
            </a:r>
            <a:r>
              <a:rPr lang="en-US" sz="1800">
                <a:solidFill>
                  <a:schemeClr val="bg1"/>
                </a:solidFill>
              </a:rPr>
              <a:t>post any of this content to any blogs or external websites</a:t>
            </a:r>
          </a:p>
          <a:p>
            <a:pPr algn="ctr">
              <a:lnSpc>
                <a:spcPct val="90000"/>
              </a:lnSpc>
              <a:spcBef>
                <a:spcPts val="600"/>
              </a:spcBef>
              <a:spcAft>
                <a:spcPts val="600"/>
              </a:spcAft>
            </a:pPr>
            <a:r>
              <a:rPr lang="en-US" sz="1800" kern="1200">
                <a:solidFill>
                  <a:schemeClr val="bg1"/>
                </a:solidFill>
                <a:latin typeface="Segoe UI Semibold" panose="020B0702040204020203" pitchFamily="34" charset="0"/>
                <a:ea typeface="+mn-ea"/>
                <a:cs typeface="Segoe UI Semibold" panose="020B0702040204020203" pitchFamily="34" charset="0"/>
              </a:rPr>
              <a:t>DO NOT </a:t>
            </a:r>
            <a:r>
              <a:rPr lang="en-US" sz="1800">
                <a:solidFill>
                  <a:schemeClr val="bg1"/>
                </a:solidFill>
              </a:rPr>
              <a:t>take photos or video of sessions or slides</a:t>
            </a:r>
          </a:p>
          <a:p>
            <a:pPr algn="ctr">
              <a:lnSpc>
                <a:spcPct val="90000"/>
              </a:lnSpc>
              <a:spcBef>
                <a:spcPts val="600"/>
              </a:spcBef>
              <a:spcAft>
                <a:spcPts val="600"/>
              </a:spcAft>
            </a:pPr>
            <a:r>
              <a:rPr lang="en-US" sz="1800">
                <a:solidFill>
                  <a:schemeClr val="bg1"/>
                </a:solidFill>
              </a:rPr>
              <a:t>Content will be available to internal audiences on-demand</a:t>
            </a:r>
          </a:p>
        </p:txBody>
      </p:sp>
      <p:sp>
        <p:nvSpPr>
          <p:cNvPr id="7" name="Oval 6">
            <a:extLst>
              <a:ext uri="{FF2B5EF4-FFF2-40B4-BE49-F238E27FC236}">
                <a16:creationId xmlns:a16="http://schemas.microsoft.com/office/drawing/2014/main" id="{14B12DC3-1AA5-4ED6-B761-3B8E3076E2BE}"/>
              </a:ext>
            </a:extLst>
          </p:cNvPr>
          <p:cNvSpPr/>
          <p:nvPr userDrawn="1"/>
        </p:nvSpPr>
        <p:spPr bwMode="gray">
          <a:xfrm>
            <a:off x="2697102" y="2263753"/>
            <a:ext cx="1602879" cy="1602878"/>
          </a:xfrm>
          <a:prstGeom prst="ellipse">
            <a:avLst/>
          </a:prstGeom>
          <a:solidFill>
            <a:schemeClr val="tx1"/>
          </a:solidFill>
          <a:ln w="10795" cap="flat" cmpd="sng" algn="ctr">
            <a:noFill/>
            <a:prstDash val="solid"/>
          </a:ln>
          <a:effectLst>
            <a:outerShdw blurRad="317500" sx="102000" sy="102000" algn="ctr" rotWithShape="0">
              <a:schemeClr val="bg1">
                <a:alpha val="40000"/>
              </a:schemeClr>
            </a:outerShdw>
          </a:effectLst>
        </p:spPr>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 name="Oval 7">
            <a:extLst>
              <a:ext uri="{FF2B5EF4-FFF2-40B4-BE49-F238E27FC236}">
                <a16:creationId xmlns:a16="http://schemas.microsoft.com/office/drawing/2014/main" id="{4E3825C3-A0EB-487F-BD57-7D81D3DC2089}"/>
              </a:ext>
            </a:extLst>
          </p:cNvPr>
          <p:cNvSpPr/>
          <p:nvPr userDrawn="1"/>
        </p:nvSpPr>
        <p:spPr bwMode="gray">
          <a:xfrm>
            <a:off x="5318070" y="2263753"/>
            <a:ext cx="1602879" cy="1602878"/>
          </a:xfrm>
          <a:prstGeom prst="ellipse">
            <a:avLst/>
          </a:prstGeom>
          <a:solidFill>
            <a:schemeClr val="tx1"/>
          </a:solidFill>
          <a:ln w="10795" cap="flat" cmpd="sng" algn="ctr">
            <a:noFill/>
            <a:prstDash val="solid"/>
          </a:ln>
          <a:effectLst>
            <a:outerShdw blurRad="317500" sx="102000" sy="102000" algn="ctr" rotWithShape="0">
              <a:schemeClr val="bg1">
                <a:alpha val="40000"/>
              </a:schemeClr>
            </a:outerShdw>
          </a:effectLst>
        </p:spPr>
        <p:txBody>
          <a:bodyPr vert="horz" wrap="square" lIns="0" tIns="46616" rIns="0" bIns="46616" numCol="1" rtlCol="0" anchor="ctr" anchorCtr="0" compatLnSpc="1">
            <a:prstTxWarp prst="textNoShape">
              <a:avLst/>
            </a:prstTxWarp>
          </a:bodyPr>
          <a:lstStyle/>
          <a:p>
            <a:pPr marR="0" lvl="0" indent="0" algn="ctr" defTabSz="931935"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9" name="Group 8">
            <a:extLst>
              <a:ext uri="{FF2B5EF4-FFF2-40B4-BE49-F238E27FC236}">
                <a16:creationId xmlns:a16="http://schemas.microsoft.com/office/drawing/2014/main" id="{3BF35ED3-CC9C-4B2E-AECC-804E897BB9F5}"/>
              </a:ext>
            </a:extLst>
          </p:cNvPr>
          <p:cNvGrpSpPr/>
          <p:nvPr userDrawn="1"/>
        </p:nvGrpSpPr>
        <p:grpSpPr bwMode="gray">
          <a:xfrm flipH="1">
            <a:off x="5901486" y="2651490"/>
            <a:ext cx="436044" cy="827404"/>
            <a:chOff x="5200650" y="1722438"/>
            <a:chExt cx="1797050" cy="3409950"/>
          </a:xfrm>
        </p:grpSpPr>
        <p:sp>
          <p:nvSpPr>
            <p:cNvPr id="10" name="Freeform 26">
              <a:extLst>
                <a:ext uri="{FF2B5EF4-FFF2-40B4-BE49-F238E27FC236}">
                  <a16:creationId xmlns:a16="http://schemas.microsoft.com/office/drawing/2014/main" id="{16BD814E-7CCC-49B3-833E-FB11E29262A7}"/>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 name="Freeform 27">
              <a:extLst>
                <a:ext uri="{FF2B5EF4-FFF2-40B4-BE49-F238E27FC236}">
                  <a16:creationId xmlns:a16="http://schemas.microsoft.com/office/drawing/2014/main" id="{4DC854E3-FA03-4048-B561-D426FEAEC79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 name="Rectangle 28">
              <a:extLst>
                <a:ext uri="{FF2B5EF4-FFF2-40B4-BE49-F238E27FC236}">
                  <a16:creationId xmlns:a16="http://schemas.microsoft.com/office/drawing/2014/main" id="{A39795C5-10A7-433B-9071-B33B3E5AB417}"/>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13" name="Rectangle 29">
              <a:extLst>
                <a:ext uri="{FF2B5EF4-FFF2-40B4-BE49-F238E27FC236}">
                  <a16:creationId xmlns:a16="http://schemas.microsoft.com/office/drawing/2014/main" id="{8734A9AC-B7DD-4A71-A9CE-65D3D9C0D1A3}"/>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 name="Rectangle 30">
              <a:extLst>
                <a:ext uri="{FF2B5EF4-FFF2-40B4-BE49-F238E27FC236}">
                  <a16:creationId xmlns:a16="http://schemas.microsoft.com/office/drawing/2014/main" id="{E979D18A-D17C-439E-9004-CF7E23A6C2D0}"/>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5" name="Rectangle 31">
              <a:extLst>
                <a:ext uri="{FF2B5EF4-FFF2-40B4-BE49-F238E27FC236}">
                  <a16:creationId xmlns:a16="http://schemas.microsoft.com/office/drawing/2014/main" id="{4BBA9FCC-A9CC-4A4E-8059-0E68ABF974BB}"/>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6" name="Rectangle 32">
              <a:extLst>
                <a:ext uri="{FF2B5EF4-FFF2-40B4-BE49-F238E27FC236}">
                  <a16:creationId xmlns:a16="http://schemas.microsoft.com/office/drawing/2014/main" id="{DA61CA6E-A50D-4C4E-86A2-42F7DAA2D6D4}"/>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7" name="Rectangle 33">
              <a:extLst>
                <a:ext uri="{FF2B5EF4-FFF2-40B4-BE49-F238E27FC236}">
                  <a16:creationId xmlns:a16="http://schemas.microsoft.com/office/drawing/2014/main" id="{D49D4EFC-46A0-4FDC-927A-B65B1230D9CC}"/>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8" name="Rectangle 34">
              <a:extLst>
                <a:ext uri="{FF2B5EF4-FFF2-40B4-BE49-F238E27FC236}">
                  <a16:creationId xmlns:a16="http://schemas.microsoft.com/office/drawing/2014/main" id="{700F6E4D-E515-4B56-BA78-A8052B670743}"/>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9" name="Rectangle 35">
              <a:extLst>
                <a:ext uri="{FF2B5EF4-FFF2-40B4-BE49-F238E27FC236}">
                  <a16:creationId xmlns:a16="http://schemas.microsoft.com/office/drawing/2014/main" id="{4C093B51-EEF9-4677-82E3-BC6CDE469689}"/>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20" name="Rectangle 36">
              <a:extLst>
                <a:ext uri="{FF2B5EF4-FFF2-40B4-BE49-F238E27FC236}">
                  <a16:creationId xmlns:a16="http://schemas.microsoft.com/office/drawing/2014/main" id="{3B1A55F8-3EAA-45D3-AE08-91A5BBB830B9}"/>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21" name="Rectangle 37">
              <a:extLst>
                <a:ext uri="{FF2B5EF4-FFF2-40B4-BE49-F238E27FC236}">
                  <a16:creationId xmlns:a16="http://schemas.microsoft.com/office/drawing/2014/main" id="{C980FF57-11E5-4BF4-ADDF-C06124F86F3E}"/>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22" name="Rectangle 38">
              <a:extLst>
                <a:ext uri="{FF2B5EF4-FFF2-40B4-BE49-F238E27FC236}">
                  <a16:creationId xmlns:a16="http://schemas.microsoft.com/office/drawing/2014/main" id="{BFF88941-0967-4215-A71B-B6A75633CF80}"/>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39">
              <a:extLst>
                <a:ext uri="{FF2B5EF4-FFF2-40B4-BE49-F238E27FC236}">
                  <a16:creationId xmlns:a16="http://schemas.microsoft.com/office/drawing/2014/main" id="{F24750B6-9AF4-4483-8D2F-9632EAA0CD12}"/>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40">
              <a:extLst>
                <a:ext uri="{FF2B5EF4-FFF2-40B4-BE49-F238E27FC236}">
                  <a16:creationId xmlns:a16="http://schemas.microsoft.com/office/drawing/2014/main" id="{1A457C56-7629-4586-842B-894738A73430}"/>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Rectangle 41">
              <a:extLst>
                <a:ext uri="{FF2B5EF4-FFF2-40B4-BE49-F238E27FC236}">
                  <a16:creationId xmlns:a16="http://schemas.microsoft.com/office/drawing/2014/main" id="{94FE704F-2DB2-441E-A21C-4D10909C057E}"/>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26" name="Freeform 42">
              <a:extLst>
                <a:ext uri="{FF2B5EF4-FFF2-40B4-BE49-F238E27FC236}">
                  <a16:creationId xmlns:a16="http://schemas.microsoft.com/office/drawing/2014/main" id="{162CBBAE-EC9A-4097-A96F-43D0CD3898B4}"/>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27" name="Rectangle 43">
              <a:extLst>
                <a:ext uri="{FF2B5EF4-FFF2-40B4-BE49-F238E27FC236}">
                  <a16:creationId xmlns:a16="http://schemas.microsoft.com/office/drawing/2014/main" id="{25A72DE7-95A2-42BA-A129-5D3963449C0E}"/>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grpSp>
      <p:sp>
        <p:nvSpPr>
          <p:cNvPr id="28" name="Oval 27">
            <a:extLst>
              <a:ext uri="{FF2B5EF4-FFF2-40B4-BE49-F238E27FC236}">
                <a16:creationId xmlns:a16="http://schemas.microsoft.com/office/drawing/2014/main" id="{FB917A57-38F7-42C5-A15E-63442582FBD9}"/>
              </a:ext>
            </a:extLst>
          </p:cNvPr>
          <p:cNvSpPr/>
          <p:nvPr userDrawn="1"/>
        </p:nvSpPr>
        <p:spPr bwMode="gray">
          <a:xfrm>
            <a:off x="7892021" y="2263753"/>
            <a:ext cx="1602879" cy="1602878"/>
          </a:xfrm>
          <a:prstGeom prst="ellipse">
            <a:avLst/>
          </a:prstGeom>
          <a:solidFill>
            <a:schemeClr val="tx1"/>
          </a:solidFill>
          <a:ln w="10795" cap="flat" cmpd="sng" algn="ctr">
            <a:noFill/>
            <a:prstDash val="solid"/>
          </a:ln>
          <a:effectLst>
            <a:outerShdw blurRad="317500" sx="102000" sy="102000" algn="ctr" rotWithShape="0">
              <a:schemeClr val="bg1">
                <a:alpha val="40000"/>
              </a:schemeClr>
            </a:outerShdw>
          </a:effectLst>
        </p:spPr>
        <p:txBody>
          <a:bodyPr vert="horz" wrap="square" lIns="0" tIns="46616" rIns="0" bIns="46616" numCol="1" rtlCol="0" anchor="ctr" anchorCtr="0" compatLnSpc="1">
            <a:prstTxWarp prst="textNoShape">
              <a:avLst/>
            </a:prstTxWarp>
          </a:bodyPr>
          <a:lstStyle/>
          <a:p>
            <a:pPr marR="0" lvl="0" indent="0" algn="ctr" defTabSz="931935"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29" name="Group 28">
            <a:extLst>
              <a:ext uri="{FF2B5EF4-FFF2-40B4-BE49-F238E27FC236}">
                <a16:creationId xmlns:a16="http://schemas.microsoft.com/office/drawing/2014/main" id="{D9F031CF-7239-4EDF-839E-A1B55AFB504B}"/>
              </a:ext>
            </a:extLst>
          </p:cNvPr>
          <p:cNvGrpSpPr/>
          <p:nvPr userDrawn="1"/>
        </p:nvGrpSpPr>
        <p:grpSpPr bwMode="gray">
          <a:xfrm>
            <a:off x="8118307" y="2759895"/>
            <a:ext cx="1150309" cy="610594"/>
            <a:chOff x="6151563" y="1584325"/>
            <a:chExt cx="4276725" cy="2270126"/>
          </a:xfrm>
        </p:grpSpPr>
        <p:sp>
          <p:nvSpPr>
            <p:cNvPr id="30" name="Rectangle 47">
              <a:extLst>
                <a:ext uri="{FF2B5EF4-FFF2-40B4-BE49-F238E27FC236}">
                  <a16:creationId xmlns:a16="http://schemas.microsoft.com/office/drawing/2014/main" id="{0CD659C4-5986-46C5-BEDE-B5993589B4CD}"/>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31" name="Rectangle 48">
              <a:extLst>
                <a:ext uri="{FF2B5EF4-FFF2-40B4-BE49-F238E27FC236}">
                  <a16:creationId xmlns:a16="http://schemas.microsoft.com/office/drawing/2014/main" id="{0323046C-C017-46CB-BD6A-49DFB122A881}"/>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49">
              <a:extLst>
                <a:ext uri="{FF2B5EF4-FFF2-40B4-BE49-F238E27FC236}">
                  <a16:creationId xmlns:a16="http://schemas.microsoft.com/office/drawing/2014/main" id="{247600BF-70D9-438F-A51A-5FBF331EC7CC}"/>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00"/>
            </a:p>
          </p:txBody>
        </p:sp>
        <p:sp>
          <p:nvSpPr>
            <p:cNvPr id="33" name="Rectangle 50">
              <a:extLst>
                <a:ext uri="{FF2B5EF4-FFF2-40B4-BE49-F238E27FC236}">
                  <a16:creationId xmlns:a16="http://schemas.microsoft.com/office/drawing/2014/main" id="{D832C40C-74A0-4893-B85C-028BE538137A}"/>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34" name="Rectangle 51">
              <a:extLst>
                <a:ext uri="{FF2B5EF4-FFF2-40B4-BE49-F238E27FC236}">
                  <a16:creationId xmlns:a16="http://schemas.microsoft.com/office/drawing/2014/main" id="{77879A55-B2AD-4D02-9FF6-A847DF783A13}"/>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35" name="Rectangle 52">
              <a:extLst>
                <a:ext uri="{FF2B5EF4-FFF2-40B4-BE49-F238E27FC236}">
                  <a16:creationId xmlns:a16="http://schemas.microsoft.com/office/drawing/2014/main" id="{F3B329F2-B129-4663-8C67-FDF9EBC2BDE1}"/>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36" name="Rectangle 53">
              <a:extLst>
                <a:ext uri="{FF2B5EF4-FFF2-40B4-BE49-F238E27FC236}">
                  <a16:creationId xmlns:a16="http://schemas.microsoft.com/office/drawing/2014/main" id="{35405D40-9AEC-4318-AB8D-FA6B72C41BF9}"/>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37" name="Rectangle 54">
              <a:extLst>
                <a:ext uri="{FF2B5EF4-FFF2-40B4-BE49-F238E27FC236}">
                  <a16:creationId xmlns:a16="http://schemas.microsoft.com/office/drawing/2014/main" id="{05C691CB-6513-4837-BA65-46AB88908CF3}"/>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38" name="Rectangle 55">
              <a:extLst>
                <a:ext uri="{FF2B5EF4-FFF2-40B4-BE49-F238E27FC236}">
                  <a16:creationId xmlns:a16="http://schemas.microsoft.com/office/drawing/2014/main" id="{285CD685-268F-4718-94CB-234D2317BEAE}"/>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39" name="Rectangle 56">
              <a:extLst>
                <a:ext uri="{FF2B5EF4-FFF2-40B4-BE49-F238E27FC236}">
                  <a16:creationId xmlns:a16="http://schemas.microsoft.com/office/drawing/2014/main" id="{CD4C8442-6528-4252-B60F-9453785744B6}"/>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00"/>
            </a:p>
          </p:txBody>
        </p:sp>
        <p:sp>
          <p:nvSpPr>
            <p:cNvPr id="40" name="Rectangle 57">
              <a:extLst>
                <a:ext uri="{FF2B5EF4-FFF2-40B4-BE49-F238E27FC236}">
                  <a16:creationId xmlns:a16="http://schemas.microsoft.com/office/drawing/2014/main" id="{05A39216-6C33-4A40-B464-74EEFF8E7CD2}"/>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1" name="Rectangle 58">
              <a:extLst>
                <a:ext uri="{FF2B5EF4-FFF2-40B4-BE49-F238E27FC236}">
                  <a16:creationId xmlns:a16="http://schemas.microsoft.com/office/drawing/2014/main" id="{763FDC9B-520B-47E4-9FE6-48D0B8EE08F2}"/>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2" name="Rectangle 59">
              <a:extLst>
                <a:ext uri="{FF2B5EF4-FFF2-40B4-BE49-F238E27FC236}">
                  <a16:creationId xmlns:a16="http://schemas.microsoft.com/office/drawing/2014/main" id="{E1527710-6E1E-42FA-99C2-12A73FA9E339}"/>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3" name="Rectangle 60">
              <a:extLst>
                <a:ext uri="{FF2B5EF4-FFF2-40B4-BE49-F238E27FC236}">
                  <a16:creationId xmlns:a16="http://schemas.microsoft.com/office/drawing/2014/main" id="{E136BDF8-7FF8-46A8-9E21-759BDBA64451}"/>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4" name="Rectangle 61">
              <a:extLst>
                <a:ext uri="{FF2B5EF4-FFF2-40B4-BE49-F238E27FC236}">
                  <a16:creationId xmlns:a16="http://schemas.microsoft.com/office/drawing/2014/main" id="{9AD6C937-5EEB-497D-8D2B-140CFE1B2B0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5" name="Rectangle 62">
              <a:extLst>
                <a:ext uri="{FF2B5EF4-FFF2-40B4-BE49-F238E27FC236}">
                  <a16:creationId xmlns:a16="http://schemas.microsoft.com/office/drawing/2014/main" id="{FA06E5E9-FFF8-445D-958C-D006E1350808}"/>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6" name="Rectangle 63">
              <a:extLst>
                <a:ext uri="{FF2B5EF4-FFF2-40B4-BE49-F238E27FC236}">
                  <a16:creationId xmlns:a16="http://schemas.microsoft.com/office/drawing/2014/main" id="{F2BE6402-8321-4F32-9900-FB14FA64123E}"/>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7" name="Rectangle 64">
              <a:extLst>
                <a:ext uri="{FF2B5EF4-FFF2-40B4-BE49-F238E27FC236}">
                  <a16:creationId xmlns:a16="http://schemas.microsoft.com/office/drawing/2014/main" id="{05163067-2AF3-4F72-B77E-31D235A73D4D}"/>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48" name="Rectangle 65">
              <a:extLst>
                <a:ext uri="{FF2B5EF4-FFF2-40B4-BE49-F238E27FC236}">
                  <a16:creationId xmlns:a16="http://schemas.microsoft.com/office/drawing/2014/main" id="{02EA02DD-6EE8-4B75-A27F-B42A8C5D653B}"/>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225"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49" name="Multiplication Sign 48">
            <a:extLst>
              <a:ext uri="{FF2B5EF4-FFF2-40B4-BE49-F238E27FC236}">
                <a16:creationId xmlns:a16="http://schemas.microsoft.com/office/drawing/2014/main" id="{C3EABB92-EC64-4C33-81BF-AA4A74228A81}"/>
              </a:ext>
            </a:extLst>
          </p:cNvPr>
          <p:cNvSpPr/>
          <p:nvPr userDrawn="1"/>
        </p:nvSpPr>
        <p:spPr bwMode="ltGray">
          <a:xfrm>
            <a:off x="3643244" y="3304105"/>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Multiplication Sign 49">
            <a:extLst>
              <a:ext uri="{FF2B5EF4-FFF2-40B4-BE49-F238E27FC236}">
                <a16:creationId xmlns:a16="http://schemas.microsoft.com/office/drawing/2014/main" id="{C8F47BC7-42F2-4EB7-9D91-760975BB9D03}"/>
              </a:ext>
            </a:extLst>
          </p:cNvPr>
          <p:cNvSpPr/>
          <p:nvPr userDrawn="1"/>
        </p:nvSpPr>
        <p:spPr bwMode="ltGray">
          <a:xfrm>
            <a:off x="6271892" y="3304105"/>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Multiplication Sign 50">
            <a:extLst>
              <a:ext uri="{FF2B5EF4-FFF2-40B4-BE49-F238E27FC236}">
                <a16:creationId xmlns:a16="http://schemas.microsoft.com/office/drawing/2014/main" id="{1443FEA1-3301-4699-8854-5B883A84EA89}"/>
              </a:ext>
            </a:extLst>
          </p:cNvPr>
          <p:cNvSpPr/>
          <p:nvPr userDrawn="1"/>
        </p:nvSpPr>
        <p:spPr bwMode="ltGray">
          <a:xfrm>
            <a:off x="8826629" y="3304105"/>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2" name="Group 51">
            <a:extLst>
              <a:ext uri="{FF2B5EF4-FFF2-40B4-BE49-F238E27FC236}">
                <a16:creationId xmlns:a16="http://schemas.microsoft.com/office/drawing/2014/main" id="{B9877B1E-FC34-46C6-8746-8C2682EB5180}"/>
              </a:ext>
            </a:extLst>
          </p:cNvPr>
          <p:cNvGrpSpPr/>
          <p:nvPr userDrawn="1"/>
        </p:nvGrpSpPr>
        <p:grpSpPr bwMode="gray">
          <a:xfrm>
            <a:off x="3132279" y="2771299"/>
            <a:ext cx="718204" cy="544549"/>
            <a:chOff x="3132278" y="2298246"/>
            <a:chExt cx="718204" cy="544549"/>
          </a:xfrm>
        </p:grpSpPr>
        <p:sp>
          <p:nvSpPr>
            <p:cNvPr id="53" name="Freeform: Shape 52">
              <a:extLst>
                <a:ext uri="{FF2B5EF4-FFF2-40B4-BE49-F238E27FC236}">
                  <a16:creationId xmlns:a16="http://schemas.microsoft.com/office/drawing/2014/main" id="{638492F5-F9B8-4F24-AA74-1FD178E9CAA9}"/>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4" name="Freeform: Shape 53">
              <a:extLst>
                <a:ext uri="{FF2B5EF4-FFF2-40B4-BE49-F238E27FC236}">
                  <a16:creationId xmlns:a16="http://schemas.microsoft.com/office/drawing/2014/main" id="{A4A566CE-AE17-46B6-9442-2F32F88D0752}"/>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5" name="Freeform: Shape 54">
              <a:extLst>
                <a:ext uri="{FF2B5EF4-FFF2-40B4-BE49-F238E27FC236}">
                  <a16:creationId xmlns:a16="http://schemas.microsoft.com/office/drawing/2014/main" id="{CB0A3ED5-8382-48F2-A5EE-09E051E91CB1}"/>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6" name="Freeform: Shape 55">
              <a:extLst>
                <a:ext uri="{FF2B5EF4-FFF2-40B4-BE49-F238E27FC236}">
                  <a16:creationId xmlns:a16="http://schemas.microsoft.com/office/drawing/2014/main" id="{C33AD297-E22C-4C09-88E1-DE795EF64493}"/>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7" name="Freeform: Shape 56">
              <a:extLst>
                <a:ext uri="{FF2B5EF4-FFF2-40B4-BE49-F238E27FC236}">
                  <a16:creationId xmlns:a16="http://schemas.microsoft.com/office/drawing/2014/main" id="{06340F6A-8EF4-4D18-8167-9B4B0961F715}"/>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8" name="Freeform: Shape 57">
              <a:extLst>
                <a:ext uri="{FF2B5EF4-FFF2-40B4-BE49-F238E27FC236}">
                  <a16:creationId xmlns:a16="http://schemas.microsoft.com/office/drawing/2014/main" id="{FDC807A5-496A-4696-9349-3FD62B9C2AA7}"/>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59" name="Freeform: Shape 58">
              <a:extLst>
                <a:ext uri="{FF2B5EF4-FFF2-40B4-BE49-F238E27FC236}">
                  <a16:creationId xmlns:a16="http://schemas.microsoft.com/office/drawing/2014/main" id="{7B722A1C-DAC0-4E46-896C-971438843DFE}"/>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0" name="Freeform: Shape 59">
              <a:extLst>
                <a:ext uri="{FF2B5EF4-FFF2-40B4-BE49-F238E27FC236}">
                  <a16:creationId xmlns:a16="http://schemas.microsoft.com/office/drawing/2014/main" id="{DED24BEF-D375-4682-A916-0824896C7A54}"/>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1" name="Freeform: Shape 60">
              <a:extLst>
                <a:ext uri="{FF2B5EF4-FFF2-40B4-BE49-F238E27FC236}">
                  <a16:creationId xmlns:a16="http://schemas.microsoft.com/office/drawing/2014/main" id="{286C25AB-B9E7-4EB5-8A6D-7ED164D8D53B}"/>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2" name="Freeform: Shape 61">
              <a:extLst>
                <a:ext uri="{FF2B5EF4-FFF2-40B4-BE49-F238E27FC236}">
                  <a16:creationId xmlns:a16="http://schemas.microsoft.com/office/drawing/2014/main" id="{1E1B99F3-A647-427A-8E1C-40EA8C0F5EAE}"/>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3" name="Freeform: Shape 62">
              <a:extLst>
                <a:ext uri="{FF2B5EF4-FFF2-40B4-BE49-F238E27FC236}">
                  <a16:creationId xmlns:a16="http://schemas.microsoft.com/office/drawing/2014/main" id="{89E6123A-A60D-4395-8C6A-3ED5C8889E37}"/>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4" name="Freeform: Shape 63">
              <a:extLst>
                <a:ext uri="{FF2B5EF4-FFF2-40B4-BE49-F238E27FC236}">
                  <a16:creationId xmlns:a16="http://schemas.microsoft.com/office/drawing/2014/main" id="{381BF36A-3C0C-41F8-B0A8-016EEBA67FF5}"/>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5" name="Freeform: Shape 64">
              <a:extLst>
                <a:ext uri="{FF2B5EF4-FFF2-40B4-BE49-F238E27FC236}">
                  <a16:creationId xmlns:a16="http://schemas.microsoft.com/office/drawing/2014/main" id="{76B929F9-8A20-4D2F-83E2-FCA62B966820}"/>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6" name="Freeform: Shape 65">
              <a:extLst>
                <a:ext uri="{FF2B5EF4-FFF2-40B4-BE49-F238E27FC236}">
                  <a16:creationId xmlns:a16="http://schemas.microsoft.com/office/drawing/2014/main" id="{C2BF8121-C47A-4571-B1CD-FFE0D5C0CFC6}"/>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67" name="Freeform: Shape 66">
              <a:extLst>
                <a:ext uri="{FF2B5EF4-FFF2-40B4-BE49-F238E27FC236}">
                  <a16:creationId xmlns:a16="http://schemas.microsoft.com/office/drawing/2014/main" id="{4EF383D7-C030-4C9E-A5CD-906F6D4472C0}"/>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
        <p:nvSpPr>
          <p:cNvPr id="68" name="TextBox 67">
            <a:extLst>
              <a:ext uri="{FF2B5EF4-FFF2-40B4-BE49-F238E27FC236}">
                <a16:creationId xmlns:a16="http://schemas.microsoft.com/office/drawing/2014/main" id="{8080EA76-145F-4D37-BB94-88AFEAA102EE}"/>
              </a:ext>
            </a:extLst>
          </p:cNvPr>
          <p:cNvSpPr txBox="1"/>
          <p:nvPr userDrawn="1"/>
        </p:nvSpPr>
        <p:spPr>
          <a:xfrm>
            <a:off x="584200" y="1220236"/>
            <a:ext cx="11022584" cy="804066"/>
          </a:xfrm>
          <a:prstGeom prst="rect">
            <a:avLst/>
          </a:prstGeom>
          <a:noFill/>
        </p:spPr>
        <p:txBody>
          <a:bodyPr wrap="square" lIns="182854" tIns="146284" rIns="182854" bIns="146284" rtlCol="0" anchor="ctr">
            <a:spAutoFit/>
          </a:bodyPr>
          <a:lstStyle/>
          <a:p>
            <a:pPr algn="ctr">
              <a:lnSpc>
                <a:spcPct val="90000"/>
              </a:lnSpc>
              <a:spcBef>
                <a:spcPts val="0"/>
              </a:spcBef>
              <a:spcAft>
                <a:spcPts val="0"/>
              </a:spcAft>
            </a:pPr>
            <a:r>
              <a:rPr kumimoji="0" lang="en-US" sz="3600" b="0" i="0" u="none" strike="noStrike" kern="1200" cap="none" spc="-50" normalizeH="0" baseline="0" noProof="0">
                <a:ln w="3175">
                  <a:noFill/>
                </a:ln>
                <a:solidFill>
                  <a:schemeClr val="bg1"/>
                </a:solidFill>
                <a:effectLst/>
                <a:uLnTx/>
                <a:uFillTx/>
                <a:latin typeface="Segoe UI Semibold"/>
                <a:ea typeface="+mn-ea"/>
                <a:cs typeface="Segoe UI" pitchFamily="34" charset="0"/>
              </a:rPr>
              <a:t>All content is strictly under NDA</a:t>
            </a:r>
            <a:endParaRPr lang="en-US" sz="1800">
              <a:solidFill>
                <a:schemeClr val="bg1"/>
              </a:solidFill>
            </a:endParaRPr>
          </a:p>
        </p:txBody>
      </p:sp>
    </p:spTree>
    <p:extLst>
      <p:ext uri="{BB962C8B-B14F-4D97-AF65-F5344CB8AC3E}">
        <p14:creationId xmlns:p14="http://schemas.microsoft.com/office/powerpoint/2010/main" val="1248469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1"/>
            <a:ext cx="11018838" cy="1095685"/>
          </a:xfrm>
        </p:spPr>
        <p:txBody>
          <a:bodyPr/>
          <a:lstStyle>
            <a:lvl1pPr>
              <a:buClr>
                <a:schemeClr val="tx1">
                  <a:lumMod val="50000"/>
                  <a:lumOff val="50000"/>
                </a:schemeClr>
              </a:buClr>
              <a:buSzPct val="100000"/>
              <a:defRPr/>
            </a:lvl1pPr>
            <a:lvl2pPr marL="639957">
              <a:buClr>
                <a:schemeClr val="tx1">
                  <a:lumMod val="50000"/>
                  <a:lumOff val="50000"/>
                </a:schemeClr>
              </a:buClr>
              <a:buSzPct val="100000"/>
              <a:defRPr/>
            </a:lvl2pPr>
            <a:lvl3pPr marL="1097069">
              <a:buClr>
                <a:schemeClr val="tx1">
                  <a:lumMod val="50000"/>
                  <a:lumOff val="50000"/>
                </a:schemeClr>
              </a:buClr>
              <a:buSzPct val="100000"/>
              <a:defRPr/>
            </a:lvl3pPr>
            <a:lvl4pPr>
              <a:buClr>
                <a:schemeClr val="tx1">
                  <a:lumMod val="50000"/>
                  <a:lumOff val="50000"/>
                </a:schemeClr>
              </a:buClr>
              <a:buSzPct val="100000"/>
              <a:defRPr/>
            </a:lvl4pPr>
          </a:lstStyle>
          <a:p>
            <a:pPr lvl="0"/>
            <a:r>
              <a:rPr lang="en-US"/>
              <a:t>Click to edit Master text styles</a:t>
            </a:r>
          </a:p>
          <a:p>
            <a:pPr lvl="1"/>
            <a:r>
              <a:rPr lang="en-US"/>
              <a:t>Second level</a:t>
            </a:r>
          </a:p>
          <a:p>
            <a:pPr lvl="2"/>
            <a:r>
              <a:rPr lang="en-US"/>
              <a:t>Third level</a:t>
            </a:r>
          </a:p>
        </p:txBody>
      </p:sp>
      <p:sp>
        <p:nvSpPr>
          <p:cNvPr id="5" name="TextBox 4">
            <a:extLst>
              <a:ext uri="{FF2B5EF4-FFF2-40B4-BE49-F238E27FC236}">
                <a16:creationId xmlns:a16="http://schemas.microsoft.com/office/drawing/2014/main" id="{2E4A3D60-9462-4E00-8783-8DB549CD4F54}"/>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1117165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1"/>
            <a:ext cx="11018520" cy="1095685"/>
          </a:xfrm>
        </p:spPr>
        <p:txBody>
          <a:bodyPr wrap="square">
            <a:spAutoFit/>
          </a:bodyPr>
          <a:lstStyle>
            <a:lvl1pPr marL="0" indent="0">
              <a:buNone/>
              <a:defRPr/>
            </a:lvl1pPr>
            <a:lvl2pPr marL="457112" indent="0">
              <a:buNone/>
              <a:defRPr/>
            </a:lvl2pPr>
            <a:lvl3pPr marL="914225"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p:txBody>
      </p:sp>
      <p:sp>
        <p:nvSpPr>
          <p:cNvPr id="5" name="TextBox 4">
            <a:extLst>
              <a:ext uri="{FF2B5EF4-FFF2-40B4-BE49-F238E27FC236}">
                <a16:creationId xmlns:a16="http://schemas.microsoft.com/office/drawing/2014/main" id="{8B1E62B2-2678-422B-B7F6-F7CFE71261EA}"/>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259205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095685"/>
          </a:xfrm>
        </p:spPr>
        <p:txBody>
          <a:bodyPr/>
          <a:lstStyle>
            <a:lvl1pPr>
              <a:buClr>
                <a:schemeClr val="tx1">
                  <a:lumMod val="50000"/>
                  <a:lumOff val="50000"/>
                </a:schemeClr>
              </a:buClr>
              <a:buSzPct val="100000"/>
              <a:defRPr/>
            </a:lvl1pPr>
            <a:lvl2pPr marL="754235" indent="-342834">
              <a:buClr>
                <a:schemeClr val="tx1">
                  <a:lumMod val="50000"/>
                  <a:lumOff val="50000"/>
                </a:schemeClr>
              </a:buClr>
              <a:buSzPct val="100000"/>
              <a:defRPr lang="en-US" sz="2000" kern="1200" spc="0" baseline="0" dirty="0">
                <a:gradFill>
                  <a:gsLst>
                    <a:gs pos="1250">
                      <a:schemeClr val="tx1"/>
                    </a:gs>
                    <a:gs pos="100000">
                      <a:schemeClr val="tx1"/>
                    </a:gs>
                  </a:gsLst>
                  <a:lin ang="5400000" scaled="0"/>
                </a:gradFill>
                <a:latin typeface="+mn-lt"/>
                <a:ea typeface="+mn-ea"/>
                <a:cs typeface="+mn-cs"/>
              </a:defRPr>
            </a:lvl2pPr>
            <a:lvl3pPr marL="1182778" indent="-285695">
              <a:buClr>
                <a:schemeClr val="tx1">
                  <a:lumMod val="50000"/>
                  <a:lumOff val="50000"/>
                </a:schemeClr>
              </a:buClr>
              <a:buSzPct val="100000"/>
              <a:defRPr lang="en-US" sz="1600" kern="1200" spc="0" baseline="0" dirty="0" smtClean="0">
                <a:gradFill>
                  <a:gsLst>
                    <a:gs pos="1250">
                      <a:schemeClr val="tx1"/>
                    </a:gs>
                    <a:gs pos="100000">
                      <a:schemeClr val="tx1"/>
                    </a:gs>
                  </a:gsLst>
                  <a:lin ang="5400000" scaled="0"/>
                </a:gradFill>
                <a:latin typeface="+mn-lt"/>
                <a:ea typeface="+mn-ea"/>
                <a:cs typeface="+mn-cs"/>
              </a:defRPr>
            </a:lvl3pPr>
            <a:lvl4pPr>
              <a:buClr>
                <a:schemeClr val="tx1">
                  <a:lumMod val="50000"/>
                  <a:lumOff val="50000"/>
                </a:schemeClr>
              </a:buClr>
              <a:buSzPct val="100000"/>
              <a:defRPr/>
            </a:lvl4pPr>
          </a:lstStyle>
          <a:p>
            <a:pPr lvl="0"/>
            <a:r>
              <a:rPr lang="en-US"/>
              <a:t>Click to edit Master text styles</a:t>
            </a:r>
          </a:p>
          <a:p>
            <a:pPr marL="639957" marR="0" lvl="1" indent="-228556" algn="l" defTabSz="932563" rtl="0" eaLnBrk="1" fontAlgn="auto" latinLnBrk="0" hangingPunct="1">
              <a:lnSpc>
                <a:spcPct val="100000"/>
              </a:lnSpc>
              <a:spcBef>
                <a:spcPct val="20000"/>
              </a:spcBef>
              <a:spcAft>
                <a:spcPts val="0"/>
              </a:spcAft>
              <a:buClr>
                <a:schemeClr val="tx1">
                  <a:lumMod val="50000"/>
                  <a:lumOff val="50000"/>
                </a:schemeClr>
              </a:buClr>
              <a:buSzPct val="100000"/>
              <a:buFont typeface="Wingdings" panose="05000000000000000000" pitchFamily="2" charset="2"/>
              <a:buChar char=""/>
              <a:tabLst/>
            </a:pPr>
            <a:r>
              <a:rPr lang="en-US"/>
              <a:t>Second level</a:t>
            </a:r>
          </a:p>
          <a:p>
            <a:pPr marL="1097069" marR="0" lvl="2" indent="-199986" algn="l" defTabSz="932563" rtl="0" eaLnBrk="1" fontAlgn="auto" latinLnBrk="0" hangingPunct="1">
              <a:lnSpc>
                <a:spcPct val="100000"/>
              </a:lnSpc>
              <a:spcBef>
                <a:spcPct val="20000"/>
              </a:spcBef>
              <a:spcAft>
                <a:spcPts val="0"/>
              </a:spcAft>
              <a:buClr>
                <a:schemeClr val="tx1">
                  <a:lumMod val="50000"/>
                  <a:lumOff val="50000"/>
                </a:schemeClr>
              </a:buClr>
              <a:buSzPct val="100000"/>
              <a:buFont typeface="Wingdings" panose="05000000000000000000" pitchFamily="2" charset="2"/>
              <a:buChar char=""/>
              <a:tabLst/>
            </a:pPr>
            <a:r>
              <a:rPr lang="en-US"/>
              <a:t>Third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095685"/>
          </a:xfrm>
        </p:spPr>
        <p:txBody>
          <a:bodyPr/>
          <a:lstStyle>
            <a:lvl1pPr>
              <a:buClr>
                <a:schemeClr val="tx1">
                  <a:lumMod val="50000"/>
                  <a:lumOff val="50000"/>
                </a:schemeClr>
              </a:buClr>
              <a:buSzPct val="100000"/>
              <a:defRPr/>
            </a:lvl1pPr>
            <a:lvl2pPr marL="754235" indent="-342834">
              <a:buClr>
                <a:schemeClr val="tx1">
                  <a:lumMod val="50000"/>
                  <a:lumOff val="50000"/>
                </a:schemeClr>
              </a:buClr>
              <a:buSzPct val="100000"/>
              <a:defRPr lang="en-US" sz="2000" kern="1200" spc="0" baseline="0" dirty="0">
                <a:gradFill>
                  <a:gsLst>
                    <a:gs pos="1250">
                      <a:schemeClr val="tx1"/>
                    </a:gs>
                    <a:gs pos="100000">
                      <a:schemeClr val="tx1"/>
                    </a:gs>
                  </a:gsLst>
                  <a:lin ang="5400000" scaled="0"/>
                </a:gradFill>
                <a:latin typeface="+mn-lt"/>
                <a:ea typeface="+mn-ea"/>
                <a:cs typeface="+mn-cs"/>
              </a:defRPr>
            </a:lvl2pPr>
            <a:lvl3pPr marL="1182778" indent="-285695">
              <a:buClr>
                <a:schemeClr val="tx1">
                  <a:lumMod val="50000"/>
                  <a:lumOff val="50000"/>
                </a:schemeClr>
              </a:buClr>
              <a:buSzPct val="100000"/>
              <a:defRPr lang="en-US" sz="1600" kern="1200" spc="0" baseline="0" dirty="0">
                <a:gradFill>
                  <a:gsLst>
                    <a:gs pos="1250">
                      <a:schemeClr val="tx1"/>
                    </a:gs>
                    <a:gs pos="100000">
                      <a:schemeClr val="tx1"/>
                    </a:gs>
                  </a:gsLst>
                  <a:lin ang="5400000" scaled="0"/>
                </a:gradFill>
                <a:latin typeface="+mn-lt"/>
                <a:ea typeface="+mn-ea"/>
                <a:cs typeface="+mn-cs"/>
              </a:defRPr>
            </a:lvl3pPr>
            <a:lvl4pPr>
              <a:buClr>
                <a:schemeClr val="tx1">
                  <a:lumMod val="50000"/>
                  <a:lumOff val="50000"/>
                </a:schemeClr>
              </a:buClr>
              <a:buSzPct val="100000"/>
              <a:defRPr/>
            </a:lvl4pPr>
          </a:lstStyle>
          <a:p>
            <a:pPr lvl="0"/>
            <a:r>
              <a:rPr lang="en-US"/>
              <a:t>Click to edit Master text styles</a:t>
            </a:r>
          </a:p>
          <a:p>
            <a:pPr marL="639957" marR="0" lvl="1" indent="-228556" algn="l" defTabSz="932563" rtl="0" eaLnBrk="1" fontAlgn="auto" latinLnBrk="0" hangingPunct="1">
              <a:lnSpc>
                <a:spcPct val="100000"/>
              </a:lnSpc>
              <a:spcBef>
                <a:spcPct val="20000"/>
              </a:spcBef>
              <a:spcAft>
                <a:spcPts val="0"/>
              </a:spcAft>
              <a:buClr>
                <a:schemeClr val="tx1">
                  <a:lumMod val="50000"/>
                  <a:lumOff val="50000"/>
                </a:schemeClr>
              </a:buClr>
              <a:buSzPct val="100000"/>
              <a:buFont typeface="Wingdings" panose="05000000000000000000" pitchFamily="2" charset="2"/>
              <a:buChar char=""/>
              <a:tabLst/>
            </a:pPr>
            <a:r>
              <a:rPr lang="en-US"/>
              <a:t>Second level</a:t>
            </a:r>
          </a:p>
          <a:p>
            <a:pPr marL="1097069" marR="0" lvl="2" indent="-199986" algn="l" defTabSz="932563" rtl="0" eaLnBrk="1" fontAlgn="auto" latinLnBrk="0" hangingPunct="1">
              <a:lnSpc>
                <a:spcPct val="100000"/>
              </a:lnSpc>
              <a:spcBef>
                <a:spcPct val="20000"/>
              </a:spcBef>
              <a:spcAft>
                <a:spcPts val="0"/>
              </a:spcAft>
              <a:buClr>
                <a:schemeClr val="tx1">
                  <a:lumMod val="50000"/>
                  <a:lumOff val="50000"/>
                </a:schemeClr>
              </a:buClr>
              <a:buSzPct val="100000"/>
              <a:buFont typeface="Wingdings" panose="05000000000000000000" pitchFamily="2" charset="2"/>
              <a:buChar char=""/>
              <a:tabLst/>
            </a:pPr>
            <a:r>
              <a:rPr lang="en-US"/>
              <a:t>Third level</a:t>
            </a:r>
          </a:p>
        </p:txBody>
      </p:sp>
      <p:sp>
        <p:nvSpPr>
          <p:cNvPr id="6" name="TextBox 5">
            <a:extLst>
              <a:ext uri="{FF2B5EF4-FFF2-40B4-BE49-F238E27FC236}">
                <a16:creationId xmlns:a16="http://schemas.microsoft.com/office/drawing/2014/main" id="{7DADBE2B-4ADE-44BF-94AD-5EE0F72E9520}"/>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7298200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095685"/>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lang="en-US" sz="2000" kern="1200" spc="0" baseline="0" dirty="0">
                <a:gradFill>
                  <a:gsLst>
                    <a:gs pos="1250">
                      <a:schemeClr val="tx1"/>
                    </a:gs>
                    <a:gs pos="100000">
                      <a:schemeClr val="tx1"/>
                    </a:gs>
                  </a:gsLst>
                  <a:lin ang="5400000" scaled="0"/>
                </a:gradFill>
                <a:latin typeface="+mn-lt"/>
                <a:ea typeface="+mn-ea"/>
                <a:cs typeface="+mn-cs"/>
              </a:defRPr>
            </a:lvl2pPr>
            <a:lvl3pPr marL="450764" indent="0">
              <a:buFont typeface="Wingdings" panose="05000000000000000000" pitchFamily="2" charset="2"/>
              <a:buNone/>
              <a:tabLst/>
              <a:defRPr lang="en-US" sz="1600" kern="1200" spc="0" baseline="0" dirty="0">
                <a:gradFill>
                  <a:gsLst>
                    <a:gs pos="1250">
                      <a:schemeClr val="tx1"/>
                    </a:gs>
                    <a:gs pos="100000">
                      <a:schemeClr val="tx1"/>
                    </a:gs>
                  </a:gsLst>
                  <a:lin ang="5400000" scaled="0"/>
                </a:gradFill>
                <a:latin typeface="+mn-lt"/>
                <a:ea typeface="+mn-ea"/>
                <a:cs typeface="+mn-cs"/>
              </a:defRPr>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marL="457112" marR="0" lvl="1"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Second level</a:t>
            </a:r>
          </a:p>
          <a:p>
            <a:pPr marL="914225" marR="0" lvl="2"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Third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095685"/>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lang="en-US" sz="2000" kern="1200" spc="0" baseline="0" dirty="0">
                <a:gradFill>
                  <a:gsLst>
                    <a:gs pos="1250">
                      <a:schemeClr val="tx1"/>
                    </a:gs>
                    <a:gs pos="100000">
                      <a:schemeClr val="tx1"/>
                    </a:gs>
                  </a:gsLst>
                  <a:lin ang="5400000" scaled="0"/>
                </a:gradFill>
                <a:latin typeface="+mn-lt"/>
                <a:ea typeface="+mn-ea"/>
                <a:cs typeface="+mn-cs"/>
              </a:defRPr>
            </a:lvl2pPr>
            <a:lvl3pPr marL="450764" indent="0">
              <a:buFont typeface="Wingdings" panose="05000000000000000000" pitchFamily="2" charset="2"/>
              <a:buNone/>
              <a:tabLst/>
              <a:defRPr lang="en-US" sz="1600" kern="1200" spc="0" baseline="0" dirty="0">
                <a:gradFill>
                  <a:gsLst>
                    <a:gs pos="1250">
                      <a:schemeClr val="tx1"/>
                    </a:gs>
                    <a:gs pos="100000">
                      <a:schemeClr val="tx1"/>
                    </a:gs>
                  </a:gsLst>
                  <a:lin ang="5400000" scaled="0"/>
                </a:gradFill>
                <a:latin typeface="+mn-lt"/>
                <a:ea typeface="+mn-ea"/>
                <a:cs typeface="+mn-cs"/>
              </a:defRPr>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marL="457112" marR="0" lvl="1"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Second level</a:t>
            </a:r>
          </a:p>
          <a:p>
            <a:pPr marL="914225" marR="0" lvl="2" indent="0" algn="l"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Third level</a:t>
            </a:r>
          </a:p>
        </p:txBody>
      </p:sp>
      <p:sp>
        <p:nvSpPr>
          <p:cNvPr id="5" name="TextBox 4">
            <a:extLst>
              <a:ext uri="{FF2B5EF4-FFF2-40B4-BE49-F238E27FC236}">
                <a16:creationId xmlns:a16="http://schemas.microsoft.com/office/drawing/2014/main" id="{27873400-33C6-4564-B2C2-F81BE5DEB0FD}"/>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0490898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83513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CAB166EF-6F55-4DA4-89E6-F23050C4F679}"/>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4238171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465263"/>
            <a:ext cx="11018520" cy="553998"/>
          </a:xfrm>
        </p:spPr>
        <p:txBody>
          <a:bodyPr/>
          <a:lstStyle>
            <a:lvl1pPr algn="ctr">
              <a:defRPr/>
            </a:lvl1pPr>
          </a:lstStyle>
          <a:p>
            <a:r>
              <a:rPr lang="en-US"/>
              <a:t>Click to edit Master title style</a:t>
            </a:r>
          </a:p>
        </p:txBody>
      </p:sp>
      <p:sp>
        <p:nvSpPr>
          <p:cNvPr id="3" name="TextBox 2">
            <a:extLst>
              <a:ext uri="{FF2B5EF4-FFF2-40B4-BE49-F238E27FC236}">
                <a16:creationId xmlns:a16="http://schemas.microsoft.com/office/drawing/2014/main" id="{E29B0E89-24F8-4BEB-95BE-B136B3895F96}"/>
              </a:ext>
            </a:extLst>
          </p:cNvPr>
          <p:cNvSpPr txBox="1"/>
          <p:nvPr userDrawn="1"/>
        </p:nvSpPr>
        <p:spPr>
          <a:xfrm>
            <a:off x="5176672"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5" name="Oval 4">
            <a:extLst>
              <a:ext uri="{FF2B5EF4-FFF2-40B4-BE49-F238E27FC236}">
                <a16:creationId xmlns:a16="http://schemas.microsoft.com/office/drawing/2014/main" id="{650574EF-C98C-4CE7-B983-4CE1945D7127}"/>
              </a:ext>
            </a:extLst>
          </p:cNvPr>
          <p:cNvSpPr/>
          <p:nvPr userDrawn="1"/>
        </p:nvSpPr>
        <p:spPr bwMode="auto">
          <a:xfrm>
            <a:off x="1927225" y="2402352"/>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4040E01-FFA4-4F0E-BA3A-A1BEEE4BCBC5}"/>
              </a:ext>
            </a:extLst>
          </p:cNvPr>
          <p:cNvSpPr>
            <a:spLocks noGrp="1"/>
          </p:cNvSpPr>
          <p:nvPr>
            <p:ph type="body" sz="quarter" idx="16"/>
          </p:nvPr>
        </p:nvSpPr>
        <p:spPr>
          <a:xfrm>
            <a:off x="1688306" y="4282528"/>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423169B3-2F4E-46F2-8F2F-AEAB1A2D7DA9}"/>
              </a:ext>
            </a:extLst>
          </p:cNvPr>
          <p:cNvSpPr>
            <a:spLocks noGrp="1"/>
          </p:cNvSpPr>
          <p:nvPr>
            <p:ph type="body" sz="quarter" idx="17"/>
          </p:nvPr>
        </p:nvSpPr>
        <p:spPr>
          <a:xfrm>
            <a:off x="1688306"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8" name="Text Placeholder 3">
            <a:extLst>
              <a:ext uri="{FF2B5EF4-FFF2-40B4-BE49-F238E27FC236}">
                <a16:creationId xmlns:a16="http://schemas.microsoft.com/office/drawing/2014/main" id="{3D8164F7-065A-4D6F-8C81-F8C4D8C2D448}"/>
              </a:ext>
            </a:extLst>
          </p:cNvPr>
          <p:cNvSpPr>
            <a:spLocks noGrp="1"/>
          </p:cNvSpPr>
          <p:nvPr>
            <p:ph type="body" sz="quarter" idx="18"/>
          </p:nvPr>
        </p:nvSpPr>
        <p:spPr>
          <a:xfrm>
            <a:off x="5060155" y="4282528"/>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99FCE297-2DE5-405D-B6F2-093F0C18F7B2}"/>
              </a:ext>
            </a:extLst>
          </p:cNvPr>
          <p:cNvSpPr>
            <a:spLocks noGrp="1"/>
          </p:cNvSpPr>
          <p:nvPr>
            <p:ph type="body" sz="quarter" idx="19"/>
          </p:nvPr>
        </p:nvSpPr>
        <p:spPr>
          <a:xfrm>
            <a:off x="5060155"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ECAA7BAB-5D61-4BE7-B5A2-24D6E2B1320C}"/>
              </a:ext>
            </a:extLst>
          </p:cNvPr>
          <p:cNvSpPr>
            <a:spLocks noGrp="1"/>
          </p:cNvSpPr>
          <p:nvPr>
            <p:ph type="body" sz="quarter" idx="20"/>
          </p:nvPr>
        </p:nvSpPr>
        <p:spPr>
          <a:xfrm>
            <a:off x="8442324" y="4282528"/>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13B95AD4-DC93-4118-8B8E-61A3DBC05599}"/>
              </a:ext>
            </a:extLst>
          </p:cNvPr>
          <p:cNvSpPr>
            <a:spLocks noGrp="1"/>
          </p:cNvSpPr>
          <p:nvPr>
            <p:ph type="body" sz="quarter" idx="21"/>
          </p:nvPr>
        </p:nvSpPr>
        <p:spPr>
          <a:xfrm>
            <a:off x="8442324"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2" name="Oval 11">
            <a:extLst>
              <a:ext uri="{FF2B5EF4-FFF2-40B4-BE49-F238E27FC236}">
                <a16:creationId xmlns:a16="http://schemas.microsoft.com/office/drawing/2014/main" id="{CEDB0A2C-6175-4CA4-A54A-0B1850E724B5}"/>
              </a:ext>
            </a:extLst>
          </p:cNvPr>
          <p:cNvSpPr/>
          <p:nvPr userDrawn="1"/>
        </p:nvSpPr>
        <p:spPr bwMode="auto">
          <a:xfrm>
            <a:off x="5299074" y="2402352"/>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B3AFDF47-E417-4434-9001-222C7A7B601B}"/>
              </a:ext>
            </a:extLst>
          </p:cNvPr>
          <p:cNvSpPr/>
          <p:nvPr userDrawn="1"/>
        </p:nvSpPr>
        <p:spPr bwMode="auto">
          <a:xfrm>
            <a:off x="8681243" y="2402352"/>
            <a:ext cx="1595438" cy="1595434"/>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1537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36">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465263"/>
            <a:ext cx="11018520" cy="553998"/>
          </a:xfrm>
        </p:spPr>
        <p:txBody>
          <a:bodyPr/>
          <a:lstStyle>
            <a:lvl1pPr algn="ctr">
              <a:defRPr/>
            </a:lvl1pPr>
          </a:lstStyle>
          <a:p>
            <a:r>
              <a:rPr lang="en-US"/>
              <a:t>Click to edit Master title style</a:t>
            </a:r>
          </a:p>
        </p:txBody>
      </p:sp>
      <p:sp>
        <p:nvSpPr>
          <p:cNvPr id="3" name="TextBox 2">
            <a:extLst>
              <a:ext uri="{FF2B5EF4-FFF2-40B4-BE49-F238E27FC236}">
                <a16:creationId xmlns:a16="http://schemas.microsoft.com/office/drawing/2014/main" id="{E29B0E89-24F8-4BEB-95BE-B136B3895F96}"/>
              </a:ext>
            </a:extLst>
          </p:cNvPr>
          <p:cNvSpPr txBox="1"/>
          <p:nvPr userDrawn="1"/>
        </p:nvSpPr>
        <p:spPr>
          <a:xfrm>
            <a:off x="5176672"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5" name="Oval 4">
            <a:extLst>
              <a:ext uri="{FF2B5EF4-FFF2-40B4-BE49-F238E27FC236}">
                <a16:creationId xmlns:a16="http://schemas.microsoft.com/office/drawing/2014/main" id="{650574EF-C98C-4CE7-B983-4CE1945D7127}"/>
              </a:ext>
            </a:extLst>
          </p:cNvPr>
          <p:cNvSpPr/>
          <p:nvPr userDrawn="1"/>
        </p:nvSpPr>
        <p:spPr bwMode="auto">
          <a:xfrm>
            <a:off x="1215520" y="2474872"/>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4040E01-FFA4-4F0E-BA3A-A1BEEE4BCBC5}"/>
              </a:ext>
            </a:extLst>
          </p:cNvPr>
          <p:cNvSpPr>
            <a:spLocks noGrp="1"/>
          </p:cNvSpPr>
          <p:nvPr>
            <p:ph type="body" sz="quarter" idx="16"/>
          </p:nvPr>
        </p:nvSpPr>
        <p:spPr>
          <a:xfrm>
            <a:off x="904081" y="4282528"/>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423169B3-2F4E-46F2-8F2F-AEAB1A2D7DA9}"/>
              </a:ext>
            </a:extLst>
          </p:cNvPr>
          <p:cNvSpPr>
            <a:spLocks noGrp="1"/>
          </p:cNvSpPr>
          <p:nvPr>
            <p:ph type="body" sz="quarter" idx="17"/>
          </p:nvPr>
        </p:nvSpPr>
        <p:spPr>
          <a:xfrm>
            <a:off x="904081"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8" name="Text Placeholder 3">
            <a:extLst>
              <a:ext uri="{FF2B5EF4-FFF2-40B4-BE49-F238E27FC236}">
                <a16:creationId xmlns:a16="http://schemas.microsoft.com/office/drawing/2014/main" id="{3D8164F7-065A-4D6F-8C81-F8C4D8C2D448}"/>
              </a:ext>
            </a:extLst>
          </p:cNvPr>
          <p:cNvSpPr>
            <a:spLocks noGrp="1"/>
          </p:cNvSpPr>
          <p:nvPr>
            <p:ph type="body" sz="quarter" idx="18"/>
          </p:nvPr>
        </p:nvSpPr>
        <p:spPr>
          <a:xfrm>
            <a:off x="3674268" y="4282528"/>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99FCE297-2DE5-405D-B6F2-093F0C18F7B2}"/>
              </a:ext>
            </a:extLst>
          </p:cNvPr>
          <p:cNvSpPr>
            <a:spLocks noGrp="1"/>
          </p:cNvSpPr>
          <p:nvPr>
            <p:ph type="body" sz="quarter" idx="19"/>
          </p:nvPr>
        </p:nvSpPr>
        <p:spPr>
          <a:xfrm>
            <a:off x="3674268"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2" name="Oval 11">
            <a:extLst>
              <a:ext uri="{FF2B5EF4-FFF2-40B4-BE49-F238E27FC236}">
                <a16:creationId xmlns:a16="http://schemas.microsoft.com/office/drawing/2014/main" id="{CEDB0A2C-6175-4CA4-A54A-0B1850E724B5}"/>
              </a:ext>
            </a:extLst>
          </p:cNvPr>
          <p:cNvSpPr/>
          <p:nvPr userDrawn="1"/>
        </p:nvSpPr>
        <p:spPr bwMode="auto">
          <a:xfrm>
            <a:off x="3985707" y="2474872"/>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9C5F9FC3-AD04-45D7-B193-E0BAD0C8C7C0}"/>
              </a:ext>
            </a:extLst>
          </p:cNvPr>
          <p:cNvSpPr/>
          <p:nvPr userDrawn="1"/>
        </p:nvSpPr>
        <p:spPr bwMode="auto">
          <a:xfrm>
            <a:off x="6755894" y="2474872"/>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3">
            <a:extLst>
              <a:ext uri="{FF2B5EF4-FFF2-40B4-BE49-F238E27FC236}">
                <a16:creationId xmlns:a16="http://schemas.microsoft.com/office/drawing/2014/main" id="{2CE6B68A-400C-4B43-BC4E-3B9FDCB79F91}"/>
              </a:ext>
            </a:extLst>
          </p:cNvPr>
          <p:cNvSpPr>
            <a:spLocks noGrp="1"/>
          </p:cNvSpPr>
          <p:nvPr>
            <p:ph type="body" sz="quarter" idx="20"/>
          </p:nvPr>
        </p:nvSpPr>
        <p:spPr>
          <a:xfrm>
            <a:off x="6444455" y="4282528"/>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6" name="Text Placeholder 3">
            <a:extLst>
              <a:ext uri="{FF2B5EF4-FFF2-40B4-BE49-F238E27FC236}">
                <a16:creationId xmlns:a16="http://schemas.microsoft.com/office/drawing/2014/main" id="{652FE4A6-19C7-436D-B5D9-B828628B63CB}"/>
              </a:ext>
            </a:extLst>
          </p:cNvPr>
          <p:cNvSpPr>
            <a:spLocks noGrp="1"/>
          </p:cNvSpPr>
          <p:nvPr>
            <p:ph type="body" sz="quarter" idx="21"/>
          </p:nvPr>
        </p:nvSpPr>
        <p:spPr>
          <a:xfrm>
            <a:off x="6444455"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7" name="Text Placeholder 3">
            <a:extLst>
              <a:ext uri="{FF2B5EF4-FFF2-40B4-BE49-F238E27FC236}">
                <a16:creationId xmlns:a16="http://schemas.microsoft.com/office/drawing/2014/main" id="{FEB2ADDC-D27C-4D14-BCA5-0CA584F39107}"/>
              </a:ext>
            </a:extLst>
          </p:cNvPr>
          <p:cNvSpPr>
            <a:spLocks noGrp="1"/>
          </p:cNvSpPr>
          <p:nvPr>
            <p:ph type="body" sz="quarter" idx="22"/>
          </p:nvPr>
        </p:nvSpPr>
        <p:spPr>
          <a:xfrm>
            <a:off x="9214643" y="4282528"/>
            <a:ext cx="2073276" cy="553998"/>
          </a:xfrm>
        </p:spPr>
        <p:txBody>
          <a:bodyPr/>
          <a:lstStyle>
            <a:lvl1pPr marL="0" indent="0" algn="ctr">
              <a:spcBef>
                <a:spcPts val="0"/>
              </a:spcBef>
              <a:buNone/>
              <a:defRPr sz="1800">
                <a:solidFill>
                  <a:schemeClr val="accent1"/>
                </a:solidFill>
                <a:latin typeface="+mj-lt"/>
              </a:defRPr>
            </a:lvl1pPr>
          </a:lstStyle>
          <a:p>
            <a:pPr lvl="0"/>
            <a:r>
              <a:rPr lang="en-US"/>
              <a:t>Click to edit Master text styles</a:t>
            </a:r>
          </a:p>
        </p:txBody>
      </p:sp>
      <p:sp>
        <p:nvSpPr>
          <p:cNvPr id="18" name="Text Placeholder 3">
            <a:extLst>
              <a:ext uri="{FF2B5EF4-FFF2-40B4-BE49-F238E27FC236}">
                <a16:creationId xmlns:a16="http://schemas.microsoft.com/office/drawing/2014/main" id="{2D0B0B95-35CC-4DE5-B8AC-EA76EEC03711}"/>
              </a:ext>
            </a:extLst>
          </p:cNvPr>
          <p:cNvSpPr>
            <a:spLocks noGrp="1"/>
          </p:cNvSpPr>
          <p:nvPr>
            <p:ph type="body" sz="quarter" idx="23"/>
          </p:nvPr>
        </p:nvSpPr>
        <p:spPr>
          <a:xfrm>
            <a:off x="9214643" y="4940301"/>
            <a:ext cx="2073276" cy="492443"/>
          </a:xfrm>
        </p:spPr>
        <p:txBody>
          <a:bodyPr/>
          <a:lstStyle>
            <a:lvl1pPr marL="0" indent="0" algn="ctr">
              <a:spcBef>
                <a:spcPts val="0"/>
              </a:spcBef>
              <a:spcAft>
                <a:spcPts val="300"/>
              </a:spcAft>
              <a:buNone/>
              <a:defRPr sz="1600">
                <a:solidFill>
                  <a:schemeClr val="tx1"/>
                </a:solidFill>
                <a:latin typeface="+mn-lt"/>
              </a:defRPr>
            </a:lvl1pPr>
          </a:lstStyle>
          <a:p>
            <a:pPr lvl="0"/>
            <a:r>
              <a:rPr lang="en-US"/>
              <a:t>Click to edit Master text styles</a:t>
            </a:r>
          </a:p>
        </p:txBody>
      </p:sp>
      <p:sp>
        <p:nvSpPr>
          <p:cNvPr id="19" name="Oval 18">
            <a:extLst>
              <a:ext uri="{FF2B5EF4-FFF2-40B4-BE49-F238E27FC236}">
                <a16:creationId xmlns:a16="http://schemas.microsoft.com/office/drawing/2014/main" id="{ECA0597E-2C41-476D-891F-F05CDE09877F}"/>
              </a:ext>
            </a:extLst>
          </p:cNvPr>
          <p:cNvSpPr/>
          <p:nvPr userDrawn="1"/>
        </p:nvSpPr>
        <p:spPr bwMode="auto">
          <a:xfrm>
            <a:off x="9526082" y="2474872"/>
            <a:ext cx="1450398" cy="1450395"/>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09889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36">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siness Model Canva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53DF8-635C-BC43-B02D-4B0F75E36121}"/>
              </a:ext>
            </a:extLst>
          </p:cNvPr>
          <p:cNvSpPr/>
          <p:nvPr userDrawn="1"/>
        </p:nvSpPr>
        <p:spPr bwMode="auto">
          <a:xfrm>
            <a:off x="588264" y="1063526"/>
            <a:ext cx="2611387" cy="2558886"/>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Value proposition</a:t>
            </a:r>
          </a:p>
        </p:txBody>
      </p:sp>
      <p:sp>
        <p:nvSpPr>
          <p:cNvPr id="11" name="Rectangle 10">
            <a:extLst>
              <a:ext uri="{FF2B5EF4-FFF2-40B4-BE49-F238E27FC236}">
                <a16:creationId xmlns:a16="http://schemas.microsoft.com/office/drawing/2014/main" id="{BCB21D27-1889-B748-ADB4-C14DF10278A6}"/>
              </a:ext>
            </a:extLst>
          </p:cNvPr>
          <p:cNvSpPr/>
          <p:nvPr userDrawn="1"/>
        </p:nvSpPr>
        <p:spPr bwMode="auto">
          <a:xfrm>
            <a:off x="3287390" y="1063525"/>
            <a:ext cx="2217614" cy="182878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Key customers</a:t>
            </a:r>
          </a:p>
        </p:txBody>
      </p:sp>
      <p:sp>
        <p:nvSpPr>
          <p:cNvPr id="12" name="Rectangle 11">
            <a:extLst>
              <a:ext uri="{FF2B5EF4-FFF2-40B4-BE49-F238E27FC236}">
                <a16:creationId xmlns:a16="http://schemas.microsoft.com/office/drawing/2014/main" id="{45ED3186-9F44-9B48-8E0A-860CBC323651}"/>
              </a:ext>
            </a:extLst>
          </p:cNvPr>
          <p:cNvSpPr/>
          <p:nvPr userDrawn="1"/>
        </p:nvSpPr>
        <p:spPr bwMode="auto">
          <a:xfrm>
            <a:off x="5592743" y="1063524"/>
            <a:ext cx="2217614" cy="182878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Key activities</a:t>
            </a:r>
          </a:p>
        </p:txBody>
      </p:sp>
      <p:sp>
        <p:nvSpPr>
          <p:cNvPr id="13" name="Rectangle 12">
            <a:extLst>
              <a:ext uri="{FF2B5EF4-FFF2-40B4-BE49-F238E27FC236}">
                <a16:creationId xmlns:a16="http://schemas.microsoft.com/office/drawing/2014/main" id="{7DD88181-83D7-FB40-9D54-7E6203E3874B}"/>
              </a:ext>
            </a:extLst>
          </p:cNvPr>
          <p:cNvSpPr/>
          <p:nvPr userDrawn="1"/>
        </p:nvSpPr>
        <p:spPr bwMode="auto">
          <a:xfrm>
            <a:off x="7898098" y="1063524"/>
            <a:ext cx="1811775" cy="3746564"/>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Customer</a:t>
            </a:r>
          </a:p>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relationships</a:t>
            </a:r>
          </a:p>
        </p:txBody>
      </p:sp>
      <p:sp>
        <p:nvSpPr>
          <p:cNvPr id="14" name="Rectangle 13">
            <a:extLst>
              <a:ext uri="{FF2B5EF4-FFF2-40B4-BE49-F238E27FC236}">
                <a16:creationId xmlns:a16="http://schemas.microsoft.com/office/drawing/2014/main" id="{A1E17021-D9AF-CF4A-8EDD-9E17F2EA006A}"/>
              </a:ext>
            </a:extLst>
          </p:cNvPr>
          <p:cNvSpPr/>
          <p:nvPr userDrawn="1"/>
        </p:nvSpPr>
        <p:spPr bwMode="auto">
          <a:xfrm>
            <a:off x="9797614" y="1063523"/>
            <a:ext cx="1811775" cy="3746565"/>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Industry</a:t>
            </a:r>
          </a:p>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competitors</a:t>
            </a:r>
          </a:p>
        </p:txBody>
      </p:sp>
      <p:sp>
        <p:nvSpPr>
          <p:cNvPr id="15" name="Rectangle 14">
            <a:extLst>
              <a:ext uri="{FF2B5EF4-FFF2-40B4-BE49-F238E27FC236}">
                <a16:creationId xmlns:a16="http://schemas.microsoft.com/office/drawing/2014/main" id="{417B19F6-5EFB-6449-B67B-8D5F8CACFDA6}"/>
              </a:ext>
            </a:extLst>
          </p:cNvPr>
          <p:cNvSpPr/>
          <p:nvPr userDrawn="1"/>
        </p:nvSpPr>
        <p:spPr bwMode="auto">
          <a:xfrm>
            <a:off x="588264" y="3710151"/>
            <a:ext cx="2611387" cy="2558887"/>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Problem definition</a:t>
            </a:r>
          </a:p>
        </p:txBody>
      </p:sp>
      <p:sp>
        <p:nvSpPr>
          <p:cNvPr id="16" name="Rectangle 15">
            <a:extLst>
              <a:ext uri="{FF2B5EF4-FFF2-40B4-BE49-F238E27FC236}">
                <a16:creationId xmlns:a16="http://schemas.microsoft.com/office/drawing/2014/main" id="{92B93EDC-A09F-0748-B1F5-1E9CDFF12919}"/>
              </a:ext>
            </a:extLst>
          </p:cNvPr>
          <p:cNvSpPr/>
          <p:nvPr userDrawn="1"/>
        </p:nvSpPr>
        <p:spPr bwMode="auto">
          <a:xfrm>
            <a:off x="3287390" y="2981307"/>
            <a:ext cx="2217614" cy="182878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Key partners &amp; channels</a:t>
            </a:r>
          </a:p>
        </p:txBody>
      </p:sp>
      <p:sp>
        <p:nvSpPr>
          <p:cNvPr id="17" name="Rectangle 16">
            <a:extLst>
              <a:ext uri="{FF2B5EF4-FFF2-40B4-BE49-F238E27FC236}">
                <a16:creationId xmlns:a16="http://schemas.microsoft.com/office/drawing/2014/main" id="{AE0AA2A5-F0C8-F946-975B-2D183A502D42}"/>
              </a:ext>
            </a:extLst>
          </p:cNvPr>
          <p:cNvSpPr/>
          <p:nvPr userDrawn="1"/>
        </p:nvSpPr>
        <p:spPr bwMode="auto">
          <a:xfrm>
            <a:off x="5592743" y="2981307"/>
            <a:ext cx="2217614" cy="3287731"/>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Key resources</a:t>
            </a:r>
          </a:p>
        </p:txBody>
      </p:sp>
      <p:sp>
        <p:nvSpPr>
          <p:cNvPr id="18" name="Rectangle 17">
            <a:extLst>
              <a:ext uri="{FF2B5EF4-FFF2-40B4-BE49-F238E27FC236}">
                <a16:creationId xmlns:a16="http://schemas.microsoft.com/office/drawing/2014/main" id="{F0F27E3C-AC0E-8E40-B5BE-F3EC4FBAAE8C}"/>
              </a:ext>
            </a:extLst>
          </p:cNvPr>
          <p:cNvSpPr/>
          <p:nvPr userDrawn="1"/>
        </p:nvSpPr>
        <p:spPr bwMode="auto">
          <a:xfrm>
            <a:off x="3287390" y="4897828"/>
            <a:ext cx="2217614" cy="137121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Cost structure</a:t>
            </a:r>
          </a:p>
        </p:txBody>
      </p:sp>
      <p:sp>
        <p:nvSpPr>
          <p:cNvPr id="19" name="Rectangle 18">
            <a:extLst>
              <a:ext uri="{FF2B5EF4-FFF2-40B4-BE49-F238E27FC236}">
                <a16:creationId xmlns:a16="http://schemas.microsoft.com/office/drawing/2014/main" id="{EA3B384A-75F5-5C45-B04B-C6A36674BFE8}"/>
              </a:ext>
            </a:extLst>
          </p:cNvPr>
          <p:cNvSpPr/>
          <p:nvPr userDrawn="1"/>
        </p:nvSpPr>
        <p:spPr bwMode="auto">
          <a:xfrm>
            <a:off x="7898096" y="4897828"/>
            <a:ext cx="3705641" cy="1371210"/>
          </a:xfrm>
          <a:prstGeom prst="rect">
            <a:avLst/>
          </a:prstGeom>
          <a:solidFill>
            <a:schemeClr val="bg1">
              <a:lumMod val="85000"/>
              <a:lumOff val="15000"/>
            </a:schemeClr>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55" tIns="118855" rIns="0" bIns="0" numCol="1" spcCol="0" rtlCol="0" fromWordArt="0" anchor="t" anchorCtr="0" forceAA="0" compatLnSpc="1">
            <a:prstTxWarp prst="textNoShape">
              <a:avLst/>
            </a:prstTxWarp>
            <a:noAutofit/>
          </a:bodyPr>
          <a:lstStyle/>
          <a:p>
            <a:pPr lvl="0" defTabSz="932293" fontAlgn="base">
              <a:lnSpc>
                <a:spcPts val="1200"/>
              </a:lnSpc>
              <a:defRPr/>
            </a:pPr>
            <a:r>
              <a:rPr lang="en-US" sz="1000" b="1">
                <a:solidFill>
                  <a:schemeClr val="tx1"/>
                </a:solidFill>
                <a:latin typeface="Segoe UI Semibold" panose="020B0502040204020203" pitchFamily="34" charset="0"/>
                <a:ea typeface="Segoe UI" panose="020B0502040204020203" pitchFamily="34" charset="0"/>
                <a:cs typeface="Segoe UI Semibold" panose="020B0502040204020203" pitchFamily="34" charset="0"/>
              </a:rPr>
              <a:t>Revenue streams</a:t>
            </a:r>
          </a:p>
        </p:txBody>
      </p:sp>
      <p:pic>
        <p:nvPicPr>
          <p:cNvPr id="20" name="Graphic 19">
            <a:extLst>
              <a:ext uri="{FF2B5EF4-FFF2-40B4-BE49-F238E27FC236}">
                <a16:creationId xmlns:a16="http://schemas.microsoft.com/office/drawing/2014/main" id="{BB7BD84B-7559-FC44-B250-BA5E6F4F1D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95813" y="1175856"/>
            <a:ext cx="231708" cy="231708"/>
          </a:xfrm>
          <a:prstGeom prst="rect">
            <a:avLst/>
          </a:prstGeom>
        </p:spPr>
      </p:pic>
      <p:pic>
        <p:nvPicPr>
          <p:cNvPr id="21" name="Graphic 20">
            <a:extLst>
              <a:ext uri="{FF2B5EF4-FFF2-40B4-BE49-F238E27FC236}">
                <a16:creationId xmlns:a16="http://schemas.microsoft.com/office/drawing/2014/main" id="{952C791F-1FD1-4B4D-A8C1-A770BC39434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54260" y="1175608"/>
            <a:ext cx="283464" cy="283464"/>
          </a:xfrm>
          <a:prstGeom prst="rect">
            <a:avLst/>
          </a:prstGeom>
        </p:spPr>
      </p:pic>
      <p:pic>
        <p:nvPicPr>
          <p:cNvPr id="22" name="Graphic 21">
            <a:extLst>
              <a:ext uri="{FF2B5EF4-FFF2-40B4-BE49-F238E27FC236}">
                <a16:creationId xmlns:a16="http://schemas.microsoft.com/office/drawing/2014/main" id="{C1DA98D2-C0C1-A940-8A2D-082A73E74236}"/>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1141000" y="4988472"/>
            <a:ext cx="280367" cy="280367"/>
          </a:xfrm>
          <a:prstGeom prst="rect">
            <a:avLst/>
          </a:prstGeom>
        </p:spPr>
      </p:pic>
      <p:pic>
        <p:nvPicPr>
          <p:cNvPr id="23" name="Graphic 22">
            <a:extLst>
              <a:ext uri="{FF2B5EF4-FFF2-40B4-BE49-F238E27FC236}">
                <a16:creationId xmlns:a16="http://schemas.microsoft.com/office/drawing/2014/main" id="{13D6B85C-0FAE-694B-B03E-89B50097E1DC}"/>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290059" y="1189627"/>
            <a:ext cx="280367" cy="280367"/>
          </a:xfrm>
          <a:prstGeom prst="rect">
            <a:avLst/>
          </a:prstGeom>
        </p:spPr>
      </p:pic>
      <p:pic>
        <p:nvPicPr>
          <p:cNvPr id="24" name="Graphic 23">
            <a:extLst>
              <a:ext uri="{FF2B5EF4-FFF2-40B4-BE49-F238E27FC236}">
                <a16:creationId xmlns:a16="http://schemas.microsoft.com/office/drawing/2014/main" id="{366A1532-68BD-894D-A1A7-0DE09CD48632}"/>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784228" y="3843744"/>
            <a:ext cx="254879" cy="254879"/>
          </a:xfrm>
          <a:prstGeom prst="rect">
            <a:avLst/>
          </a:prstGeom>
        </p:spPr>
      </p:pic>
      <p:pic>
        <p:nvPicPr>
          <p:cNvPr id="25" name="Graphic 24">
            <a:extLst>
              <a:ext uri="{FF2B5EF4-FFF2-40B4-BE49-F238E27FC236}">
                <a16:creationId xmlns:a16="http://schemas.microsoft.com/office/drawing/2014/main" id="{7C9186D0-248F-A844-857E-FFA2FB4DA04B}"/>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055810" y="5001171"/>
            <a:ext cx="280367" cy="280367"/>
          </a:xfrm>
          <a:prstGeom prst="rect">
            <a:avLst/>
          </a:prstGeom>
        </p:spPr>
      </p:pic>
      <p:pic>
        <p:nvPicPr>
          <p:cNvPr id="26" name="Graphic 25">
            <a:extLst>
              <a:ext uri="{FF2B5EF4-FFF2-40B4-BE49-F238E27FC236}">
                <a16:creationId xmlns:a16="http://schemas.microsoft.com/office/drawing/2014/main" id="{CBE1A202-D89E-694C-ADC4-E6A1196FE5EF}"/>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7386487" y="1201257"/>
            <a:ext cx="231708" cy="231708"/>
          </a:xfrm>
          <a:prstGeom prst="rect">
            <a:avLst/>
          </a:prstGeom>
        </p:spPr>
      </p:pic>
      <p:pic>
        <p:nvPicPr>
          <p:cNvPr id="27" name="Graphic 26">
            <a:extLst>
              <a:ext uri="{FF2B5EF4-FFF2-40B4-BE49-F238E27FC236}">
                <a16:creationId xmlns:a16="http://schemas.microsoft.com/office/drawing/2014/main" id="{6714B6D4-C34D-774F-8D40-E0E427E09CFD}"/>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7386487" y="3094052"/>
            <a:ext cx="231708" cy="231708"/>
          </a:xfrm>
          <a:prstGeom prst="rect">
            <a:avLst/>
          </a:prstGeom>
        </p:spPr>
      </p:pic>
      <p:pic>
        <p:nvPicPr>
          <p:cNvPr id="28" name="Graphic 27">
            <a:extLst>
              <a:ext uri="{FF2B5EF4-FFF2-40B4-BE49-F238E27FC236}">
                <a16:creationId xmlns:a16="http://schemas.microsoft.com/office/drawing/2014/main" id="{F77071D0-0D83-784A-B10E-89100FA4639F}"/>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5041790" y="3081104"/>
            <a:ext cx="308404" cy="308404"/>
          </a:xfrm>
          <a:prstGeom prst="rect">
            <a:avLst/>
          </a:prstGeom>
        </p:spPr>
      </p:pic>
      <p:pic>
        <p:nvPicPr>
          <p:cNvPr id="29" name="Graphic 28">
            <a:extLst>
              <a:ext uri="{FF2B5EF4-FFF2-40B4-BE49-F238E27FC236}">
                <a16:creationId xmlns:a16="http://schemas.microsoft.com/office/drawing/2014/main" id="{AFED16D2-7D82-9646-A9C2-83A03A9855E4}"/>
              </a:ext>
            </a:extLst>
          </p:cNvPr>
          <p:cNvPicPr>
            <a:picLocks noChangeAspect="1"/>
          </p:cNvPicPr>
          <p:nvPr userDrawn="1"/>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11160050" y="1189627"/>
            <a:ext cx="280367" cy="280367"/>
          </a:xfrm>
          <a:prstGeom prst="rect">
            <a:avLst/>
          </a:prstGeom>
        </p:spPr>
      </p:pic>
      <p:sp>
        <p:nvSpPr>
          <p:cNvPr id="35" name="Text Placeholder 4">
            <a:extLst>
              <a:ext uri="{FF2B5EF4-FFF2-40B4-BE49-F238E27FC236}">
                <a16:creationId xmlns:a16="http://schemas.microsoft.com/office/drawing/2014/main" id="{CB0C5E63-BE88-8740-877A-E455D2C59EE3}"/>
              </a:ext>
            </a:extLst>
          </p:cNvPr>
          <p:cNvSpPr>
            <a:spLocks noGrp="1"/>
          </p:cNvSpPr>
          <p:nvPr>
            <p:ph type="body" sz="quarter" idx="12" hasCustomPrompt="1"/>
          </p:nvPr>
        </p:nvSpPr>
        <p:spPr>
          <a:xfrm>
            <a:off x="733425" y="1591177"/>
            <a:ext cx="2318413"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These are our value props…</a:t>
            </a:r>
          </a:p>
        </p:txBody>
      </p:sp>
      <p:sp>
        <p:nvSpPr>
          <p:cNvPr id="36" name="Text Placeholder 4">
            <a:extLst>
              <a:ext uri="{FF2B5EF4-FFF2-40B4-BE49-F238E27FC236}">
                <a16:creationId xmlns:a16="http://schemas.microsoft.com/office/drawing/2014/main" id="{444F9CB8-48D4-2C4C-8C5A-F9D48FDBB027}"/>
              </a:ext>
            </a:extLst>
          </p:cNvPr>
          <p:cNvSpPr>
            <a:spLocks noGrp="1"/>
          </p:cNvSpPr>
          <p:nvPr>
            <p:ph type="body" sz="quarter" idx="13" hasCustomPrompt="1"/>
          </p:nvPr>
        </p:nvSpPr>
        <p:spPr>
          <a:xfrm>
            <a:off x="733425" y="4227285"/>
            <a:ext cx="2318413"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These are our problem definitions…</a:t>
            </a:r>
          </a:p>
        </p:txBody>
      </p:sp>
      <p:sp>
        <p:nvSpPr>
          <p:cNvPr id="37" name="Text Placeholder 4">
            <a:extLst>
              <a:ext uri="{FF2B5EF4-FFF2-40B4-BE49-F238E27FC236}">
                <a16:creationId xmlns:a16="http://schemas.microsoft.com/office/drawing/2014/main" id="{12AD85A3-05A1-1247-BF40-C09EBA6E02C9}"/>
              </a:ext>
            </a:extLst>
          </p:cNvPr>
          <p:cNvSpPr>
            <a:spLocks noGrp="1"/>
          </p:cNvSpPr>
          <p:nvPr>
            <p:ph type="body" sz="quarter" idx="14" hasCustomPrompt="1"/>
          </p:nvPr>
        </p:nvSpPr>
        <p:spPr>
          <a:xfrm>
            <a:off x="3427199" y="1591177"/>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Key customers are…</a:t>
            </a:r>
          </a:p>
        </p:txBody>
      </p:sp>
      <p:sp>
        <p:nvSpPr>
          <p:cNvPr id="38" name="Text Placeholder 4">
            <a:extLst>
              <a:ext uri="{FF2B5EF4-FFF2-40B4-BE49-F238E27FC236}">
                <a16:creationId xmlns:a16="http://schemas.microsoft.com/office/drawing/2014/main" id="{B1624D85-334D-EA43-8FCD-91006776FF76}"/>
              </a:ext>
            </a:extLst>
          </p:cNvPr>
          <p:cNvSpPr>
            <a:spLocks noGrp="1"/>
          </p:cNvSpPr>
          <p:nvPr>
            <p:ph type="body" sz="quarter" idx="15" hasCustomPrompt="1"/>
          </p:nvPr>
        </p:nvSpPr>
        <p:spPr>
          <a:xfrm>
            <a:off x="5723465" y="1591177"/>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Key activities are…</a:t>
            </a:r>
          </a:p>
        </p:txBody>
      </p:sp>
      <p:sp>
        <p:nvSpPr>
          <p:cNvPr id="39" name="Text Placeholder 4">
            <a:extLst>
              <a:ext uri="{FF2B5EF4-FFF2-40B4-BE49-F238E27FC236}">
                <a16:creationId xmlns:a16="http://schemas.microsoft.com/office/drawing/2014/main" id="{4C81FFE2-3B32-7C42-953B-2DB6F854A4FE}"/>
              </a:ext>
            </a:extLst>
          </p:cNvPr>
          <p:cNvSpPr>
            <a:spLocks noGrp="1"/>
          </p:cNvSpPr>
          <p:nvPr>
            <p:ph type="body" sz="quarter" idx="16" hasCustomPrompt="1"/>
          </p:nvPr>
        </p:nvSpPr>
        <p:spPr>
          <a:xfrm>
            <a:off x="8030059" y="1591177"/>
            <a:ext cx="1554384"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Customer relationships…</a:t>
            </a:r>
          </a:p>
        </p:txBody>
      </p:sp>
      <p:sp>
        <p:nvSpPr>
          <p:cNvPr id="40" name="Text Placeholder 4">
            <a:extLst>
              <a:ext uri="{FF2B5EF4-FFF2-40B4-BE49-F238E27FC236}">
                <a16:creationId xmlns:a16="http://schemas.microsoft.com/office/drawing/2014/main" id="{4D242A72-34B3-594E-A04C-DCFE997B4A31}"/>
              </a:ext>
            </a:extLst>
          </p:cNvPr>
          <p:cNvSpPr>
            <a:spLocks noGrp="1"/>
          </p:cNvSpPr>
          <p:nvPr>
            <p:ph type="body" sz="quarter" idx="17" hasCustomPrompt="1"/>
          </p:nvPr>
        </p:nvSpPr>
        <p:spPr>
          <a:xfrm>
            <a:off x="9926309" y="1591177"/>
            <a:ext cx="1554384"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Industry competitors…</a:t>
            </a:r>
          </a:p>
        </p:txBody>
      </p:sp>
      <p:sp>
        <p:nvSpPr>
          <p:cNvPr id="41" name="Text Placeholder 4">
            <a:extLst>
              <a:ext uri="{FF2B5EF4-FFF2-40B4-BE49-F238E27FC236}">
                <a16:creationId xmlns:a16="http://schemas.microsoft.com/office/drawing/2014/main" id="{2B2689B1-ADF3-424E-8061-D599D7205ADD}"/>
              </a:ext>
            </a:extLst>
          </p:cNvPr>
          <p:cNvSpPr>
            <a:spLocks noGrp="1"/>
          </p:cNvSpPr>
          <p:nvPr>
            <p:ph type="body" sz="quarter" idx="18" hasCustomPrompt="1"/>
          </p:nvPr>
        </p:nvSpPr>
        <p:spPr>
          <a:xfrm>
            <a:off x="3427199" y="3504598"/>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Key partners &amp; channels are…</a:t>
            </a:r>
          </a:p>
        </p:txBody>
      </p:sp>
      <p:sp>
        <p:nvSpPr>
          <p:cNvPr id="42" name="Text Placeholder 4">
            <a:extLst>
              <a:ext uri="{FF2B5EF4-FFF2-40B4-BE49-F238E27FC236}">
                <a16:creationId xmlns:a16="http://schemas.microsoft.com/office/drawing/2014/main" id="{BDEB38DF-A189-7344-A768-5B6982EA0D17}"/>
              </a:ext>
            </a:extLst>
          </p:cNvPr>
          <p:cNvSpPr>
            <a:spLocks noGrp="1"/>
          </p:cNvSpPr>
          <p:nvPr>
            <p:ph type="body" sz="quarter" idx="19" hasCustomPrompt="1"/>
          </p:nvPr>
        </p:nvSpPr>
        <p:spPr>
          <a:xfrm>
            <a:off x="5723465" y="3504598"/>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Key resources are…</a:t>
            </a:r>
          </a:p>
        </p:txBody>
      </p:sp>
      <p:sp>
        <p:nvSpPr>
          <p:cNvPr id="43" name="Text Placeholder 4">
            <a:extLst>
              <a:ext uri="{FF2B5EF4-FFF2-40B4-BE49-F238E27FC236}">
                <a16:creationId xmlns:a16="http://schemas.microsoft.com/office/drawing/2014/main" id="{4E1AFBF9-E0EE-1444-96D7-BF5156FF0A18}"/>
              </a:ext>
            </a:extLst>
          </p:cNvPr>
          <p:cNvSpPr>
            <a:spLocks noGrp="1"/>
          </p:cNvSpPr>
          <p:nvPr>
            <p:ph type="body" sz="quarter" idx="20" hasCustomPrompt="1"/>
          </p:nvPr>
        </p:nvSpPr>
        <p:spPr>
          <a:xfrm>
            <a:off x="3427199" y="5434097"/>
            <a:ext cx="1922996"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Cost structure is…</a:t>
            </a:r>
          </a:p>
        </p:txBody>
      </p:sp>
      <p:sp>
        <p:nvSpPr>
          <p:cNvPr id="44" name="Text Placeholder 4">
            <a:extLst>
              <a:ext uri="{FF2B5EF4-FFF2-40B4-BE49-F238E27FC236}">
                <a16:creationId xmlns:a16="http://schemas.microsoft.com/office/drawing/2014/main" id="{BEC40F9C-2BEE-6943-B800-157EAE457A7E}"/>
              </a:ext>
            </a:extLst>
          </p:cNvPr>
          <p:cNvSpPr>
            <a:spLocks noGrp="1"/>
          </p:cNvSpPr>
          <p:nvPr>
            <p:ph type="body" sz="quarter" idx="21" hasCustomPrompt="1"/>
          </p:nvPr>
        </p:nvSpPr>
        <p:spPr>
          <a:xfrm>
            <a:off x="8030059" y="5434097"/>
            <a:ext cx="3424375" cy="123111"/>
          </a:xfrm>
          <a:noFill/>
        </p:spPr>
        <p:txBody>
          <a:bodyPr wrap="square" lIns="0" tIns="0" rIns="0" bIns="0">
            <a:spAutoFit/>
          </a:bodyPr>
          <a:lstStyle>
            <a:lvl1pPr marL="0" indent="0">
              <a:spcBef>
                <a:spcPts val="0"/>
              </a:spcBef>
              <a:buNone/>
              <a:defRPr sz="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Revenue streams are…</a:t>
            </a:r>
          </a:p>
        </p:txBody>
      </p:sp>
      <p:sp>
        <p:nvSpPr>
          <p:cNvPr id="45" name="Title 2">
            <a:extLst>
              <a:ext uri="{FF2B5EF4-FFF2-40B4-BE49-F238E27FC236}">
                <a16:creationId xmlns:a16="http://schemas.microsoft.com/office/drawing/2014/main" id="{8DE12D4B-D2A5-4322-A9DC-EF2E6D6633D4}"/>
              </a:ext>
            </a:extLst>
          </p:cNvPr>
          <p:cNvSpPr>
            <a:spLocks noGrp="1"/>
          </p:cNvSpPr>
          <p:nvPr>
            <p:ph type="title"/>
          </p:nvPr>
        </p:nvSpPr>
        <p:spPr>
          <a:xfrm>
            <a:off x="584200" y="457200"/>
            <a:ext cx="11025188"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3" name="TextBox 32">
            <a:extLst>
              <a:ext uri="{FF2B5EF4-FFF2-40B4-BE49-F238E27FC236}">
                <a16:creationId xmlns:a16="http://schemas.microsoft.com/office/drawing/2014/main" id="{E0167C7D-2152-4C51-A0DC-8D7746377ECE}"/>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253058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68">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eo 2">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pic>
        <p:nvPicPr>
          <p:cNvPr id="4" name="Picture 3" descr="A close up of a logo&#10;&#10;Description automatically generated">
            <a:extLst>
              <a:ext uri="{FF2B5EF4-FFF2-40B4-BE49-F238E27FC236}">
                <a16:creationId xmlns:a16="http://schemas.microsoft.com/office/drawing/2014/main" id="{5BDB3B80-1589-4F2F-BF49-6B5EAE1B65B5}"/>
              </a:ext>
            </a:extLst>
          </p:cNvPr>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6042660" y="566847"/>
            <a:ext cx="5724306" cy="5724306"/>
          </a:xfrm>
          <a:prstGeom prst="rect">
            <a:avLst/>
          </a:prstGeom>
        </p:spPr>
      </p:pic>
    </p:spTree>
    <p:extLst>
      <p:ext uri="{BB962C8B-B14F-4D97-AF65-F5344CB8AC3E}">
        <p14:creationId xmlns:p14="http://schemas.microsoft.com/office/powerpoint/2010/main" val="35317898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box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59A7A91-AC3F-4EE6-A597-122248EE874C}"/>
              </a:ext>
            </a:extLst>
          </p:cNvPr>
          <p:cNvSpPr/>
          <p:nvPr userDrawn="1"/>
        </p:nvSpPr>
        <p:spPr bwMode="auto">
          <a:xfrm>
            <a:off x="584200" y="1436688"/>
            <a:ext cx="536733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6239445" y="1436688"/>
            <a:ext cx="536733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3">
            <a:extLst>
              <a:ext uri="{FF2B5EF4-FFF2-40B4-BE49-F238E27FC236}">
                <a16:creationId xmlns:a16="http://schemas.microsoft.com/office/drawing/2014/main" id="{C434AD37-6AD2-4837-8F90-CD9CCFF1A202}"/>
              </a:ext>
            </a:extLst>
          </p:cNvPr>
          <p:cNvSpPr>
            <a:spLocks noGrp="1"/>
          </p:cNvSpPr>
          <p:nvPr>
            <p:ph type="body" sz="quarter" idx="16"/>
          </p:nvPr>
        </p:nvSpPr>
        <p:spPr>
          <a:xfrm>
            <a:off x="996952" y="1839288"/>
            <a:ext cx="45418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27967722-3B31-4F12-8DE5-668735F98202}"/>
              </a:ext>
            </a:extLst>
          </p:cNvPr>
          <p:cNvSpPr>
            <a:spLocks noGrp="1"/>
          </p:cNvSpPr>
          <p:nvPr>
            <p:ph type="body" sz="quarter" idx="17"/>
          </p:nvPr>
        </p:nvSpPr>
        <p:spPr>
          <a:xfrm>
            <a:off x="996952" y="2487409"/>
            <a:ext cx="4541837" cy="307804"/>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7" name="Text Placeholder 3">
            <a:extLst>
              <a:ext uri="{FF2B5EF4-FFF2-40B4-BE49-F238E27FC236}">
                <a16:creationId xmlns:a16="http://schemas.microsoft.com/office/drawing/2014/main" id="{67B83AF3-55A4-4C11-AAB1-D10336D29BCF}"/>
              </a:ext>
            </a:extLst>
          </p:cNvPr>
          <p:cNvSpPr>
            <a:spLocks noGrp="1"/>
          </p:cNvSpPr>
          <p:nvPr>
            <p:ph type="body" sz="quarter" idx="18"/>
          </p:nvPr>
        </p:nvSpPr>
        <p:spPr>
          <a:xfrm>
            <a:off x="6652196" y="1839288"/>
            <a:ext cx="45418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FEC7E601-D821-4202-9D77-5ADD3591D36B}"/>
              </a:ext>
            </a:extLst>
          </p:cNvPr>
          <p:cNvSpPr>
            <a:spLocks noGrp="1"/>
          </p:cNvSpPr>
          <p:nvPr>
            <p:ph type="body" sz="quarter" idx="19"/>
          </p:nvPr>
        </p:nvSpPr>
        <p:spPr>
          <a:xfrm>
            <a:off x="6652196" y="2487409"/>
            <a:ext cx="4541837" cy="307804"/>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9" name="TextBox 8">
            <a:extLst>
              <a:ext uri="{FF2B5EF4-FFF2-40B4-BE49-F238E27FC236}">
                <a16:creationId xmlns:a16="http://schemas.microsoft.com/office/drawing/2014/main" id="{B6917A08-6DD1-4CA7-B342-E57004069B43}"/>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7030021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boxe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CB69BF-3A64-4E46-8F9F-B042E821429A}"/>
              </a:ext>
            </a:extLst>
          </p:cNvPr>
          <p:cNvSpPr/>
          <p:nvPr userDrawn="1"/>
        </p:nvSpPr>
        <p:spPr bwMode="auto">
          <a:xfrm>
            <a:off x="4356100"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59A7A91-AC3F-4EE6-A597-122248EE874C}"/>
              </a:ext>
            </a:extLst>
          </p:cNvPr>
          <p:cNvSpPr/>
          <p:nvPr userDrawn="1"/>
        </p:nvSpPr>
        <p:spPr bwMode="auto">
          <a:xfrm>
            <a:off x="584200"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8128000" y="1436688"/>
            <a:ext cx="3478783"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3">
            <a:extLst>
              <a:ext uri="{FF2B5EF4-FFF2-40B4-BE49-F238E27FC236}">
                <a16:creationId xmlns:a16="http://schemas.microsoft.com/office/drawing/2014/main" id="{C434AD37-6AD2-4837-8F90-CD9CCFF1A202}"/>
              </a:ext>
            </a:extLst>
          </p:cNvPr>
          <p:cNvSpPr>
            <a:spLocks noGrp="1"/>
          </p:cNvSpPr>
          <p:nvPr>
            <p:ph type="body" sz="quarter" idx="16"/>
          </p:nvPr>
        </p:nvSpPr>
        <p:spPr>
          <a:xfrm>
            <a:off x="999332" y="1839288"/>
            <a:ext cx="2651124" cy="738705"/>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27967722-3B31-4F12-8DE5-668735F98202}"/>
              </a:ext>
            </a:extLst>
          </p:cNvPr>
          <p:cNvSpPr>
            <a:spLocks noGrp="1"/>
          </p:cNvSpPr>
          <p:nvPr>
            <p:ph type="body" sz="quarter" idx="17"/>
          </p:nvPr>
        </p:nvSpPr>
        <p:spPr>
          <a:xfrm>
            <a:off x="999332" y="2895601"/>
            <a:ext cx="2651124" cy="615609"/>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68BA27B9-85A0-49D0-998E-0E3851D48E82}"/>
              </a:ext>
            </a:extLst>
          </p:cNvPr>
          <p:cNvSpPr>
            <a:spLocks noGrp="1"/>
          </p:cNvSpPr>
          <p:nvPr>
            <p:ph type="body" sz="quarter" idx="18"/>
          </p:nvPr>
        </p:nvSpPr>
        <p:spPr>
          <a:xfrm>
            <a:off x="4771232" y="1839288"/>
            <a:ext cx="2651124" cy="738705"/>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6BCF8FDB-792E-49AF-875A-BC98235BB58E}"/>
              </a:ext>
            </a:extLst>
          </p:cNvPr>
          <p:cNvSpPr>
            <a:spLocks noGrp="1"/>
          </p:cNvSpPr>
          <p:nvPr>
            <p:ph type="body" sz="quarter" idx="19"/>
          </p:nvPr>
        </p:nvSpPr>
        <p:spPr>
          <a:xfrm>
            <a:off x="4771232" y="2895601"/>
            <a:ext cx="2651124" cy="615609"/>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5" name="Rectangle 14">
            <a:extLst>
              <a:ext uri="{FF2B5EF4-FFF2-40B4-BE49-F238E27FC236}">
                <a16:creationId xmlns:a16="http://schemas.microsoft.com/office/drawing/2014/main" id="{0B1AF903-0040-4D7E-A33F-1E7E5F9262AB}"/>
              </a:ext>
            </a:extLst>
          </p:cNvPr>
          <p:cNvSpPr/>
          <p:nvPr userDrawn="1"/>
        </p:nvSpPr>
        <p:spPr bwMode="auto">
          <a:xfrm>
            <a:off x="8128000" y="1436688"/>
            <a:ext cx="3481388" cy="48323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 Placeholder 3">
            <a:extLst>
              <a:ext uri="{FF2B5EF4-FFF2-40B4-BE49-F238E27FC236}">
                <a16:creationId xmlns:a16="http://schemas.microsoft.com/office/drawing/2014/main" id="{35775668-B416-43B2-B932-AACA4B9D630B}"/>
              </a:ext>
            </a:extLst>
          </p:cNvPr>
          <p:cNvSpPr>
            <a:spLocks noGrp="1"/>
          </p:cNvSpPr>
          <p:nvPr>
            <p:ph type="body" sz="quarter" idx="20"/>
          </p:nvPr>
        </p:nvSpPr>
        <p:spPr>
          <a:xfrm>
            <a:off x="8543132" y="1839288"/>
            <a:ext cx="2651124" cy="738705"/>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17" name="Text Placeholder 3">
            <a:extLst>
              <a:ext uri="{FF2B5EF4-FFF2-40B4-BE49-F238E27FC236}">
                <a16:creationId xmlns:a16="http://schemas.microsoft.com/office/drawing/2014/main" id="{ACDD7EB9-6C2B-4F86-B3A5-CC5E18774A64}"/>
              </a:ext>
            </a:extLst>
          </p:cNvPr>
          <p:cNvSpPr>
            <a:spLocks noGrp="1"/>
          </p:cNvSpPr>
          <p:nvPr>
            <p:ph type="body" sz="quarter" idx="21"/>
          </p:nvPr>
        </p:nvSpPr>
        <p:spPr>
          <a:xfrm>
            <a:off x="8543132" y="2895601"/>
            <a:ext cx="2651124" cy="615609"/>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8" name="TextBox 17">
            <a:extLst>
              <a:ext uri="{FF2B5EF4-FFF2-40B4-BE49-F238E27FC236}">
                <a16:creationId xmlns:a16="http://schemas.microsoft.com/office/drawing/2014/main" id="{46683B4F-5C61-4BAD-A8F0-C5EEDA071770}"/>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2947032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3792">
          <p15:clr>
            <a:srgbClr val="5ACBF0"/>
          </p15:clr>
        </p15:guide>
        <p15:guide id="29" orient="horz" pos="1272">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lumn boxed conten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EAEEAE6-03FD-423D-92CD-91F21DDB69A6}"/>
              </a:ext>
            </a:extLst>
          </p:cNvPr>
          <p:cNvSpPr/>
          <p:nvPr/>
        </p:nvSpPr>
        <p:spPr bwMode="auto">
          <a:xfrm>
            <a:off x="586654" y="2019301"/>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16" tIns="1371405" rIns="457016" bIns="182806" numCol="1" spcCol="0" rtlCol="0" fromWordArt="0" anchor="t" anchorCtr="0" forceAA="0" compatLnSpc="1">
            <a:prstTxWarp prst="textNoShape">
              <a:avLst/>
            </a:prstTxWarp>
            <a:noAutofit/>
          </a:bodyPr>
          <a:lstStyle/>
          <a:p>
            <a:pPr marR="0" lvl="0" algn="ctr" defTabSz="932013" rtl="0" eaLnBrk="1" fontAlgn="base" latinLnBrk="0" hangingPunct="1">
              <a:lnSpc>
                <a:spcPct val="100000"/>
              </a:lnSpc>
              <a:spcBef>
                <a:spcPct val="0"/>
              </a:spcBef>
              <a:spcAft>
                <a:spcPts val="1799"/>
              </a:spcAft>
              <a:buClrTx/>
              <a:buSzTx/>
              <a:tabLst/>
              <a:defRPr/>
            </a:pPr>
            <a:endParaRPr kumimoji="0" lang="en-US" sz="1800" b="0" i="0" u="none" strike="noStrike" kern="1200" cap="none" spc="0" normalizeH="0" baseline="0" noProof="0">
              <a:ln>
                <a:noFill/>
              </a:ln>
              <a:solidFill>
                <a:srgbClr val="1A1A1A"/>
              </a:solidFill>
              <a:effectLst/>
              <a:uLnTx/>
              <a:uFillTx/>
              <a:latin typeface="Segoe UI Semibold"/>
              <a:ea typeface="+mn-ea"/>
              <a:cs typeface="Segoe UI" pitchFamily="34" charset="0"/>
            </a:endParaRPr>
          </a:p>
        </p:txBody>
      </p:sp>
      <p:sp>
        <p:nvSpPr>
          <p:cNvPr id="30" name="Rectangle 29">
            <a:extLst>
              <a:ext uri="{FF2B5EF4-FFF2-40B4-BE49-F238E27FC236}">
                <a16:creationId xmlns:a16="http://schemas.microsoft.com/office/drawing/2014/main" id="{0EDA82CA-48FC-4441-B9D2-3A15D2C446EB}"/>
              </a:ext>
            </a:extLst>
          </p:cNvPr>
          <p:cNvSpPr/>
          <p:nvPr/>
        </p:nvSpPr>
        <p:spPr bwMode="auto">
          <a:xfrm>
            <a:off x="3395764" y="2019301"/>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16" tIns="1371405" rIns="457016" bIns="182806" numCol="1" spcCol="0" rtlCol="0" fromWordArt="0" anchor="t" anchorCtr="0" forceAA="0" compatLnSpc="1">
            <a:prstTxWarp prst="textNoShape">
              <a:avLst/>
            </a:prstTxWarp>
            <a:noAutofit/>
          </a:bodyPr>
          <a:lstStyle/>
          <a:p>
            <a:pPr lvl="0" algn="ctr" defTabSz="932013" fontAlgn="base">
              <a:spcBef>
                <a:spcPct val="0"/>
              </a:spcBef>
              <a:spcAft>
                <a:spcPts val="1799"/>
              </a:spcAft>
              <a:defRPr/>
            </a:pPr>
            <a:endParaRPr lang="en-US" sz="1800">
              <a:solidFill>
                <a:srgbClr val="1A1A1A"/>
              </a:solidFill>
              <a:latin typeface="Segoe UI Semibold"/>
              <a:cs typeface="Segoe UI" pitchFamily="34" charset="0"/>
            </a:endParaRPr>
          </a:p>
        </p:txBody>
      </p:sp>
      <p:sp>
        <p:nvSpPr>
          <p:cNvPr id="36" name="Rectangle 35">
            <a:extLst>
              <a:ext uri="{FF2B5EF4-FFF2-40B4-BE49-F238E27FC236}">
                <a16:creationId xmlns:a16="http://schemas.microsoft.com/office/drawing/2014/main" id="{CF438B4E-A61C-4CD2-8097-B2773B27C599}"/>
              </a:ext>
            </a:extLst>
          </p:cNvPr>
          <p:cNvSpPr/>
          <p:nvPr/>
        </p:nvSpPr>
        <p:spPr bwMode="auto">
          <a:xfrm>
            <a:off x="6204875" y="2019301"/>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16" tIns="1371405" rIns="457016" bIns="182806" numCol="1" spcCol="0" rtlCol="0" fromWordArt="0" anchor="t" anchorCtr="0" forceAA="0" compatLnSpc="1">
            <a:prstTxWarp prst="textNoShape">
              <a:avLst/>
            </a:prstTxWarp>
            <a:noAutofit/>
          </a:bodyPr>
          <a:lstStyle/>
          <a:p>
            <a:pPr marR="0" lvl="0" algn="ctr" defTabSz="932013" rtl="0" eaLnBrk="1" fontAlgn="base" latinLnBrk="0" hangingPunct="1">
              <a:lnSpc>
                <a:spcPct val="100000"/>
              </a:lnSpc>
              <a:spcBef>
                <a:spcPct val="0"/>
              </a:spcBef>
              <a:spcAft>
                <a:spcPts val="1799"/>
              </a:spcAft>
              <a:buClrTx/>
              <a:buSzTx/>
              <a:tabLst/>
              <a:defRPr/>
            </a:pPr>
            <a:endParaRPr lang="en-US" sz="1800">
              <a:solidFill>
                <a:srgbClr val="1A1A1A"/>
              </a:solidFill>
              <a:latin typeface="Segoe UI Semibold"/>
              <a:cs typeface="Segoe UI" pitchFamily="34" charset="0"/>
            </a:endParaRPr>
          </a:p>
        </p:txBody>
      </p:sp>
      <p:sp>
        <p:nvSpPr>
          <p:cNvPr id="39" name="Rectangle 38">
            <a:extLst>
              <a:ext uri="{FF2B5EF4-FFF2-40B4-BE49-F238E27FC236}">
                <a16:creationId xmlns:a16="http://schemas.microsoft.com/office/drawing/2014/main" id="{B56F53B2-73EB-4791-A906-C44CED560E9A}"/>
              </a:ext>
            </a:extLst>
          </p:cNvPr>
          <p:cNvSpPr/>
          <p:nvPr/>
        </p:nvSpPr>
        <p:spPr bwMode="auto">
          <a:xfrm>
            <a:off x="9013985" y="2019301"/>
            <a:ext cx="2595404" cy="3789829"/>
          </a:xfrm>
          <a:prstGeom prst="rect">
            <a:avLst/>
          </a:prstGeom>
          <a:solidFill>
            <a:schemeClr val="bg1"/>
          </a:solidFill>
          <a:ln w="10795" cap="flat" cmpd="sng" algn="ctr">
            <a:noFill/>
            <a:prstDash val="solid"/>
          </a:ln>
          <a:effectLst>
            <a:outerShdw blurRad="254000" dist="50800" dir="2700000" sx="98000" sy="98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457016" tIns="1371405" rIns="457016" bIns="182806" numCol="1" spcCol="0" rtlCol="0" fromWordArt="0" anchor="t" anchorCtr="0" forceAA="0" compatLnSpc="1">
            <a:prstTxWarp prst="textNoShape">
              <a:avLst/>
            </a:prstTxWarp>
            <a:noAutofit/>
          </a:bodyPr>
          <a:lstStyle/>
          <a:p>
            <a:pPr algn="ctr"/>
            <a:endParaRPr lang="en-US" sz="1800">
              <a:solidFill>
                <a:srgbClr val="1A1A1A"/>
              </a:solidFill>
              <a:latin typeface="Segoe UI Semibold"/>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1001246"/>
            <a:ext cx="11018520" cy="553998"/>
          </a:xfrm>
        </p:spPr>
        <p:txBody>
          <a:bodyPr anchor="b" anchorCtr="0"/>
          <a:lstStyle/>
          <a:p>
            <a:r>
              <a:rPr lang="en-US"/>
              <a:t>Click to edit Master title style</a:t>
            </a:r>
          </a:p>
        </p:txBody>
      </p:sp>
      <p:sp>
        <p:nvSpPr>
          <p:cNvPr id="17" name="Text Placeholder 3">
            <a:extLst>
              <a:ext uri="{FF2B5EF4-FFF2-40B4-BE49-F238E27FC236}">
                <a16:creationId xmlns:a16="http://schemas.microsoft.com/office/drawing/2014/main" id="{ACDD7EB9-6C2B-4F86-B3A5-CC5E18774A64}"/>
              </a:ext>
            </a:extLst>
          </p:cNvPr>
          <p:cNvSpPr>
            <a:spLocks noGrp="1"/>
          </p:cNvSpPr>
          <p:nvPr>
            <p:ph type="body" sz="quarter" idx="21"/>
          </p:nvPr>
        </p:nvSpPr>
        <p:spPr>
          <a:xfrm>
            <a:off x="974321" y="3467356"/>
            <a:ext cx="1820068" cy="923413"/>
          </a:xfrm>
        </p:spPr>
        <p:txBody>
          <a:bodyPr anchor="ctr" anchorCtr="0"/>
          <a:lstStyle>
            <a:lvl1pPr marL="0" indent="0" algn="ctr">
              <a:spcBef>
                <a:spcPts val="0"/>
              </a:spcBef>
              <a:buNone/>
              <a:defRPr sz="2000">
                <a:solidFill>
                  <a:schemeClr val="tx1"/>
                </a:solidFill>
                <a:latin typeface="+mn-lt"/>
              </a:defRPr>
            </a:lvl1pPr>
          </a:lstStyle>
          <a:p>
            <a:pPr lvl="0"/>
            <a:r>
              <a:rPr lang="en-US"/>
              <a:t>Click to edit Master text styles</a:t>
            </a:r>
          </a:p>
        </p:txBody>
      </p:sp>
      <p:sp>
        <p:nvSpPr>
          <p:cNvPr id="44" name="Text Placeholder 3">
            <a:extLst>
              <a:ext uri="{FF2B5EF4-FFF2-40B4-BE49-F238E27FC236}">
                <a16:creationId xmlns:a16="http://schemas.microsoft.com/office/drawing/2014/main" id="{57CD1215-35EE-4B6C-9D08-DBA8C92178F0}"/>
              </a:ext>
            </a:extLst>
          </p:cNvPr>
          <p:cNvSpPr>
            <a:spLocks noGrp="1"/>
          </p:cNvSpPr>
          <p:nvPr>
            <p:ph type="body" sz="quarter" idx="22"/>
          </p:nvPr>
        </p:nvSpPr>
        <p:spPr>
          <a:xfrm>
            <a:off x="3783432" y="3467356"/>
            <a:ext cx="1820068" cy="923413"/>
          </a:xfrm>
        </p:spPr>
        <p:txBody>
          <a:bodyPr anchor="ctr" anchorCtr="0"/>
          <a:lstStyle>
            <a:lvl1pPr marL="0" indent="0" algn="ctr">
              <a:spcBef>
                <a:spcPts val="0"/>
              </a:spcBef>
              <a:buNone/>
              <a:defRPr sz="2000">
                <a:solidFill>
                  <a:schemeClr val="tx1"/>
                </a:solidFill>
                <a:latin typeface="+mn-lt"/>
              </a:defRPr>
            </a:lvl1pPr>
          </a:lstStyle>
          <a:p>
            <a:pPr lvl="0"/>
            <a:r>
              <a:rPr lang="en-US"/>
              <a:t>Click to edit Master text styles</a:t>
            </a:r>
          </a:p>
        </p:txBody>
      </p:sp>
      <p:sp>
        <p:nvSpPr>
          <p:cNvPr id="45" name="Text Placeholder 3">
            <a:extLst>
              <a:ext uri="{FF2B5EF4-FFF2-40B4-BE49-F238E27FC236}">
                <a16:creationId xmlns:a16="http://schemas.microsoft.com/office/drawing/2014/main" id="{3EED6676-2C97-4C05-ABB4-AB456FA400B2}"/>
              </a:ext>
            </a:extLst>
          </p:cNvPr>
          <p:cNvSpPr>
            <a:spLocks noGrp="1"/>
          </p:cNvSpPr>
          <p:nvPr>
            <p:ph type="body" sz="quarter" idx="23"/>
          </p:nvPr>
        </p:nvSpPr>
        <p:spPr>
          <a:xfrm>
            <a:off x="6592542" y="3467356"/>
            <a:ext cx="1820068" cy="923413"/>
          </a:xfrm>
        </p:spPr>
        <p:txBody>
          <a:bodyPr anchor="ctr" anchorCtr="0"/>
          <a:lstStyle>
            <a:lvl1pPr marL="0" indent="0" algn="ctr">
              <a:spcBef>
                <a:spcPts val="0"/>
              </a:spcBef>
              <a:buNone/>
              <a:defRPr sz="2000">
                <a:solidFill>
                  <a:schemeClr val="tx1"/>
                </a:solidFill>
                <a:latin typeface="+mn-lt"/>
              </a:defRPr>
            </a:lvl1pPr>
          </a:lstStyle>
          <a:p>
            <a:pPr lvl="0"/>
            <a:r>
              <a:rPr lang="en-US"/>
              <a:t>Click to edit Master text styles</a:t>
            </a:r>
          </a:p>
        </p:txBody>
      </p:sp>
      <p:sp>
        <p:nvSpPr>
          <p:cNvPr id="46" name="Text Placeholder 3">
            <a:extLst>
              <a:ext uri="{FF2B5EF4-FFF2-40B4-BE49-F238E27FC236}">
                <a16:creationId xmlns:a16="http://schemas.microsoft.com/office/drawing/2014/main" id="{9114E932-4457-40DE-A435-0CCB78BF596A}"/>
              </a:ext>
            </a:extLst>
          </p:cNvPr>
          <p:cNvSpPr>
            <a:spLocks noGrp="1"/>
          </p:cNvSpPr>
          <p:nvPr>
            <p:ph type="body" sz="quarter" idx="24"/>
          </p:nvPr>
        </p:nvSpPr>
        <p:spPr>
          <a:xfrm>
            <a:off x="9401653" y="3467356"/>
            <a:ext cx="1820068" cy="923413"/>
          </a:xfrm>
        </p:spPr>
        <p:txBody>
          <a:bodyPr anchor="ctr" anchorCtr="0"/>
          <a:lstStyle>
            <a:lvl1pPr marL="0" indent="0" algn="ctr">
              <a:spcBef>
                <a:spcPts val="0"/>
              </a:spcBef>
              <a:buNone/>
              <a:defRPr sz="2000">
                <a:solidFill>
                  <a:schemeClr val="tx1"/>
                </a:solidFill>
                <a:latin typeface="+mn-lt"/>
              </a:defRPr>
            </a:lvl1pPr>
          </a:lstStyle>
          <a:p>
            <a:pPr lvl="0"/>
            <a:r>
              <a:rPr lang="en-US"/>
              <a:t>Click to edit Master text styles</a:t>
            </a:r>
          </a:p>
        </p:txBody>
      </p:sp>
    </p:spTree>
    <p:extLst>
      <p:ext uri="{BB962C8B-B14F-4D97-AF65-F5344CB8AC3E}">
        <p14:creationId xmlns:p14="http://schemas.microsoft.com/office/powerpoint/2010/main" val="10386766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2">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ttom horizontal box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0" y="1466850"/>
            <a:ext cx="12192000" cy="539115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3">
            <a:extLst>
              <a:ext uri="{FF2B5EF4-FFF2-40B4-BE49-F238E27FC236}">
                <a16:creationId xmlns:a16="http://schemas.microsoft.com/office/drawing/2014/main" id="{67B83AF3-55A4-4C11-AAB1-D10336D29BCF}"/>
              </a:ext>
            </a:extLst>
          </p:cNvPr>
          <p:cNvSpPr>
            <a:spLocks noGrp="1"/>
          </p:cNvSpPr>
          <p:nvPr>
            <p:ph type="body" sz="quarter" idx="18"/>
          </p:nvPr>
        </p:nvSpPr>
        <p:spPr>
          <a:xfrm>
            <a:off x="588264" y="2029788"/>
            <a:ext cx="4541837" cy="369332"/>
          </a:xfrm>
        </p:spPr>
        <p:txBody>
          <a:bodyPr/>
          <a:lstStyle>
            <a:lvl1pPr marL="0" indent="0" algn="l">
              <a:spcBef>
                <a:spcPts val="0"/>
              </a:spcBef>
              <a:buNone/>
              <a:defRPr sz="2400">
                <a:solidFill>
                  <a:schemeClr val="accent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FEC7E601-D821-4202-9D77-5ADD3591D36B}"/>
              </a:ext>
            </a:extLst>
          </p:cNvPr>
          <p:cNvSpPr>
            <a:spLocks noGrp="1"/>
          </p:cNvSpPr>
          <p:nvPr>
            <p:ph type="body" sz="quarter" idx="19"/>
          </p:nvPr>
        </p:nvSpPr>
        <p:spPr>
          <a:xfrm>
            <a:off x="588264" y="2677909"/>
            <a:ext cx="4541837" cy="307804"/>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6" name="TextBox 5">
            <a:extLst>
              <a:ext uri="{FF2B5EF4-FFF2-40B4-BE49-F238E27FC236}">
                <a16:creationId xmlns:a16="http://schemas.microsoft.com/office/drawing/2014/main" id="{FECD7D8B-D7A1-4F87-97F0-A89107FBD8C4}"/>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8083644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ottom horizontal boxe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7D6ED0-F6A9-4E7A-80C5-6A8B06500FBB}"/>
              </a:ext>
            </a:extLst>
          </p:cNvPr>
          <p:cNvSpPr/>
          <p:nvPr userDrawn="1"/>
        </p:nvSpPr>
        <p:spPr bwMode="auto">
          <a:xfrm>
            <a:off x="0" y="5607051"/>
            <a:ext cx="12192000" cy="125095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Rectangle 3">
            <a:extLst>
              <a:ext uri="{FF2B5EF4-FFF2-40B4-BE49-F238E27FC236}">
                <a16:creationId xmlns:a16="http://schemas.microsoft.com/office/drawing/2014/main" id="{99B7281F-D4B5-4906-A747-28674C3D4F35}"/>
              </a:ext>
            </a:extLst>
          </p:cNvPr>
          <p:cNvSpPr/>
          <p:nvPr userDrawn="1"/>
        </p:nvSpPr>
        <p:spPr bwMode="auto">
          <a:xfrm>
            <a:off x="0" y="1250950"/>
            <a:ext cx="12192000" cy="435610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3">
            <a:extLst>
              <a:ext uri="{FF2B5EF4-FFF2-40B4-BE49-F238E27FC236}">
                <a16:creationId xmlns:a16="http://schemas.microsoft.com/office/drawing/2014/main" id="{F8A00A5C-310D-4F48-BA0D-6FD3A3699367}"/>
              </a:ext>
            </a:extLst>
          </p:cNvPr>
          <p:cNvSpPr>
            <a:spLocks noGrp="1"/>
          </p:cNvSpPr>
          <p:nvPr>
            <p:ph type="body" sz="quarter" idx="21"/>
          </p:nvPr>
        </p:nvSpPr>
        <p:spPr>
          <a:xfrm>
            <a:off x="588263" y="5908357"/>
            <a:ext cx="3183638" cy="215444"/>
          </a:xfrm>
        </p:spPr>
        <p:txBody>
          <a:bodyPr anchor="t" anchorCtr="0"/>
          <a:lstStyle>
            <a:lvl1pPr marL="0" indent="0" algn="l">
              <a:spcBef>
                <a:spcPts val="0"/>
              </a:spcBef>
              <a:buNone/>
              <a:defRPr sz="1400">
                <a:solidFill>
                  <a:schemeClr val="tx1"/>
                </a:solidFill>
                <a:latin typeface="+mn-lt"/>
              </a:defRPr>
            </a:lvl1pPr>
          </a:lstStyle>
          <a:p>
            <a:pPr lvl="0"/>
            <a:r>
              <a:rPr lang="en-US"/>
              <a:t>Click to edit Master text styles</a:t>
            </a:r>
          </a:p>
        </p:txBody>
      </p:sp>
      <p:sp>
        <p:nvSpPr>
          <p:cNvPr id="10" name="TextBox 9">
            <a:extLst>
              <a:ext uri="{FF2B5EF4-FFF2-40B4-BE49-F238E27FC236}">
                <a16:creationId xmlns:a16="http://schemas.microsoft.com/office/drawing/2014/main" id="{5BB2E87B-6853-460D-810A-83A45066787B}"/>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6581688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12">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Content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338554"/>
          </a:xfrm>
        </p:spPr>
        <p:txBody>
          <a:bodyPr/>
          <a:lstStyle>
            <a:lvl1pPr marL="0" indent="0" algn="l">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1" y="0"/>
            <a:ext cx="6858000" cy="6858000"/>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3FB9FE04-6DA2-4C78-80EE-FEF751819306}"/>
              </a:ext>
            </a:extLst>
          </p:cNvPr>
          <p:cNvSpPr txBox="1"/>
          <p:nvPr userDrawn="1"/>
        </p:nvSpPr>
        <p:spPr>
          <a:xfrm>
            <a:off x="584201" y="6605852"/>
            <a:ext cx="1840247" cy="123111"/>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4867728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1" y="0"/>
            <a:ext cx="6858000" cy="6858000"/>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F1193F2-6F8D-4837-B57B-22EF647BAAE0}"/>
              </a:ext>
            </a:extLst>
          </p:cNvPr>
          <p:cNvSpPr txBox="1"/>
          <p:nvPr userDrawn="1"/>
        </p:nvSpPr>
        <p:spPr>
          <a:xfrm>
            <a:off x="584201" y="6605852"/>
            <a:ext cx="1840247" cy="123111"/>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2251578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mp; Sq photo">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8113"/>
            <a:ext cx="4163125" cy="861774"/>
          </a:xfrm>
        </p:spPr>
        <p:txBody>
          <a:bodyPr anchor="ctr" anchorCtr="0"/>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627688" y="293687"/>
            <a:ext cx="6270626" cy="6270626"/>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E51D4497-B0D1-46D3-9F3C-E7E13401B14B}"/>
              </a:ext>
            </a:extLst>
          </p:cNvPr>
          <p:cNvSpPr txBox="1"/>
          <p:nvPr userDrawn="1"/>
        </p:nvSpPr>
        <p:spPr>
          <a:xfrm>
            <a:off x="584201" y="6605852"/>
            <a:ext cx="1840247" cy="123111"/>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1343605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photo coll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6698551" y="292100"/>
            <a:ext cx="5199762" cy="6273800"/>
          </a:xfrm>
          <a:blipFill>
            <a:blip r:embed="rId2"/>
            <a:stretch>
              <a:fillRect l="-10308" r="-10348"/>
            </a:stretch>
          </a:blipFill>
          <a:effectLst>
            <a:outerShdw blurRad="152400" sx="102000" sy="102000" algn="ctr" rotWithShape="0">
              <a:prstClr val="black">
                <a:alpha val="20000"/>
              </a:prstClr>
            </a:outerShdw>
          </a:effectLst>
        </p:spPr>
        <p:txBody>
          <a:bodyPr lIns="1280160" tIns="2103120" rIns="128016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or click or tap icon below to insert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01883085-A662-4C6A-B5D7-67D30D885BCE}"/>
              </a:ext>
            </a:extLst>
          </p:cNvPr>
          <p:cNvSpPr>
            <a:spLocks noGrp="1"/>
          </p:cNvSpPr>
          <p:nvPr>
            <p:ph type="pic" sz="quarter" idx="12" hasCustomPrompt="1"/>
          </p:nvPr>
        </p:nvSpPr>
        <p:spPr bwMode="gray">
          <a:xfrm>
            <a:off x="5353050" y="1905000"/>
            <a:ext cx="2162176" cy="3048000"/>
          </a:xfrm>
          <a:blipFill>
            <a:blip r:embed="rId2"/>
            <a:stretch>
              <a:fillRect l="-20231" r="-20740"/>
            </a:stretch>
          </a:blipFill>
          <a:effectLst>
            <a:outerShdw blurRad="152400" sx="102000" sy="102000" algn="ctr" rotWithShape="0">
              <a:prstClr val="black">
                <a:alpha val="20000"/>
              </a:prstClr>
            </a:outerShdw>
          </a:effectLst>
        </p:spPr>
        <p:txBody>
          <a:bodyPr lIns="365760" tIns="914400" rIns="36576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BAD3D568-FD85-4518-912A-97E14C4C45AB}"/>
              </a:ext>
            </a:extLst>
          </p:cNvPr>
          <p:cNvSpPr txBox="1"/>
          <p:nvPr userDrawn="1"/>
        </p:nvSpPr>
        <p:spPr>
          <a:xfrm>
            <a:off x="584201" y="6605852"/>
            <a:ext cx="1840247" cy="123111"/>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8101221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ation &amp; Sq photo">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916612" y="582612"/>
            <a:ext cx="5692776" cy="5692776"/>
          </a:xfrm>
          <a:blipFill>
            <a:blip r:embed="rId2"/>
            <a:stretch>
              <a:fillRect/>
            </a:stretch>
          </a:blipFill>
          <a:effectLst>
            <a:outerShdw blurRad="152400" sx="102000" sy="102000" algn="ctr" rotWithShape="0">
              <a:prstClr val="black">
                <a:alpha val="20000"/>
              </a:prstClr>
            </a:outerShdw>
          </a:effectLst>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8113"/>
            <a:ext cx="3364612" cy="861774"/>
          </a:xfrm>
        </p:spPr>
        <p:txBody>
          <a:bodyPr anchor="ctr" anchorCtr="0"/>
          <a:lstStyle>
            <a:lvl1pPr>
              <a:defRPr sz="2800"/>
            </a:lvl1pPr>
          </a:lstStyle>
          <a:p>
            <a:r>
              <a:rPr lang="en-US"/>
              <a:t>Square photo layout with smaller text</a:t>
            </a:r>
          </a:p>
        </p:txBody>
      </p:sp>
      <p:sp>
        <p:nvSpPr>
          <p:cNvPr id="11" name="TextBox 10">
            <a:extLst>
              <a:ext uri="{FF2B5EF4-FFF2-40B4-BE49-F238E27FC236}">
                <a16:creationId xmlns:a16="http://schemas.microsoft.com/office/drawing/2014/main" id="{B6973735-BEB5-42B8-8623-8CC1BCBE42A2}"/>
              </a:ext>
            </a:extLst>
          </p:cNvPr>
          <p:cNvSpPr txBox="1"/>
          <p:nvPr userDrawn="1"/>
        </p:nvSpPr>
        <p:spPr>
          <a:xfrm>
            <a:off x="584201" y="6605852"/>
            <a:ext cx="1840247" cy="123111"/>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12" name="Rectangle 11">
            <a:extLst>
              <a:ext uri="{FF2B5EF4-FFF2-40B4-BE49-F238E27FC236}">
                <a16:creationId xmlns:a16="http://schemas.microsoft.com/office/drawing/2014/main" id="{E972A9BA-A283-401E-9981-207F3801B9D3}"/>
              </a:ext>
            </a:extLst>
          </p:cNvPr>
          <p:cNvSpPr/>
          <p:nvPr userDrawn="1"/>
        </p:nvSpPr>
        <p:spPr bwMode="auto">
          <a:xfrm>
            <a:off x="5334000" y="1273969"/>
            <a:ext cx="1793357" cy="4310062"/>
          </a:xfrm>
          <a:prstGeom prst="rect">
            <a:avLst/>
          </a:prstGeom>
          <a:solidFill>
            <a:srgbClr val="FFFFFF"/>
          </a:solidFill>
          <a:ln w="9525" cap="flat" cmpd="sng" algn="ctr">
            <a:noFill/>
            <a:prstDash val="solid"/>
          </a:ln>
          <a:effectLst>
            <a:outerShdw blurRad="190500" dist="38100" dir="10800000" algn="r" rotWithShape="0">
              <a:prstClr val="black">
                <a:alpha val="25000"/>
              </a:prstClr>
            </a:outerShdw>
          </a:effectLst>
        </p:spPr>
        <p:txBody>
          <a:bodyPr rot="0" spcFirstLastPara="0" vertOverflow="overflow" horzOverflow="overflow" vert="horz" wrap="square" lIns="274281" tIns="146284" rIns="365708" bIns="146284" numCol="1" spcCol="0" rtlCol="0" fromWordArt="0" anchor="ctr" anchorCtr="0" forceAA="0" compatLnSpc="1">
            <a:prstTxWarp prst="textNoShape">
              <a:avLst/>
            </a:prstTxWarp>
            <a:noAutofit/>
          </a:bodyPr>
          <a:lstStyle/>
          <a:p>
            <a:pPr marL="60313" marR="0" lvl="0" indent="-60313" algn="l" defTabSz="932293"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78D4"/>
              </a:solidFill>
              <a:effectLst/>
              <a:uLnTx/>
              <a:uFillTx/>
              <a:latin typeface="Segoe UI"/>
              <a:ea typeface="Segoe UI" pitchFamily="34" charset="0"/>
              <a:cs typeface="Segoe UI" pitchFamily="34" charset="0"/>
            </a:endParaRPr>
          </a:p>
        </p:txBody>
      </p:sp>
      <p:sp>
        <p:nvSpPr>
          <p:cNvPr id="13" name="Text Placeholder 3">
            <a:extLst>
              <a:ext uri="{FF2B5EF4-FFF2-40B4-BE49-F238E27FC236}">
                <a16:creationId xmlns:a16="http://schemas.microsoft.com/office/drawing/2014/main" id="{F34989AF-9EDC-4CC0-8AA0-8890F57B55C6}"/>
              </a:ext>
            </a:extLst>
          </p:cNvPr>
          <p:cNvSpPr>
            <a:spLocks noGrp="1"/>
          </p:cNvSpPr>
          <p:nvPr>
            <p:ph type="body" sz="quarter" idx="21"/>
          </p:nvPr>
        </p:nvSpPr>
        <p:spPr>
          <a:xfrm>
            <a:off x="5584421" y="1714500"/>
            <a:ext cx="1264054" cy="738769"/>
          </a:xfrm>
        </p:spPr>
        <p:txBody>
          <a:bodyPr anchor="t" anchorCtr="0"/>
          <a:lstStyle>
            <a:lvl1pPr marL="0" indent="0" algn="l">
              <a:spcBef>
                <a:spcPts val="0"/>
              </a:spcBef>
              <a:buNone/>
              <a:defRPr sz="1600">
                <a:solidFill>
                  <a:schemeClr val="accent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73260058-1F84-4062-93EC-CF8EA263ED07}"/>
              </a:ext>
            </a:extLst>
          </p:cNvPr>
          <p:cNvSpPr>
            <a:spLocks noGrp="1"/>
          </p:cNvSpPr>
          <p:nvPr>
            <p:ph type="body" sz="quarter" idx="22"/>
          </p:nvPr>
        </p:nvSpPr>
        <p:spPr>
          <a:xfrm>
            <a:off x="5584421" y="4527709"/>
            <a:ext cx="1264054" cy="738664"/>
          </a:xfrm>
        </p:spPr>
        <p:txBody>
          <a:bodyPr anchor="t" anchorCtr="0"/>
          <a:lstStyle>
            <a:lvl1pPr marL="0" indent="0" algn="l">
              <a:spcBef>
                <a:spcPts val="0"/>
              </a:spcBef>
              <a:buNone/>
              <a:defRPr sz="1600">
                <a:solidFill>
                  <a:schemeClr val="accent1"/>
                </a:solidFill>
                <a:latin typeface="+mn-lt"/>
              </a:defRPr>
            </a:lvl1pPr>
          </a:lstStyle>
          <a:p>
            <a:pPr lvl="0"/>
            <a:r>
              <a:rPr lang="en-US"/>
              <a:t>Click to edit Master text styles</a:t>
            </a:r>
          </a:p>
        </p:txBody>
      </p:sp>
      <p:sp>
        <p:nvSpPr>
          <p:cNvPr id="15" name="TextBox 14">
            <a:extLst>
              <a:ext uri="{FF2B5EF4-FFF2-40B4-BE49-F238E27FC236}">
                <a16:creationId xmlns:a16="http://schemas.microsoft.com/office/drawing/2014/main" id="{289AF701-C88F-44A3-8F2B-8E935811D086}"/>
              </a:ext>
            </a:extLst>
          </p:cNvPr>
          <p:cNvSpPr txBox="1"/>
          <p:nvPr userDrawn="1"/>
        </p:nvSpPr>
        <p:spPr>
          <a:xfrm>
            <a:off x="5488425" y="1396840"/>
            <a:ext cx="174728" cy="553998"/>
          </a:xfrm>
          <a:prstGeom prst="rect">
            <a:avLst/>
          </a:prstGeom>
          <a:noFill/>
        </p:spPr>
        <p:txBody>
          <a:bodyPr wrap="none" lIns="0" tIns="0" rIns="0" bIns="0" rtlCol="0">
            <a:spAutoFit/>
          </a:bodyPr>
          <a:lstStyle/>
          <a:p>
            <a:pPr algn="l"/>
            <a:r>
              <a:rPr lang="en-US" sz="3600">
                <a:solidFill>
                  <a:schemeClr val="accent1"/>
                </a:solidFill>
              </a:rPr>
              <a:t>“</a:t>
            </a:r>
          </a:p>
        </p:txBody>
      </p:sp>
      <p:sp>
        <p:nvSpPr>
          <p:cNvPr id="16" name="TextBox 15">
            <a:extLst>
              <a:ext uri="{FF2B5EF4-FFF2-40B4-BE49-F238E27FC236}">
                <a16:creationId xmlns:a16="http://schemas.microsoft.com/office/drawing/2014/main" id="{DFC6303F-A980-4D42-982C-AE1532163146}"/>
              </a:ext>
            </a:extLst>
          </p:cNvPr>
          <p:cNvSpPr txBox="1"/>
          <p:nvPr userDrawn="1"/>
        </p:nvSpPr>
        <p:spPr>
          <a:xfrm>
            <a:off x="6764670" y="4001731"/>
            <a:ext cx="174728" cy="553998"/>
          </a:xfrm>
          <a:prstGeom prst="rect">
            <a:avLst/>
          </a:prstGeom>
          <a:noFill/>
        </p:spPr>
        <p:txBody>
          <a:bodyPr wrap="none" lIns="0" tIns="0" rIns="0" bIns="0" rtlCol="0">
            <a:spAutoFit/>
          </a:bodyPr>
          <a:lstStyle/>
          <a:p>
            <a:pPr algn="l"/>
            <a:r>
              <a:rPr lang="en-US" sz="3600">
                <a:solidFill>
                  <a:schemeClr val="accent1"/>
                </a:solidFill>
              </a:rPr>
              <a:t>”</a:t>
            </a:r>
          </a:p>
        </p:txBody>
      </p:sp>
    </p:spTree>
    <p:extLst>
      <p:ext uri="{BB962C8B-B14F-4D97-AF65-F5344CB8AC3E}">
        <p14:creationId xmlns:p14="http://schemas.microsoft.com/office/powerpoint/2010/main" val="22982739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eo 3">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uilding, black, large, food&#10;&#10;Description automatically generated">
            <a:extLst>
              <a:ext uri="{FF2B5EF4-FFF2-40B4-BE49-F238E27FC236}">
                <a16:creationId xmlns:a16="http://schemas.microsoft.com/office/drawing/2014/main" id="{C55F4674-1C9F-4D43-A407-4D8EEBC9112A}"/>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099198" y="595116"/>
            <a:ext cx="5667768" cy="5667768"/>
          </a:xfrm>
          <a:prstGeom prst="rect">
            <a:avLst/>
          </a:prstGeom>
        </p:spPr>
      </p:pic>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3"/>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11" name="TextBox 10">
            <a:extLst>
              <a:ext uri="{FF2B5EF4-FFF2-40B4-BE49-F238E27FC236}">
                <a16:creationId xmlns:a16="http://schemas.microsoft.com/office/drawing/2014/main" id="{EE900185-C91D-42C4-BE7F-7C1B9A273DF8}"/>
              </a:ext>
            </a:extLst>
          </p:cNvPr>
          <p:cNvSpPr txBox="1"/>
          <p:nvPr userDrawn="1"/>
        </p:nvSpPr>
        <p:spPr>
          <a:xfrm>
            <a:off x="584201" y="594943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Core OS and Intelligent Edge</a:t>
            </a:r>
          </a:p>
        </p:txBody>
      </p:sp>
    </p:spTree>
    <p:extLst>
      <p:ext uri="{BB962C8B-B14F-4D97-AF65-F5344CB8AC3E}">
        <p14:creationId xmlns:p14="http://schemas.microsoft.com/office/powerpoint/2010/main" val="3388782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hoto with boxed content">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6858000"/>
          </a:xfrm>
          <a:blipFill>
            <a:blip r:embed="rId2"/>
            <a:stretch>
              <a:fillRect/>
            </a:stretch>
          </a:blipFill>
          <a:effectLst/>
        </p:spPr>
        <p:txBody>
          <a:bodyPr vert="horz" wrap="square" lIns="1645920" tIns="2651760" rIns="457200" bIns="0" rtlCol="0" anchor="t" anchorCtr="0">
            <a:noAutofit/>
          </a:bodyPr>
          <a:lstStyle>
            <a:lvl1pPr marL="0" indent="0" algn="ctr">
              <a:buNone/>
              <a:defRPr lang="en-US" sz="1400" b="1" dirty="0">
                <a:solidFill>
                  <a:srgbClr val="FFFFFF"/>
                </a:solidFill>
              </a:defRPr>
            </a:lvl1pPr>
          </a:lstStyle>
          <a:p>
            <a:pPr marL="228556" lvl="0" indent="-228556" algn="ctr"/>
            <a:r>
              <a:rPr lang="en-US"/>
              <a:t>Drag &amp; drop</a:t>
            </a:r>
            <a:br>
              <a:rPr lang="en-US"/>
            </a:br>
            <a:r>
              <a:rPr lang="en-US"/>
              <a:t>your photo here </a:t>
            </a:r>
            <a:br>
              <a:rPr lang="en-US"/>
            </a:br>
            <a:r>
              <a:rPr lang="en-US"/>
              <a:t>or click</a:t>
            </a:r>
            <a:br>
              <a:rPr lang="en-US"/>
            </a:br>
            <a:r>
              <a:rPr lang="en-US"/>
              <a:t>or tap icon</a:t>
            </a:r>
            <a:br>
              <a:rPr lang="en-US"/>
            </a:br>
            <a:r>
              <a:rPr lang="en-US"/>
              <a:t>below </a:t>
            </a:r>
            <a:br>
              <a:rPr lang="en-US"/>
            </a:br>
            <a:r>
              <a:rPr lang="en-US"/>
              <a:t>to insert</a:t>
            </a:r>
          </a:p>
        </p:txBody>
      </p:sp>
      <p:sp>
        <p:nvSpPr>
          <p:cNvPr id="8" name="Rectangle 7">
            <a:extLst>
              <a:ext uri="{FF2B5EF4-FFF2-40B4-BE49-F238E27FC236}">
                <a16:creationId xmlns:a16="http://schemas.microsoft.com/office/drawing/2014/main" id="{4FCBD380-45A1-4F9B-90A9-23506DE084E4}"/>
              </a:ext>
            </a:extLst>
          </p:cNvPr>
          <p:cNvSpPr/>
          <p:nvPr userDrawn="1"/>
        </p:nvSpPr>
        <p:spPr bwMode="auto">
          <a:xfrm>
            <a:off x="584200" y="868680"/>
            <a:ext cx="5120640" cy="5120640"/>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6" name="Text Placeholder 3">
            <a:extLst>
              <a:ext uri="{FF2B5EF4-FFF2-40B4-BE49-F238E27FC236}">
                <a16:creationId xmlns:a16="http://schemas.microsoft.com/office/drawing/2014/main" id="{D7A80F8C-915C-46C0-91D3-DCE93A080D3D}"/>
              </a:ext>
            </a:extLst>
          </p:cNvPr>
          <p:cNvSpPr>
            <a:spLocks noGrp="1"/>
          </p:cNvSpPr>
          <p:nvPr>
            <p:ph type="body" sz="quarter" idx="16"/>
          </p:nvPr>
        </p:nvSpPr>
        <p:spPr>
          <a:xfrm>
            <a:off x="996952" y="1267018"/>
            <a:ext cx="4175124" cy="1107996"/>
          </a:xfrm>
        </p:spPr>
        <p:txBody>
          <a:bodyPr/>
          <a:lstStyle>
            <a:lvl1pPr marL="0" indent="0" algn="l">
              <a:spcBef>
                <a:spcPts val="0"/>
              </a:spcBef>
              <a:buNone/>
              <a:defRPr sz="3600">
                <a:solidFill>
                  <a:schemeClr val="tx1"/>
                </a:solidFill>
                <a:latin typeface="+mj-lt"/>
              </a:defRPr>
            </a:lvl1pPr>
          </a:lstStyle>
          <a:p>
            <a:pPr lvl="0"/>
            <a:r>
              <a:rPr lang="en-US"/>
              <a:t>Click to edit Master text styles</a:t>
            </a:r>
          </a:p>
        </p:txBody>
      </p:sp>
      <p:sp>
        <p:nvSpPr>
          <p:cNvPr id="7" name="Text Placeholder 3">
            <a:extLst>
              <a:ext uri="{FF2B5EF4-FFF2-40B4-BE49-F238E27FC236}">
                <a16:creationId xmlns:a16="http://schemas.microsoft.com/office/drawing/2014/main" id="{B11CA0A6-642E-4E90-9C03-D8414E2BA4D3}"/>
              </a:ext>
            </a:extLst>
          </p:cNvPr>
          <p:cNvSpPr>
            <a:spLocks noGrp="1"/>
          </p:cNvSpPr>
          <p:nvPr>
            <p:ph type="body" sz="quarter" idx="17"/>
          </p:nvPr>
        </p:nvSpPr>
        <p:spPr>
          <a:xfrm>
            <a:off x="996952" y="2667000"/>
            <a:ext cx="4175124" cy="307804"/>
          </a:xfrm>
        </p:spPr>
        <p:txBody>
          <a:bodyPr/>
          <a:lstStyle>
            <a:lvl1pPr marL="0" indent="0" algn="l">
              <a:spcBef>
                <a:spcPts val="0"/>
              </a:spcBef>
              <a:buNone/>
              <a:defRPr sz="2000">
                <a:solidFill>
                  <a:schemeClr val="tx1"/>
                </a:solidFill>
                <a:latin typeface="+mn-lt"/>
              </a:defRPr>
            </a:lvl1pPr>
          </a:lstStyle>
          <a:p>
            <a:pPr lvl="0"/>
            <a:r>
              <a:rPr lang="en-US"/>
              <a:t>Click to edit Master text styles</a:t>
            </a:r>
          </a:p>
        </p:txBody>
      </p:sp>
      <p:sp>
        <p:nvSpPr>
          <p:cNvPr id="10" name="TextBox 9">
            <a:extLst>
              <a:ext uri="{FF2B5EF4-FFF2-40B4-BE49-F238E27FC236}">
                <a16:creationId xmlns:a16="http://schemas.microsoft.com/office/drawing/2014/main" id="{80115257-E287-46D1-BB4C-AA8B13D88752}"/>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928853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par>
                                <p:cTn id="7" presetID="6" presetClass="emph" presetSubtype="0" accel="100000" autoRev="1" fill="hold" grpId="0" nodeType="withEffect">
                                  <p:stCondLst>
                                    <p:cond delay="0"/>
                                  </p:stCondLst>
                                  <p:childTnLst>
                                    <p:animScale>
                                      <p:cBhvr>
                                        <p:cTn id="8" dur="500" fill="hold"/>
                                        <p:tgtEl>
                                          <p:spTgt spid="8"/>
                                        </p:tgtEl>
                                      </p:cBhvr>
                                      <p:by x="0" y="0"/>
                                    </p:animScale>
                                  </p:childTnLst>
                                </p:cTn>
                              </p:par>
                              <p:par>
                                <p:cTn id="9" presetID="42" presetClass="path" presetSubtype="0" decel="100000" fill="hold" grpId="2" nodeType="withEffect">
                                  <p:stCondLst>
                                    <p:cond delay="500"/>
                                  </p:stCondLst>
                                  <p:childTnLst>
                                    <p:animMotion origin="layout" path="M -2.70833E-6 0 L -0.21002 0.37338 " pathEditMode="relative" rAng="0" ptsTypes="AA">
                                      <p:cBhvr>
                                        <p:cTn id="10" dur="500" spd="-100000" fill="hold"/>
                                        <p:tgtEl>
                                          <p:spTgt spid="8"/>
                                        </p:tgtEl>
                                        <p:attrNameLst>
                                          <p:attrName>ppt_x</p:attrName>
                                          <p:attrName>ppt_y</p:attrName>
                                        </p:attrNameLst>
                                      </p:cBhvr>
                                      <p:rCtr x="-10508" y="18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Lst>
  </p:timing>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m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56"/>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a:effectLst>
            <a:outerShdw blurRad="152400" sx="102000" sy="102000" algn="ctr" rotWithShape="0">
              <a:prstClr val="black">
                <a:alpha val="20000"/>
              </a:prstClr>
            </a:outerShdw>
          </a:effectLst>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DA2E0E2F-AF7B-4B32-ADD9-C64065CAB8C5}"/>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07018361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op horizontal photo &am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097"/>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1"/>
            <a:ext cx="12192000" cy="4572000"/>
          </a:xfrm>
          <a:blipFill>
            <a:blip r:embed="rId2"/>
            <a:stretch>
              <a:fillRect/>
            </a:stretch>
          </a:blipFill>
          <a:effectLst>
            <a:outerShdw blurRad="152400" sx="102000" sy="102000" algn="ctr" rotWithShape="0">
              <a:prstClr val="black">
                <a:alpha val="20000"/>
              </a:prstClr>
            </a:outerShdw>
          </a:effectLst>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0829C3B1-5FD6-43C8-A4A9-A447146C50A6}"/>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97986736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1"/>
            <a:ext cx="5367528" cy="307777"/>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a:effectLst>
            <a:outerShdw blurRad="152400" sx="102000" sy="102000" algn="ctr" rotWithShape="0">
              <a:prstClr val="black">
                <a:alpha val="20000"/>
              </a:prstClr>
            </a:outerShdw>
          </a:effectLst>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1"/>
            <a:ext cx="5367528" cy="307777"/>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a:effectLst>
            <a:outerShdw blurRad="152400" sx="102000" sy="102000" algn="ctr" rotWithShape="0">
              <a:prstClr val="black">
                <a:alpha val="20000"/>
              </a:prstClr>
            </a:outerShdw>
          </a:effectLst>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8378E22D-46BB-4CDE-A2D2-C7EEFF01B67A}"/>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64658385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1"/>
            <a:ext cx="3475037" cy="307777"/>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1"/>
            <a:ext cx="3475037" cy="307777"/>
          </a:xfrm>
        </p:spPr>
        <p:txBody>
          <a:bodyPr/>
          <a:lstStyle>
            <a:lvl1pPr marL="0" indent="0" algn="l">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1"/>
            <a:ext cx="3475037" cy="307777"/>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a:effectLst>
            <a:outerShdw blurRad="152400" sx="102000" sy="102000" algn="ctr" rotWithShape="0">
              <a:prstClr val="black">
                <a:alpha val="20000"/>
              </a:prstClr>
            </a:outerShdw>
          </a:effectLst>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62F75F5A-9513-419B-A43A-C84D8DB0EE09}"/>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7291490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lumn phot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9"/>
            <a:ext cx="2532888" cy="615553"/>
          </a:xfrm>
        </p:spPr>
        <p:txBody>
          <a:bodyPr/>
          <a:lstStyle>
            <a:lvl1pPr marL="0" indent="0" algn="l">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9"/>
            <a:ext cx="2532888" cy="615553"/>
          </a:xfrm>
        </p:spPr>
        <p:txBody>
          <a:bodyPr/>
          <a:lstStyle>
            <a:lvl1pPr marL="0" indent="0" algn="l">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9"/>
            <a:ext cx="2532888" cy="615553"/>
          </a:xfrm>
        </p:spPr>
        <p:txBody>
          <a:bodyPr/>
          <a:lstStyle>
            <a:lvl1pPr marL="0" indent="0" algn="l">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9"/>
            <a:ext cx="2532888" cy="615553"/>
          </a:xfrm>
        </p:spPr>
        <p:txBody>
          <a:bodyPr/>
          <a:lstStyle>
            <a:lvl1pPr marL="0" indent="0" algn="l">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a:effectLst>
            <a:outerShdw blurRad="152400" sx="102000" sy="102000" algn="ctr" rotWithShape="0">
              <a:prstClr val="black">
                <a:alpha val="20000"/>
              </a:prstClr>
            </a:outerShdw>
          </a:effectLst>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1F433AF-BBB7-4B77-BA84-F53F071A622A}"/>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35798969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ix photo conten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AA898FA5-4139-4CD9-975B-D14D3DA92592}"/>
              </a:ext>
            </a:extLst>
          </p:cNvPr>
          <p:cNvSpPr>
            <a:spLocks noGrp="1"/>
          </p:cNvSpPr>
          <p:nvPr>
            <p:ph type="body" sz="quarter" idx="16"/>
          </p:nvPr>
        </p:nvSpPr>
        <p:spPr>
          <a:xfrm>
            <a:off x="584199" y="3297908"/>
            <a:ext cx="3469069" cy="246221"/>
          </a:xfrm>
        </p:spPr>
        <p:txBody>
          <a:bodyPr/>
          <a:lstStyle>
            <a:lvl1pPr marL="0" indent="0" algn="l">
              <a:spcBef>
                <a:spcPts val="0"/>
              </a:spcBef>
              <a:buNone/>
              <a:defRPr sz="1600"/>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C71135C8-C715-4906-B9D0-920B6505AAC0}"/>
              </a:ext>
            </a:extLst>
          </p:cNvPr>
          <p:cNvSpPr>
            <a:spLocks noGrp="1"/>
          </p:cNvSpPr>
          <p:nvPr>
            <p:ph type="pic" sz="quarter" idx="13" hasCustomPrompt="1"/>
          </p:nvPr>
        </p:nvSpPr>
        <p:spPr bwMode="gray">
          <a:xfrm>
            <a:off x="588263"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6" name="Title 7">
            <a:extLst>
              <a:ext uri="{FF2B5EF4-FFF2-40B4-BE49-F238E27FC236}">
                <a16:creationId xmlns:a16="http://schemas.microsoft.com/office/drawing/2014/main" id="{1068B44D-FDE0-4AAB-9472-EBE40B99A18B}"/>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7" name="Text Placeholder 3">
            <a:extLst>
              <a:ext uri="{FF2B5EF4-FFF2-40B4-BE49-F238E27FC236}">
                <a16:creationId xmlns:a16="http://schemas.microsoft.com/office/drawing/2014/main" id="{AA173FD7-9C0C-401C-977F-E3600A1009CF}"/>
              </a:ext>
            </a:extLst>
          </p:cNvPr>
          <p:cNvSpPr>
            <a:spLocks noGrp="1"/>
          </p:cNvSpPr>
          <p:nvPr>
            <p:ph type="body" sz="quarter" idx="17"/>
          </p:nvPr>
        </p:nvSpPr>
        <p:spPr>
          <a:xfrm>
            <a:off x="4358387" y="3297908"/>
            <a:ext cx="3469069" cy="246221"/>
          </a:xfrm>
        </p:spPr>
        <p:txBody>
          <a:bodyPr/>
          <a:lstStyle>
            <a:lvl1pPr marL="0" indent="0" algn="l">
              <a:spcBef>
                <a:spcPts val="0"/>
              </a:spcBef>
              <a:buNone/>
              <a:defRPr sz="1600"/>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782D12B8-D39B-4BF3-8687-A1BE9D489877}"/>
              </a:ext>
            </a:extLst>
          </p:cNvPr>
          <p:cNvSpPr>
            <a:spLocks noGrp="1"/>
          </p:cNvSpPr>
          <p:nvPr>
            <p:ph type="pic" sz="quarter" idx="18" hasCustomPrompt="1"/>
          </p:nvPr>
        </p:nvSpPr>
        <p:spPr bwMode="gray">
          <a:xfrm>
            <a:off x="4362451"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9" name="Text Placeholder 3">
            <a:extLst>
              <a:ext uri="{FF2B5EF4-FFF2-40B4-BE49-F238E27FC236}">
                <a16:creationId xmlns:a16="http://schemas.microsoft.com/office/drawing/2014/main" id="{5136DE26-84AC-47E6-8C58-BABB89061091}"/>
              </a:ext>
            </a:extLst>
          </p:cNvPr>
          <p:cNvSpPr>
            <a:spLocks noGrp="1"/>
          </p:cNvSpPr>
          <p:nvPr>
            <p:ph type="body" sz="quarter" idx="19"/>
          </p:nvPr>
        </p:nvSpPr>
        <p:spPr>
          <a:xfrm>
            <a:off x="8128511" y="3297908"/>
            <a:ext cx="3469069" cy="246221"/>
          </a:xfrm>
        </p:spPr>
        <p:txBody>
          <a:bodyPr/>
          <a:lstStyle>
            <a:lvl1pPr marL="0" indent="0" algn="l">
              <a:spcBef>
                <a:spcPts val="0"/>
              </a:spcBef>
              <a:buNone/>
              <a:defRPr sz="1600"/>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7B88FB03-AFEE-43C0-B307-386FD4191CEA}"/>
              </a:ext>
            </a:extLst>
          </p:cNvPr>
          <p:cNvSpPr>
            <a:spLocks noGrp="1"/>
          </p:cNvSpPr>
          <p:nvPr>
            <p:ph type="pic" sz="quarter" idx="20" hasCustomPrompt="1"/>
          </p:nvPr>
        </p:nvSpPr>
        <p:spPr bwMode="gray">
          <a:xfrm>
            <a:off x="8132575" y="1177437"/>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A6910918-77C3-4CB0-B84F-86F28F5496E1}"/>
              </a:ext>
            </a:extLst>
          </p:cNvPr>
          <p:cNvSpPr>
            <a:spLocks noGrp="1"/>
          </p:cNvSpPr>
          <p:nvPr>
            <p:ph type="body" sz="quarter" idx="21"/>
          </p:nvPr>
        </p:nvSpPr>
        <p:spPr>
          <a:xfrm>
            <a:off x="584199" y="6018373"/>
            <a:ext cx="3469069" cy="246221"/>
          </a:xfrm>
        </p:spPr>
        <p:txBody>
          <a:bodyPr/>
          <a:lstStyle>
            <a:lvl1pPr marL="0" indent="0" algn="l">
              <a:spcBef>
                <a:spcPts val="0"/>
              </a:spcBef>
              <a:buNone/>
              <a:defRPr sz="1600"/>
            </a:lvl1pPr>
          </a:lstStyle>
          <a:p>
            <a:pPr lvl="0"/>
            <a:r>
              <a:rPr lang="en-US"/>
              <a:t>Click to edit Master text styles</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1D689E5C-AD5E-4A91-87A6-E55AA726DDE6}"/>
              </a:ext>
            </a:extLst>
          </p:cNvPr>
          <p:cNvSpPr>
            <a:spLocks noGrp="1"/>
          </p:cNvSpPr>
          <p:nvPr>
            <p:ph type="pic" sz="quarter" idx="22" hasCustomPrompt="1"/>
          </p:nvPr>
        </p:nvSpPr>
        <p:spPr bwMode="gray">
          <a:xfrm>
            <a:off x="588263"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23" name="Text Placeholder 3">
            <a:extLst>
              <a:ext uri="{FF2B5EF4-FFF2-40B4-BE49-F238E27FC236}">
                <a16:creationId xmlns:a16="http://schemas.microsoft.com/office/drawing/2014/main" id="{633DBE78-A931-4D22-8064-1F41CEC37F96}"/>
              </a:ext>
            </a:extLst>
          </p:cNvPr>
          <p:cNvSpPr>
            <a:spLocks noGrp="1"/>
          </p:cNvSpPr>
          <p:nvPr>
            <p:ph type="body" sz="quarter" idx="23"/>
          </p:nvPr>
        </p:nvSpPr>
        <p:spPr>
          <a:xfrm>
            <a:off x="4358387" y="6018373"/>
            <a:ext cx="3469069" cy="246221"/>
          </a:xfrm>
        </p:spPr>
        <p:txBody>
          <a:bodyPr/>
          <a:lstStyle>
            <a:lvl1pPr marL="0" indent="0" algn="l">
              <a:spcBef>
                <a:spcPts val="0"/>
              </a:spcBef>
              <a:buNone/>
              <a:defRPr sz="1600"/>
            </a:lvl1pPr>
          </a:lstStyle>
          <a:p>
            <a:pPr lvl="0"/>
            <a:r>
              <a:rPr lang="en-US"/>
              <a:t>Click to edit Master text styles</a:t>
            </a:r>
          </a:p>
        </p:txBody>
      </p:sp>
      <p:sp>
        <p:nvSpPr>
          <p:cNvPr id="24" name="Picture Placeholder" descr="This photo is a 'placeholder' only. Drag or drop your photo here, or click and tap the center to insert a photo.">
            <a:extLst>
              <a:ext uri="{FF2B5EF4-FFF2-40B4-BE49-F238E27FC236}">
                <a16:creationId xmlns:a16="http://schemas.microsoft.com/office/drawing/2014/main" id="{EFD0E6C4-D2B8-43AC-82C6-9274C0DEF90B}"/>
              </a:ext>
            </a:extLst>
          </p:cNvPr>
          <p:cNvSpPr>
            <a:spLocks noGrp="1"/>
          </p:cNvSpPr>
          <p:nvPr>
            <p:ph type="pic" sz="quarter" idx="24" hasCustomPrompt="1"/>
          </p:nvPr>
        </p:nvSpPr>
        <p:spPr bwMode="gray">
          <a:xfrm>
            <a:off x="4362451"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25" name="Text Placeholder 3">
            <a:extLst>
              <a:ext uri="{FF2B5EF4-FFF2-40B4-BE49-F238E27FC236}">
                <a16:creationId xmlns:a16="http://schemas.microsoft.com/office/drawing/2014/main" id="{4BB6EBFA-9280-4898-8136-05F02689B792}"/>
              </a:ext>
            </a:extLst>
          </p:cNvPr>
          <p:cNvSpPr>
            <a:spLocks noGrp="1"/>
          </p:cNvSpPr>
          <p:nvPr>
            <p:ph type="body" sz="quarter" idx="25"/>
          </p:nvPr>
        </p:nvSpPr>
        <p:spPr>
          <a:xfrm>
            <a:off x="8128511" y="6018373"/>
            <a:ext cx="3469069" cy="246221"/>
          </a:xfrm>
        </p:spPr>
        <p:txBody>
          <a:bodyPr/>
          <a:lstStyle>
            <a:lvl1pPr marL="0" indent="0" algn="l">
              <a:spcBef>
                <a:spcPts val="0"/>
              </a:spcBef>
              <a:buNone/>
              <a:defRPr sz="1600"/>
            </a:lvl1pPr>
          </a:lstStyle>
          <a:p>
            <a:pPr lvl="0"/>
            <a:r>
              <a:rPr lang="en-US"/>
              <a:t>Click to edit Master text styles</a:t>
            </a:r>
          </a:p>
        </p:txBody>
      </p:sp>
      <p:sp>
        <p:nvSpPr>
          <p:cNvPr id="26" name="Picture Placeholder" descr="This photo is a 'placeholder' only. Drag or drop your photo here, or click and tap the center to insert a photo.">
            <a:extLst>
              <a:ext uri="{FF2B5EF4-FFF2-40B4-BE49-F238E27FC236}">
                <a16:creationId xmlns:a16="http://schemas.microsoft.com/office/drawing/2014/main" id="{CA962D04-57E2-4BB5-8BA7-38F1F8D7CEEB}"/>
              </a:ext>
            </a:extLst>
          </p:cNvPr>
          <p:cNvSpPr>
            <a:spLocks noGrp="1"/>
          </p:cNvSpPr>
          <p:nvPr>
            <p:ph type="pic" sz="quarter" idx="26" hasCustomPrompt="1"/>
          </p:nvPr>
        </p:nvSpPr>
        <p:spPr bwMode="gray">
          <a:xfrm>
            <a:off x="8132575" y="3897902"/>
            <a:ext cx="3469069" cy="2068558"/>
          </a:xfrm>
          <a:blipFill>
            <a:blip r:embed="rId2"/>
            <a:stretch>
              <a:fillRect/>
            </a:stretch>
          </a:blipFill>
          <a:effectLst>
            <a:outerShdw blurRad="152400" sx="102000" sy="102000" algn="ctr" rotWithShape="0">
              <a:prstClr val="black">
                <a:alpha val="20000"/>
              </a:prstClr>
            </a:outerShdw>
          </a:effectLst>
        </p:spPr>
        <p:txBody>
          <a:bodyPr vert="horz" wrap="square" lIns="0" tIns="0" rIns="0" bIns="7315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27" name="TextBox 26">
            <a:extLst>
              <a:ext uri="{FF2B5EF4-FFF2-40B4-BE49-F238E27FC236}">
                <a16:creationId xmlns:a16="http://schemas.microsoft.com/office/drawing/2014/main" id="{69D13E91-C0D3-4150-9C42-87C58EAA500A}"/>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4521055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2448">
          <p15:clr>
            <a:srgbClr val="5ACBF0"/>
          </p15:clr>
        </p15:guide>
        <p15:guide id="9" pos="512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1436688"/>
            <a:ext cx="3494088" cy="307804"/>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FCE0B57E-CAD9-49D5-AAF1-B38127453930}"/>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16363534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Dark blue) -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accent1"/>
          </a:solidFill>
          <a:ln>
            <a:noFill/>
            <a:headEnd type="none" w="med" len="med"/>
            <a:tailEnd type="none" w="med" len="med"/>
          </a:ln>
          <a:effectLst>
            <a:outerShdw blurRad="1524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Tree>
    <p:extLst>
      <p:ext uri="{BB962C8B-B14F-4D97-AF65-F5344CB8AC3E}">
        <p14:creationId xmlns:p14="http://schemas.microsoft.com/office/powerpoint/2010/main" val="27252566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White) -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382336-8312-4A74-994C-BBC0184437B0}"/>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3"/>
            <a:ext cx="6667500" cy="430901"/>
          </a:xfrm>
        </p:spPr>
        <p:txBody>
          <a:bodyPr anchor="ctr"/>
          <a:lstStyle>
            <a:lvl1pPr marL="0" indent="0">
              <a:buNone/>
              <a:defRPr/>
            </a:lvl1pPr>
          </a:lstStyle>
          <a:p>
            <a:pPr lvl="0"/>
            <a:r>
              <a:rPr lang="en-US"/>
              <a:t>Click to edit Master text styles</a:t>
            </a:r>
          </a:p>
        </p:txBody>
      </p:sp>
      <p:sp>
        <p:nvSpPr>
          <p:cNvPr id="5" name="TextBox 4">
            <a:extLst>
              <a:ext uri="{FF2B5EF4-FFF2-40B4-BE49-F238E27FC236}">
                <a16:creationId xmlns:a16="http://schemas.microsoft.com/office/drawing/2014/main" id="{4D72C4E2-E278-41FD-9A00-225598112ECE}"/>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1182407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Geo 4">
    <p:bg>
      <p:bgPr>
        <a:solidFill>
          <a:schemeClr val="bg1"/>
        </a:solidFill>
        <a:effectLst/>
      </p:bgPr>
    </p:bg>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CF777754-78D6-41A5-8D55-405368388DEC}"/>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014622" y="510540"/>
            <a:ext cx="5836920" cy="5836920"/>
          </a:xfrm>
          <a:prstGeom prst="rect">
            <a:avLst/>
          </a:prstGeom>
        </p:spPr>
      </p:pic>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3"/>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Tree>
    <p:extLst>
      <p:ext uri="{BB962C8B-B14F-4D97-AF65-F5344CB8AC3E}">
        <p14:creationId xmlns:p14="http://schemas.microsoft.com/office/powerpoint/2010/main" val="1269413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Gray) - Conte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CA9D495-7BC4-40A1-95FA-588C524EBFC4}"/>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017674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ay title - 5 icon lis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B81CDEAF-6103-42B3-894B-1F3C4BAB4333}"/>
              </a:ext>
              <a:ext uri="{C183D7F6-B498-43B3-948B-1728B52AA6E4}">
                <adec:decorative xmlns:adec="http://schemas.microsoft.com/office/drawing/2017/decorative" val="1"/>
              </a:ext>
            </a:extLst>
          </p:cNvPr>
          <p:cNvSpPr/>
          <p:nvPr userDrawn="1"/>
        </p:nvSpPr>
        <p:spPr bwMode="blackWhite">
          <a:xfrm>
            <a:off x="4356100" y="0"/>
            <a:ext cx="78359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6787621" y="976234"/>
            <a:ext cx="4793154" cy="276999"/>
          </a:xfrm>
        </p:spPr>
        <p:txBody>
          <a:bodyPr anchor="ctr" anchorCtr="0"/>
          <a:lstStyle>
            <a:lvl1pPr marL="0" indent="0">
              <a:spcBef>
                <a:spcPts val="0"/>
              </a:spcBef>
              <a:spcAft>
                <a:spcPts val="600"/>
              </a:spcAft>
              <a:buNone/>
              <a:defRPr sz="1800"/>
            </a:lvl1pPr>
            <a:lvl2pPr marL="228556"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CA9D495-7BC4-40A1-95FA-588C524EBFC4}"/>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
        <p:nvSpPr>
          <p:cNvPr id="15" name="Oval 14">
            <a:extLst>
              <a:ext uri="{FF2B5EF4-FFF2-40B4-BE49-F238E27FC236}">
                <a16:creationId xmlns:a16="http://schemas.microsoft.com/office/drawing/2014/main" id="{E1E87194-7FE3-4BAD-AF4D-49F1823EEAE9}"/>
              </a:ext>
            </a:extLst>
          </p:cNvPr>
          <p:cNvSpPr/>
          <p:nvPr/>
        </p:nvSpPr>
        <p:spPr bwMode="auto">
          <a:xfrm>
            <a:off x="5732795" y="1890566"/>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8E506F3B-DC3F-4486-8433-C96948E00CEB}"/>
              </a:ext>
            </a:extLst>
          </p:cNvPr>
          <p:cNvSpPr/>
          <p:nvPr/>
        </p:nvSpPr>
        <p:spPr bwMode="auto">
          <a:xfrm>
            <a:off x="5732795" y="744753"/>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a:extLst>
              <a:ext uri="{FF2B5EF4-FFF2-40B4-BE49-F238E27FC236}">
                <a16:creationId xmlns:a16="http://schemas.microsoft.com/office/drawing/2014/main" id="{CB7FB382-FACF-4EEB-98C3-7D53959B9B70}"/>
              </a:ext>
            </a:extLst>
          </p:cNvPr>
          <p:cNvSpPr/>
          <p:nvPr/>
        </p:nvSpPr>
        <p:spPr bwMode="auto">
          <a:xfrm>
            <a:off x="5732795" y="5328001"/>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E182269C-F1FE-41FB-902F-B3AFDF88CC04}"/>
              </a:ext>
            </a:extLst>
          </p:cNvPr>
          <p:cNvSpPr/>
          <p:nvPr/>
        </p:nvSpPr>
        <p:spPr bwMode="auto">
          <a:xfrm>
            <a:off x="5732795" y="4182190"/>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a:extLst>
              <a:ext uri="{FF2B5EF4-FFF2-40B4-BE49-F238E27FC236}">
                <a16:creationId xmlns:a16="http://schemas.microsoft.com/office/drawing/2014/main" id="{BC8FF0B1-90D3-451E-9309-F122FBDFD489}"/>
              </a:ext>
            </a:extLst>
          </p:cNvPr>
          <p:cNvSpPr/>
          <p:nvPr/>
        </p:nvSpPr>
        <p:spPr bwMode="auto">
          <a:xfrm>
            <a:off x="5732795" y="3036378"/>
            <a:ext cx="739959" cy="739959"/>
          </a:xfrm>
          <a:prstGeom prst="ellipse">
            <a:avLst/>
          </a:prstGeom>
          <a:solidFill>
            <a:schemeClr val="bg1"/>
          </a:solidFill>
          <a:ln>
            <a:noFill/>
            <a:headEnd type="none" w="med" len="med"/>
            <a:tailEnd type="none" w="med" len="med"/>
          </a:ln>
          <a:effectLst>
            <a:outerShdw blurRad="1524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8" name="Text Placeholder 6">
            <a:extLst>
              <a:ext uri="{FF2B5EF4-FFF2-40B4-BE49-F238E27FC236}">
                <a16:creationId xmlns:a16="http://schemas.microsoft.com/office/drawing/2014/main" id="{6AF9F175-6681-4A65-94F5-276BA5C80906}"/>
              </a:ext>
            </a:extLst>
          </p:cNvPr>
          <p:cNvSpPr>
            <a:spLocks noGrp="1"/>
          </p:cNvSpPr>
          <p:nvPr userDrawn="1">
            <p:ph type="body" sz="quarter" idx="11"/>
          </p:nvPr>
        </p:nvSpPr>
        <p:spPr>
          <a:xfrm>
            <a:off x="6787621" y="2122046"/>
            <a:ext cx="4793154" cy="276999"/>
          </a:xfrm>
        </p:spPr>
        <p:txBody>
          <a:bodyPr anchor="ctr" anchorCtr="0"/>
          <a:lstStyle>
            <a:lvl1pPr marL="0" indent="0">
              <a:spcBef>
                <a:spcPts val="0"/>
              </a:spcBef>
              <a:spcAft>
                <a:spcPts val="600"/>
              </a:spcAft>
              <a:buNone/>
              <a:defRPr sz="1800"/>
            </a:lvl1pPr>
            <a:lvl2pPr marL="228556" indent="0">
              <a:buNone/>
              <a:defRPr/>
            </a:lvl2pPr>
          </a:lstStyle>
          <a:p>
            <a:pPr lvl="0"/>
            <a:r>
              <a:rPr lang="en-US"/>
              <a:t>Click to edit Master text styles</a:t>
            </a:r>
          </a:p>
        </p:txBody>
      </p:sp>
      <p:sp>
        <p:nvSpPr>
          <p:cNvPr id="79" name="Text Placeholder 6">
            <a:extLst>
              <a:ext uri="{FF2B5EF4-FFF2-40B4-BE49-F238E27FC236}">
                <a16:creationId xmlns:a16="http://schemas.microsoft.com/office/drawing/2014/main" id="{3047C228-171C-477B-B53B-53662E6F44A6}"/>
              </a:ext>
            </a:extLst>
          </p:cNvPr>
          <p:cNvSpPr>
            <a:spLocks noGrp="1"/>
          </p:cNvSpPr>
          <p:nvPr userDrawn="1">
            <p:ph type="body" sz="quarter" idx="12"/>
          </p:nvPr>
        </p:nvSpPr>
        <p:spPr>
          <a:xfrm>
            <a:off x="6787621" y="3267858"/>
            <a:ext cx="4793154" cy="276999"/>
          </a:xfrm>
        </p:spPr>
        <p:txBody>
          <a:bodyPr anchor="ctr" anchorCtr="0"/>
          <a:lstStyle>
            <a:lvl1pPr marL="0" indent="0">
              <a:spcBef>
                <a:spcPts val="0"/>
              </a:spcBef>
              <a:spcAft>
                <a:spcPts val="600"/>
              </a:spcAft>
              <a:buNone/>
              <a:defRPr sz="1800"/>
            </a:lvl1pPr>
            <a:lvl2pPr marL="228556" indent="0">
              <a:buNone/>
              <a:defRPr/>
            </a:lvl2pPr>
          </a:lstStyle>
          <a:p>
            <a:pPr lvl="0"/>
            <a:r>
              <a:rPr lang="en-US"/>
              <a:t>Click to edit Master text styles</a:t>
            </a:r>
          </a:p>
        </p:txBody>
      </p:sp>
      <p:sp>
        <p:nvSpPr>
          <p:cNvPr id="80" name="Text Placeholder 6">
            <a:extLst>
              <a:ext uri="{FF2B5EF4-FFF2-40B4-BE49-F238E27FC236}">
                <a16:creationId xmlns:a16="http://schemas.microsoft.com/office/drawing/2014/main" id="{91CEF908-EE06-4776-AF85-E846F4B428C1}"/>
              </a:ext>
            </a:extLst>
          </p:cNvPr>
          <p:cNvSpPr>
            <a:spLocks noGrp="1"/>
          </p:cNvSpPr>
          <p:nvPr userDrawn="1">
            <p:ph type="body" sz="quarter" idx="13"/>
          </p:nvPr>
        </p:nvSpPr>
        <p:spPr>
          <a:xfrm>
            <a:off x="6787621" y="4413670"/>
            <a:ext cx="4793154" cy="276999"/>
          </a:xfrm>
        </p:spPr>
        <p:txBody>
          <a:bodyPr anchor="ctr" anchorCtr="0"/>
          <a:lstStyle>
            <a:lvl1pPr marL="0" indent="0">
              <a:spcBef>
                <a:spcPts val="0"/>
              </a:spcBef>
              <a:spcAft>
                <a:spcPts val="600"/>
              </a:spcAft>
              <a:buNone/>
              <a:defRPr sz="1800"/>
            </a:lvl1pPr>
            <a:lvl2pPr marL="228556" indent="0">
              <a:buNone/>
              <a:defRPr/>
            </a:lvl2pPr>
          </a:lstStyle>
          <a:p>
            <a:pPr lvl="0"/>
            <a:r>
              <a:rPr lang="en-US"/>
              <a:t>Click to edit Master text styles</a:t>
            </a:r>
          </a:p>
        </p:txBody>
      </p:sp>
      <p:sp>
        <p:nvSpPr>
          <p:cNvPr id="81" name="Text Placeholder 6">
            <a:extLst>
              <a:ext uri="{FF2B5EF4-FFF2-40B4-BE49-F238E27FC236}">
                <a16:creationId xmlns:a16="http://schemas.microsoft.com/office/drawing/2014/main" id="{56E4B84A-F200-4DD0-A35C-6DD97A8B8A05}"/>
              </a:ext>
            </a:extLst>
          </p:cNvPr>
          <p:cNvSpPr>
            <a:spLocks noGrp="1"/>
          </p:cNvSpPr>
          <p:nvPr userDrawn="1">
            <p:ph type="body" sz="quarter" idx="14"/>
          </p:nvPr>
        </p:nvSpPr>
        <p:spPr>
          <a:xfrm>
            <a:off x="6787621" y="5559482"/>
            <a:ext cx="4793154" cy="276999"/>
          </a:xfrm>
        </p:spPr>
        <p:txBody>
          <a:bodyPr anchor="ctr" anchorCtr="0"/>
          <a:lstStyle>
            <a:lvl1pPr marL="0" indent="0">
              <a:spcBef>
                <a:spcPts val="0"/>
              </a:spcBef>
              <a:spcAft>
                <a:spcPts val="600"/>
              </a:spcAft>
              <a:buNone/>
              <a:defRPr sz="1800"/>
            </a:lvl1pPr>
            <a:lvl2pPr marL="228556" indent="0">
              <a:buNone/>
              <a:defRPr/>
            </a:lvl2pPr>
          </a:lstStyle>
          <a:p>
            <a:pPr lvl="0"/>
            <a:r>
              <a:rPr lang="en-US"/>
              <a:t>Click to edit Master text styles</a:t>
            </a:r>
          </a:p>
        </p:txBody>
      </p:sp>
    </p:spTree>
    <p:extLst>
      <p:ext uri="{BB962C8B-B14F-4D97-AF65-F5344CB8AC3E}">
        <p14:creationId xmlns:p14="http://schemas.microsoft.com/office/powerpoint/2010/main" val="15120442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plit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737715-EFA0-4044-B14B-C86ADE3789F4}"/>
              </a:ext>
              <a:ext uri="{C183D7F6-B498-43B3-948B-1728B52AA6E4}">
                <adec:decorative xmlns:adec="http://schemas.microsoft.com/office/drawing/2017/decorative" val="1"/>
              </a:ext>
            </a:extLst>
          </p:cNvPr>
          <p:cNvSpPr/>
          <p:nvPr userDrawn="1"/>
        </p:nvSpPr>
        <p:spPr bwMode="blackWhite">
          <a:xfrm>
            <a:off x="0" y="0"/>
            <a:ext cx="6096000" cy="6858000"/>
          </a:xfrm>
          <a:prstGeom prst="rect">
            <a:avLst/>
          </a:prstGeom>
          <a:solidFill>
            <a:schemeClr val="bg1">
              <a:lumMod val="95000"/>
            </a:schemeClr>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F6BF09AD-256C-4936-AE70-97DE6263A6AB}"/>
              </a:ext>
              <a:ext uri="{C183D7F6-B498-43B3-948B-1728B52AA6E4}">
                <adec:decorative xmlns:adec="http://schemas.microsoft.com/office/drawing/2017/decorative" val="1"/>
              </a:ext>
            </a:extLst>
          </p:cNvPr>
          <p:cNvSpPr/>
          <p:nvPr userDrawn="1"/>
        </p:nvSpPr>
        <p:spPr bwMode="blackWhite">
          <a:xfrm>
            <a:off x="6096000" y="0"/>
            <a:ext cx="60960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itle 2">
            <a:extLst>
              <a:ext uri="{FF2B5EF4-FFF2-40B4-BE49-F238E27FC236}">
                <a16:creationId xmlns:a16="http://schemas.microsoft.com/office/drawing/2014/main" id="{869A0AB1-6BB3-426F-95C2-2312D294D230}"/>
              </a:ext>
            </a:extLst>
          </p:cNvPr>
          <p:cNvSpPr>
            <a:spLocks noGrp="1"/>
          </p:cNvSpPr>
          <p:nvPr>
            <p:ph type="title"/>
          </p:nvPr>
        </p:nvSpPr>
        <p:spPr>
          <a:xfrm>
            <a:off x="588264" y="3244334"/>
            <a:ext cx="4593336" cy="369332"/>
          </a:xfrm>
        </p:spPr>
        <p:txBody>
          <a:bodyPr anchor="ctr" anchorCtr="0"/>
          <a:lstStyle>
            <a:lvl1pPr>
              <a:defRPr sz="2400"/>
            </a:lvl1pPr>
          </a:lstStyle>
          <a:p>
            <a:r>
              <a:rPr lang="en-US"/>
              <a:t>Click to edit Master title style</a:t>
            </a:r>
          </a:p>
        </p:txBody>
      </p:sp>
      <p:sp>
        <p:nvSpPr>
          <p:cNvPr id="12" name="Title 2">
            <a:extLst>
              <a:ext uri="{FF2B5EF4-FFF2-40B4-BE49-F238E27FC236}">
                <a16:creationId xmlns:a16="http://schemas.microsoft.com/office/drawing/2014/main" id="{DCF6396D-67B6-4D04-9611-73F20A4963F7}"/>
              </a:ext>
            </a:extLst>
          </p:cNvPr>
          <p:cNvSpPr txBox="1">
            <a:spLocks/>
          </p:cNvSpPr>
          <p:nvPr userDrawn="1"/>
        </p:nvSpPr>
        <p:spPr>
          <a:xfrm>
            <a:off x="6684264" y="3244334"/>
            <a:ext cx="4593336" cy="36933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US" sz="2400"/>
              <a:t>Click to edit Master title style</a:t>
            </a:r>
          </a:p>
        </p:txBody>
      </p:sp>
      <p:sp>
        <p:nvSpPr>
          <p:cNvPr id="14" name="TextBox 13">
            <a:extLst>
              <a:ext uri="{FF2B5EF4-FFF2-40B4-BE49-F238E27FC236}">
                <a16:creationId xmlns:a16="http://schemas.microsoft.com/office/drawing/2014/main" id="{F691E081-F473-4023-A819-598B37820B08}"/>
              </a:ext>
            </a:extLst>
          </p:cNvPr>
          <p:cNvSpPr txBox="1"/>
          <p:nvPr userDrawn="1"/>
        </p:nvSpPr>
        <p:spPr>
          <a:xfrm>
            <a:off x="588264" y="6605852"/>
            <a:ext cx="1840247" cy="123111"/>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881721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Right side boxe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10B715-8602-489B-BF0F-5C5C889DA65E}"/>
              </a:ext>
              <a:ext uri="{C183D7F6-B498-43B3-948B-1728B52AA6E4}">
                <adec:decorative xmlns:adec="http://schemas.microsoft.com/office/drawing/2017/decorative" val="1"/>
              </a:ext>
            </a:extLst>
          </p:cNvPr>
          <p:cNvSpPr/>
          <p:nvPr userDrawn="1"/>
        </p:nvSpPr>
        <p:spPr bwMode="blackWhite">
          <a:xfrm>
            <a:off x="4356100" y="0"/>
            <a:ext cx="7835900" cy="685800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597909"/>
            <a:ext cx="3058160" cy="1662182"/>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200651" y="585788"/>
            <a:ext cx="6406642" cy="5683248"/>
          </a:xfrm>
        </p:spPr>
        <p:txBody>
          <a:bodyPr anchor="ctr" anchorCtr="0">
            <a:normAutofit/>
          </a:bodyPr>
          <a:lstStyle>
            <a:lvl1pPr marL="274267" indent="-274267">
              <a:spcAft>
                <a:spcPts val="1200"/>
              </a:spcAft>
              <a:buClr>
                <a:schemeClr val="tx1">
                  <a:lumMod val="50000"/>
                  <a:lumOff val="50000"/>
                </a:schemeClr>
              </a:buClr>
              <a:buSzPct val="100000"/>
              <a:buFont typeface="Arial" panose="020B0604020202020204" pitchFamily="34" charset="0"/>
              <a:buChar char="•"/>
              <a:defRPr sz="2400"/>
            </a:lvl1pPr>
            <a:lvl2pPr marL="228556" indent="0">
              <a:buNone/>
              <a:defRPr/>
            </a:lvl2pPr>
          </a:lstStyle>
          <a:p>
            <a:pPr lvl="0"/>
            <a:r>
              <a:rPr lang="en-US"/>
              <a:t>Click to edit Master text styles</a:t>
            </a:r>
          </a:p>
        </p:txBody>
      </p:sp>
      <p:sp>
        <p:nvSpPr>
          <p:cNvPr id="8" name="TextBox 7">
            <a:extLst>
              <a:ext uri="{FF2B5EF4-FFF2-40B4-BE49-F238E27FC236}">
                <a16:creationId xmlns:a16="http://schemas.microsoft.com/office/drawing/2014/main" id="{0BE058B9-ABA0-4FF5-808D-DD05C531B05D}"/>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379631208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 rows boxe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600593"/>
            <a:ext cx="6958522" cy="275804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1004888"/>
            <a:ext cx="5951429" cy="1949450"/>
          </a:xfrm>
        </p:spPr>
        <p:txBody>
          <a:bodyPr anchor="ctr" anchorCtr="0">
            <a:normAutofit/>
          </a:bodyPr>
          <a:lstStyle>
            <a:lvl1pPr marL="0" indent="0">
              <a:spcAft>
                <a:spcPts val="1200"/>
              </a:spcAft>
              <a:buNone/>
              <a:defRPr sz="2400"/>
            </a:lvl1pPr>
            <a:lvl2pPr marL="228556" indent="0">
              <a:buNone/>
              <a:defRPr/>
            </a:lvl2pPr>
          </a:lstStyle>
          <a:p>
            <a:pPr lvl="0"/>
            <a:r>
              <a:rPr lang="en-US"/>
              <a:t>Click to edit Master text styles</a:t>
            </a:r>
          </a:p>
        </p:txBody>
      </p:sp>
      <p:sp>
        <p:nvSpPr>
          <p:cNvPr id="6" name="Rectangle 5">
            <a:extLst>
              <a:ext uri="{FF2B5EF4-FFF2-40B4-BE49-F238E27FC236}">
                <a16:creationId xmlns:a16="http://schemas.microsoft.com/office/drawing/2014/main" id="{33522EF1-5068-4025-B51A-18B6E0279C4B}"/>
              </a:ext>
              <a:ext uri="{C183D7F6-B498-43B3-948B-1728B52AA6E4}">
                <adec:decorative xmlns:adec="http://schemas.microsoft.com/office/drawing/2017/decorative" val="1"/>
              </a:ext>
            </a:extLst>
          </p:cNvPr>
          <p:cNvSpPr/>
          <p:nvPr userDrawn="1"/>
        </p:nvSpPr>
        <p:spPr bwMode="blackWhite">
          <a:xfrm>
            <a:off x="4939791" y="3509963"/>
            <a:ext cx="6958522" cy="275804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6">
            <a:extLst>
              <a:ext uri="{FF2B5EF4-FFF2-40B4-BE49-F238E27FC236}">
                <a16:creationId xmlns:a16="http://schemas.microsoft.com/office/drawing/2014/main" id="{807D3AB2-2906-44B4-9ABE-DBBCA25522D8}"/>
              </a:ext>
            </a:extLst>
          </p:cNvPr>
          <p:cNvSpPr>
            <a:spLocks noGrp="1"/>
          </p:cNvSpPr>
          <p:nvPr>
            <p:ph type="body" sz="quarter" idx="11"/>
          </p:nvPr>
        </p:nvSpPr>
        <p:spPr>
          <a:xfrm>
            <a:off x="5449996" y="3914258"/>
            <a:ext cx="5951429" cy="1949450"/>
          </a:xfrm>
        </p:spPr>
        <p:txBody>
          <a:bodyPr anchor="ctr" anchorCtr="0">
            <a:normAutofit/>
          </a:bodyPr>
          <a:lstStyle>
            <a:lvl1pPr marL="0" indent="0">
              <a:spcAft>
                <a:spcPts val="1200"/>
              </a:spcAft>
              <a:buNone/>
              <a:defRPr sz="2400"/>
            </a:lvl1pPr>
            <a:lvl2pPr marL="228556" indent="0">
              <a:buNone/>
              <a:defRPr/>
            </a:lvl2pPr>
          </a:lstStyle>
          <a:p>
            <a:pPr lvl="0"/>
            <a:r>
              <a:rPr lang="en-US"/>
              <a:t>Click to edit Master text styles</a:t>
            </a:r>
          </a:p>
        </p:txBody>
      </p:sp>
      <p:sp>
        <p:nvSpPr>
          <p:cNvPr id="9" name="TextBox 8">
            <a:extLst>
              <a:ext uri="{FF2B5EF4-FFF2-40B4-BE49-F238E27FC236}">
                <a16:creationId xmlns:a16="http://schemas.microsoft.com/office/drawing/2014/main" id="{A2528D81-E4AD-44AE-96DE-26DEA27A13A1}"/>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121853299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3 rows boxe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602302"/>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863365"/>
            <a:ext cx="5951429" cy="1258804"/>
          </a:xfrm>
        </p:spPr>
        <p:txBody>
          <a:bodyPr anchor="ctr" anchorCtr="0">
            <a:normAutofit/>
          </a:bodyPr>
          <a:lstStyle>
            <a:lvl1pPr marL="0" indent="0">
              <a:spcAft>
                <a:spcPts val="1200"/>
              </a:spcAft>
              <a:buNone/>
              <a:defRPr sz="2400"/>
            </a:lvl1pPr>
            <a:lvl2pPr marL="228556" indent="0">
              <a:buNone/>
              <a:defRPr/>
            </a:lvl2pPr>
          </a:lstStyle>
          <a:p>
            <a:pPr lvl="0"/>
            <a:r>
              <a:rPr lang="en-US"/>
              <a:t>Click to edit Master text styles</a:t>
            </a:r>
          </a:p>
        </p:txBody>
      </p:sp>
      <p:sp>
        <p:nvSpPr>
          <p:cNvPr id="9" name="Rectangle 8">
            <a:extLst>
              <a:ext uri="{FF2B5EF4-FFF2-40B4-BE49-F238E27FC236}">
                <a16:creationId xmlns:a16="http://schemas.microsoft.com/office/drawing/2014/main" id="{471C3553-A928-46D1-868F-E134C4E83DBD}"/>
              </a:ext>
              <a:ext uri="{C183D7F6-B498-43B3-948B-1728B52AA6E4}">
                <adec:decorative xmlns:adec="http://schemas.microsoft.com/office/drawing/2017/decorative" val="1"/>
              </a:ext>
            </a:extLst>
          </p:cNvPr>
          <p:cNvSpPr/>
          <p:nvPr userDrawn="1"/>
        </p:nvSpPr>
        <p:spPr bwMode="blackWhite">
          <a:xfrm>
            <a:off x="4939791" y="2549173"/>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6">
            <a:extLst>
              <a:ext uri="{FF2B5EF4-FFF2-40B4-BE49-F238E27FC236}">
                <a16:creationId xmlns:a16="http://schemas.microsoft.com/office/drawing/2014/main" id="{852D2F65-C88D-405F-ABEC-8689E7BB2437}"/>
              </a:ext>
            </a:extLst>
          </p:cNvPr>
          <p:cNvSpPr>
            <a:spLocks noGrp="1"/>
          </p:cNvSpPr>
          <p:nvPr>
            <p:ph type="body" sz="quarter" idx="11"/>
          </p:nvPr>
        </p:nvSpPr>
        <p:spPr>
          <a:xfrm>
            <a:off x="5449996" y="2810236"/>
            <a:ext cx="5951429" cy="1258804"/>
          </a:xfrm>
        </p:spPr>
        <p:txBody>
          <a:bodyPr anchor="ctr" anchorCtr="0">
            <a:normAutofit/>
          </a:bodyPr>
          <a:lstStyle>
            <a:lvl1pPr marL="0" indent="0">
              <a:spcAft>
                <a:spcPts val="1200"/>
              </a:spcAft>
              <a:buNone/>
              <a:defRPr sz="2400"/>
            </a:lvl1pPr>
            <a:lvl2pPr marL="228556"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C010FFB-83C1-48D2-9778-17BAC921E5B8}"/>
              </a:ext>
              <a:ext uri="{C183D7F6-B498-43B3-948B-1728B52AA6E4}">
                <adec:decorative xmlns:adec="http://schemas.microsoft.com/office/drawing/2017/decorative" val="1"/>
              </a:ext>
            </a:extLst>
          </p:cNvPr>
          <p:cNvSpPr/>
          <p:nvPr userDrawn="1"/>
        </p:nvSpPr>
        <p:spPr bwMode="blackWhite">
          <a:xfrm>
            <a:off x="4939791" y="4496045"/>
            <a:ext cx="6958522" cy="1780930"/>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6">
            <a:extLst>
              <a:ext uri="{FF2B5EF4-FFF2-40B4-BE49-F238E27FC236}">
                <a16:creationId xmlns:a16="http://schemas.microsoft.com/office/drawing/2014/main" id="{988995F0-A216-42F0-AC8A-54CDEB9C61EB}"/>
              </a:ext>
            </a:extLst>
          </p:cNvPr>
          <p:cNvSpPr>
            <a:spLocks noGrp="1"/>
          </p:cNvSpPr>
          <p:nvPr>
            <p:ph type="body" sz="quarter" idx="12"/>
          </p:nvPr>
        </p:nvSpPr>
        <p:spPr>
          <a:xfrm>
            <a:off x="5449996" y="4757108"/>
            <a:ext cx="5951429" cy="1258804"/>
          </a:xfrm>
        </p:spPr>
        <p:txBody>
          <a:bodyPr anchor="ctr" anchorCtr="0">
            <a:normAutofit/>
          </a:bodyPr>
          <a:lstStyle>
            <a:lvl1pPr marL="0" indent="0">
              <a:spcAft>
                <a:spcPts val="1200"/>
              </a:spcAft>
              <a:buNone/>
              <a:defRPr sz="2400"/>
            </a:lvl1pPr>
            <a:lvl2pPr marL="228556" indent="0">
              <a:buNone/>
              <a:defRPr/>
            </a:lvl2pPr>
          </a:lstStyle>
          <a:p>
            <a:pPr lvl="0"/>
            <a:r>
              <a:rPr lang="en-US"/>
              <a:t>Click to edit Master text styles</a:t>
            </a:r>
          </a:p>
        </p:txBody>
      </p:sp>
    </p:spTree>
    <p:extLst>
      <p:ext uri="{BB962C8B-B14F-4D97-AF65-F5344CB8AC3E}">
        <p14:creationId xmlns:p14="http://schemas.microsoft.com/office/powerpoint/2010/main" val="354220268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4 rows boxe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EEA41C-CC7A-46B6-8999-333369687C40}"/>
              </a:ext>
              <a:ext uri="{C183D7F6-B498-43B3-948B-1728B52AA6E4}">
                <adec:decorative xmlns:adec="http://schemas.microsoft.com/office/drawing/2017/decorative" val="1"/>
              </a:ext>
            </a:extLst>
          </p:cNvPr>
          <p:cNvSpPr/>
          <p:nvPr userDrawn="1"/>
        </p:nvSpPr>
        <p:spPr bwMode="blackWhite">
          <a:xfrm>
            <a:off x="4939791" y="585788"/>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875002"/>
            <a:ext cx="3468956" cy="1107996"/>
          </a:xfrm>
        </p:spPr>
        <p:txBody>
          <a:bodyPr anchor="ctr" anchorCtr="0"/>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5449996" y="858756"/>
            <a:ext cx="5951429" cy="712870"/>
          </a:xfrm>
        </p:spPr>
        <p:txBody>
          <a:bodyPr anchor="ctr" anchorCtr="0">
            <a:normAutofit/>
          </a:bodyPr>
          <a:lstStyle>
            <a:lvl1pPr marL="0" indent="0">
              <a:spcAft>
                <a:spcPts val="1200"/>
              </a:spcAft>
              <a:buNone/>
              <a:defRPr sz="2200"/>
            </a:lvl1pPr>
            <a:lvl2pPr marL="228556" indent="0">
              <a:buNone/>
              <a:defRPr/>
            </a:lvl2pPr>
          </a:lstStyle>
          <a:p>
            <a:pPr lvl="0"/>
            <a:r>
              <a:rPr lang="en-US"/>
              <a:t>Click to edit Master text styles</a:t>
            </a:r>
          </a:p>
        </p:txBody>
      </p:sp>
      <p:sp>
        <p:nvSpPr>
          <p:cNvPr id="9" name="Rectangle 8">
            <a:extLst>
              <a:ext uri="{FF2B5EF4-FFF2-40B4-BE49-F238E27FC236}">
                <a16:creationId xmlns:a16="http://schemas.microsoft.com/office/drawing/2014/main" id="{471C3553-A928-46D1-868F-E134C4E83DBD}"/>
              </a:ext>
              <a:ext uri="{C183D7F6-B498-43B3-948B-1728B52AA6E4}">
                <adec:decorative xmlns:adec="http://schemas.microsoft.com/office/drawing/2017/decorative" val="1"/>
              </a:ext>
            </a:extLst>
          </p:cNvPr>
          <p:cNvSpPr/>
          <p:nvPr userDrawn="1"/>
        </p:nvSpPr>
        <p:spPr bwMode="blackWhite">
          <a:xfrm>
            <a:off x="4939791" y="2061661"/>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6">
            <a:extLst>
              <a:ext uri="{FF2B5EF4-FFF2-40B4-BE49-F238E27FC236}">
                <a16:creationId xmlns:a16="http://schemas.microsoft.com/office/drawing/2014/main" id="{852D2F65-C88D-405F-ABEC-8689E7BB2437}"/>
              </a:ext>
            </a:extLst>
          </p:cNvPr>
          <p:cNvSpPr>
            <a:spLocks noGrp="1"/>
          </p:cNvSpPr>
          <p:nvPr>
            <p:ph type="body" sz="quarter" idx="11"/>
          </p:nvPr>
        </p:nvSpPr>
        <p:spPr>
          <a:xfrm>
            <a:off x="5449996" y="2334629"/>
            <a:ext cx="5951429" cy="712870"/>
          </a:xfrm>
        </p:spPr>
        <p:txBody>
          <a:bodyPr anchor="ctr" anchorCtr="0">
            <a:normAutofit/>
          </a:bodyPr>
          <a:lstStyle>
            <a:lvl1pPr marL="0" indent="0">
              <a:spcAft>
                <a:spcPts val="1200"/>
              </a:spcAft>
              <a:buNone/>
              <a:defRPr sz="2200"/>
            </a:lvl1pPr>
            <a:lvl2pPr marL="228556"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C010FFB-83C1-48D2-9778-17BAC921E5B8}"/>
              </a:ext>
              <a:ext uri="{C183D7F6-B498-43B3-948B-1728B52AA6E4}">
                <adec:decorative xmlns:adec="http://schemas.microsoft.com/office/drawing/2017/decorative" val="1"/>
              </a:ext>
            </a:extLst>
          </p:cNvPr>
          <p:cNvSpPr/>
          <p:nvPr userDrawn="1"/>
        </p:nvSpPr>
        <p:spPr bwMode="blackWhite">
          <a:xfrm>
            <a:off x="4939791" y="5013408"/>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6">
            <a:extLst>
              <a:ext uri="{FF2B5EF4-FFF2-40B4-BE49-F238E27FC236}">
                <a16:creationId xmlns:a16="http://schemas.microsoft.com/office/drawing/2014/main" id="{988995F0-A216-42F0-AC8A-54CDEB9C61EB}"/>
              </a:ext>
            </a:extLst>
          </p:cNvPr>
          <p:cNvSpPr>
            <a:spLocks noGrp="1"/>
          </p:cNvSpPr>
          <p:nvPr>
            <p:ph type="body" sz="quarter" idx="12"/>
          </p:nvPr>
        </p:nvSpPr>
        <p:spPr>
          <a:xfrm>
            <a:off x="5449996" y="5286375"/>
            <a:ext cx="5951429" cy="712870"/>
          </a:xfrm>
        </p:spPr>
        <p:txBody>
          <a:bodyPr anchor="ctr" anchorCtr="0">
            <a:normAutofit/>
          </a:bodyPr>
          <a:lstStyle>
            <a:lvl1pPr marL="0" indent="0">
              <a:spcAft>
                <a:spcPts val="1200"/>
              </a:spcAft>
              <a:buNone/>
              <a:defRPr sz="2200"/>
            </a:lvl1pPr>
            <a:lvl2pPr marL="228556" indent="0">
              <a:buNone/>
              <a:defRPr/>
            </a:lvl2pPr>
          </a:lstStyle>
          <a:p>
            <a:pPr lvl="0"/>
            <a:r>
              <a:rPr lang="en-US"/>
              <a:t>Click to edit Master text styles</a:t>
            </a:r>
          </a:p>
        </p:txBody>
      </p:sp>
      <p:sp>
        <p:nvSpPr>
          <p:cNvPr id="13" name="Rectangle 12">
            <a:extLst>
              <a:ext uri="{FF2B5EF4-FFF2-40B4-BE49-F238E27FC236}">
                <a16:creationId xmlns:a16="http://schemas.microsoft.com/office/drawing/2014/main" id="{23A96E80-2AAC-44BF-8183-F8BAD1A04DA7}"/>
              </a:ext>
              <a:ext uri="{C183D7F6-B498-43B3-948B-1728B52AA6E4}">
                <adec:decorative xmlns:adec="http://schemas.microsoft.com/office/drawing/2017/decorative" val="1"/>
              </a:ext>
            </a:extLst>
          </p:cNvPr>
          <p:cNvSpPr/>
          <p:nvPr userDrawn="1"/>
        </p:nvSpPr>
        <p:spPr bwMode="blackWhite">
          <a:xfrm>
            <a:off x="4939791" y="3537534"/>
            <a:ext cx="6958522" cy="1258804"/>
          </a:xfrm>
          <a:prstGeom prst="rect">
            <a:avLst/>
          </a:prstGeom>
          <a:solidFill>
            <a:schemeClr val="bg1"/>
          </a:solidFill>
          <a:ln>
            <a:noFill/>
            <a:headEnd type="none" w="med" len="med"/>
            <a:tailEnd type="none" w="med" len="med"/>
          </a:ln>
          <a:effectLst>
            <a:outerShdw blurRad="1524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6">
            <a:extLst>
              <a:ext uri="{FF2B5EF4-FFF2-40B4-BE49-F238E27FC236}">
                <a16:creationId xmlns:a16="http://schemas.microsoft.com/office/drawing/2014/main" id="{EBBFAAA6-D94E-4B49-A5B8-95CEB43B2ED7}"/>
              </a:ext>
            </a:extLst>
          </p:cNvPr>
          <p:cNvSpPr>
            <a:spLocks noGrp="1"/>
          </p:cNvSpPr>
          <p:nvPr>
            <p:ph type="body" sz="quarter" idx="13"/>
          </p:nvPr>
        </p:nvSpPr>
        <p:spPr>
          <a:xfrm>
            <a:off x="5449996" y="3810501"/>
            <a:ext cx="5951429" cy="712870"/>
          </a:xfrm>
        </p:spPr>
        <p:txBody>
          <a:bodyPr anchor="ctr" anchorCtr="0">
            <a:normAutofit/>
          </a:bodyPr>
          <a:lstStyle>
            <a:lvl1pPr marL="0" indent="0">
              <a:spcAft>
                <a:spcPts val="1200"/>
              </a:spcAft>
              <a:buNone/>
              <a:defRPr sz="2200"/>
            </a:lvl1pPr>
            <a:lvl2pPr marL="228556" indent="0">
              <a:buNone/>
              <a:defRPr/>
            </a:lvl2pPr>
          </a:lstStyle>
          <a:p>
            <a:pPr lvl="0"/>
            <a:r>
              <a:rPr lang="en-US"/>
              <a:t>Click to edit Master text styles</a:t>
            </a:r>
          </a:p>
        </p:txBody>
      </p:sp>
      <p:sp>
        <p:nvSpPr>
          <p:cNvPr id="15" name="TextBox 14">
            <a:extLst>
              <a:ext uri="{FF2B5EF4-FFF2-40B4-BE49-F238E27FC236}">
                <a16:creationId xmlns:a16="http://schemas.microsoft.com/office/drawing/2014/main" id="{D4A269F0-684E-4F32-8BE3-E614D4454689}"/>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299506891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Dark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36588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Blac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9375400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Dark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ctr"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590347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so 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425541"/>
            <a:ext cx="4737800" cy="1107996"/>
          </a:xfrm>
        </p:spPr>
        <p:txBody>
          <a:bodyPr wrap="square"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73404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Speaker title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734044"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3" name="Picture 12">
            <a:extLst>
              <a:ext uri="{FF2B5EF4-FFF2-40B4-BE49-F238E27FC236}">
                <a16:creationId xmlns:a16="http://schemas.microsoft.com/office/drawing/2014/main" id="{640B65C8-FC36-481E-A2C5-2DB90C67F2C0}"/>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8" name="TextBox 7">
            <a:extLst>
              <a:ext uri="{FF2B5EF4-FFF2-40B4-BE49-F238E27FC236}">
                <a16:creationId xmlns:a16="http://schemas.microsoft.com/office/drawing/2014/main" id="{C354C346-F966-482F-B29E-D7420901D0C5}"/>
              </a:ext>
            </a:extLst>
          </p:cNvPr>
          <p:cNvSpPr txBox="1"/>
          <p:nvPr userDrawn="1"/>
        </p:nvSpPr>
        <p:spPr>
          <a:xfrm>
            <a:off x="582044" y="605611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COSINE</a:t>
            </a:r>
          </a:p>
        </p:txBody>
      </p:sp>
      <p:pic>
        <p:nvPicPr>
          <p:cNvPr id="4" name="Picture 3">
            <a:extLst>
              <a:ext uri="{FF2B5EF4-FFF2-40B4-BE49-F238E27FC236}">
                <a16:creationId xmlns:a16="http://schemas.microsoft.com/office/drawing/2014/main" id="{5808B754-00D3-4C90-A51D-F701EB1A8D2F}"/>
              </a:ext>
            </a:extLst>
          </p:cNvPr>
          <p:cNvPicPr>
            <a:picLocks noChangeAspect="1"/>
          </p:cNvPicPr>
          <p:nvPr userDrawn="1"/>
        </p:nvPicPr>
        <p:blipFill>
          <a:blip r:embed="rId3">
            <a:alphaModFix amt="85000"/>
            <a:extLst>
              <a:ext uri="{28A0092B-C50C-407E-A947-70E740481C1C}">
                <a14:useLocalDpi xmlns:a14="http://schemas.microsoft.com/office/drawing/2010/main" val="0"/>
              </a:ext>
            </a:extLst>
          </a:blip>
          <a:stretch>
            <a:fillRect/>
          </a:stretch>
        </p:blipFill>
        <p:spPr>
          <a:xfrm>
            <a:off x="6847759" y="2241660"/>
            <a:ext cx="4761629" cy="3075723"/>
          </a:xfrm>
          <a:prstGeom prst="rect">
            <a:avLst/>
          </a:prstGeom>
        </p:spPr>
      </p:pic>
    </p:spTree>
    <p:extLst>
      <p:ext uri="{BB962C8B-B14F-4D97-AF65-F5344CB8AC3E}">
        <p14:creationId xmlns:p14="http://schemas.microsoft.com/office/powerpoint/2010/main" val="1394022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Blac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ctr"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061624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amp;A (Dark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2938860"/>
            <a:ext cx="9141397" cy="692497"/>
          </a:xfrm>
          <a:noFill/>
        </p:spPr>
        <p:txBody>
          <a:bodyPr wrap="square" lIns="0" tIns="0" rIns="0" bIns="0" anchor="ctr" anchorCtr="0">
            <a:spAutoFit/>
          </a:bodyPr>
          <a:lstStyle>
            <a:lvl1pPr algn="l" defTabSz="932563" rtl="0" eaLnBrk="1" latinLnBrk="0" hangingPunct="1">
              <a:lnSpc>
                <a:spcPct val="90000"/>
              </a:lnSpc>
              <a:spcBef>
                <a:spcPct val="0"/>
              </a:spcBef>
              <a:buNone/>
              <a:defRPr lang="en-US" sz="5000" b="0" kern="1200" cap="none" spc="-50" baseline="0" dirty="0">
                <a:ln w="3175">
                  <a:noFill/>
                </a:ln>
                <a:solidFill>
                  <a:schemeClr val="tx1"/>
                </a:solidFill>
                <a:effectLst/>
                <a:latin typeface="+mj-lt"/>
                <a:ea typeface="+mn-ea"/>
                <a:cs typeface="Segoe UI" pitchFamily="34" charset="0"/>
              </a:defRPr>
            </a:lvl1pPr>
          </a:lstStyle>
          <a:p>
            <a:r>
              <a:rPr lang="en-US"/>
              <a:t>Q&amp;A</a:t>
            </a:r>
          </a:p>
        </p:txBody>
      </p:sp>
    </p:spTree>
    <p:extLst>
      <p:ext uri="{BB962C8B-B14F-4D97-AF65-F5344CB8AC3E}">
        <p14:creationId xmlns:p14="http://schemas.microsoft.com/office/powerpoint/2010/main" val="1824261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ank you (Dark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2938860"/>
            <a:ext cx="9141397" cy="692497"/>
          </a:xfrm>
          <a:noFill/>
        </p:spPr>
        <p:txBody>
          <a:bodyPr wrap="square" lIns="0" tIns="0" rIns="0" bIns="0" anchor="ctr" anchorCtr="0">
            <a:spAutoFit/>
          </a:bodyPr>
          <a:lstStyle>
            <a:lvl1pPr algn="l" defTabSz="932563" rtl="0" eaLnBrk="1" latinLnBrk="0" hangingPunct="1">
              <a:lnSpc>
                <a:spcPct val="90000"/>
              </a:lnSpc>
              <a:spcBef>
                <a:spcPct val="0"/>
              </a:spcBef>
              <a:buNone/>
              <a:defRPr lang="en-US" sz="5000" b="0" kern="1200" cap="none" spc="-50" baseline="0" dirty="0">
                <a:ln w="3175">
                  <a:noFill/>
                </a:ln>
                <a:solidFill>
                  <a:schemeClr val="tx1"/>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906805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059C2D13-183F-4D43-BAF2-E6BC2941BF2C}"/>
              </a:ext>
            </a:extLst>
          </p:cNvPr>
          <p:cNvSpPr txBox="1"/>
          <p:nvPr userDrawn="1"/>
        </p:nvSpPr>
        <p:spPr>
          <a:xfrm>
            <a:off x="5175877" y="6605852"/>
            <a:ext cx="1840247" cy="123111"/>
          </a:xfrm>
          <a:prstGeom prst="rect">
            <a:avLst/>
          </a:prstGeom>
          <a:noFill/>
        </p:spPr>
        <p:txBody>
          <a:bodyPr wrap="non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00" normalizeH="0" noProof="0">
                <a:ln>
                  <a:noFill/>
                </a:ln>
                <a:solidFill>
                  <a:schemeClr val="accent5"/>
                </a:solidFill>
                <a:effectLst/>
                <a:uLnTx/>
                <a:uFillTx/>
                <a:latin typeface="Segoe UI" panose="020B0502040204020203" pitchFamily="34" charset="0"/>
                <a:ea typeface="+mn-ea"/>
                <a:cs typeface="Segoe UI" panose="020B0502040204020203" pitchFamily="34" charset="0"/>
              </a:rPr>
              <a:t>MICROSOFT CONFIDENTIAL</a:t>
            </a:r>
          </a:p>
        </p:txBody>
      </p:sp>
    </p:spTree>
    <p:extLst>
      <p:ext uri="{BB962C8B-B14F-4D97-AF65-F5344CB8AC3E}">
        <p14:creationId xmlns:p14="http://schemas.microsoft.com/office/powerpoint/2010/main" val="42582193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443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Dark blu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3435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2857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Dark blue)">
    <p:bg>
      <p:bgPr>
        <a:solidFill>
          <a:schemeClr val="bg2"/>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218074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Black)">
    <p:bg>
      <p:bgPr>
        <a:solidFill>
          <a:schemeClr val="bg1"/>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8324314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tes (Black)">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1866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Iso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425541"/>
            <a:ext cx="4737800" cy="1107996"/>
          </a:xfrm>
        </p:spPr>
        <p:txBody>
          <a:bodyPr wrap="square"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73404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Speaker title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734044"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3" name="Picture 12">
            <a:extLst>
              <a:ext uri="{FF2B5EF4-FFF2-40B4-BE49-F238E27FC236}">
                <a16:creationId xmlns:a16="http://schemas.microsoft.com/office/drawing/2014/main" id="{9288FA16-CBD6-4E4C-A29C-07D851D4A936}"/>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2" name="TextBox 11">
            <a:extLst>
              <a:ext uri="{FF2B5EF4-FFF2-40B4-BE49-F238E27FC236}">
                <a16:creationId xmlns:a16="http://schemas.microsoft.com/office/drawing/2014/main" id="{17CBB113-496E-4A60-BDBB-A5C24933AD65}"/>
              </a:ext>
            </a:extLst>
          </p:cNvPr>
          <p:cNvSpPr txBox="1"/>
          <p:nvPr userDrawn="1"/>
        </p:nvSpPr>
        <p:spPr>
          <a:xfrm>
            <a:off x="582044" y="605611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COSINE</a:t>
            </a:r>
          </a:p>
        </p:txBody>
      </p:sp>
      <p:pic>
        <p:nvPicPr>
          <p:cNvPr id="4" name="Picture 3" descr="A picture containing table, toy, sitting, blue&#10;&#10;Description automatically generated">
            <a:extLst>
              <a:ext uri="{FF2B5EF4-FFF2-40B4-BE49-F238E27FC236}">
                <a16:creationId xmlns:a16="http://schemas.microsoft.com/office/drawing/2014/main" id="{12A10B7D-FB39-4DA2-9020-E828DE3DA8FB}"/>
              </a:ext>
            </a:extLst>
          </p:cNvPr>
          <p:cNvPicPr>
            <a:picLocks noChangeAspect="1"/>
          </p:cNvPicPr>
          <p:nvPr userDrawn="1"/>
        </p:nvPicPr>
        <p:blipFill>
          <a:blip r:embed="rId3">
            <a:alphaModFix amt="85000"/>
            <a:extLst>
              <a:ext uri="{28A0092B-C50C-407E-A947-70E740481C1C}">
                <a14:useLocalDpi xmlns:a14="http://schemas.microsoft.com/office/drawing/2010/main" val="0"/>
              </a:ext>
            </a:extLst>
          </a:blip>
          <a:stretch>
            <a:fillRect/>
          </a:stretch>
        </p:blipFill>
        <p:spPr>
          <a:xfrm>
            <a:off x="6930460" y="1249680"/>
            <a:ext cx="4678928" cy="4120513"/>
          </a:xfrm>
          <a:prstGeom prst="rect">
            <a:avLst/>
          </a:prstGeom>
        </p:spPr>
      </p:pic>
    </p:spTree>
    <p:extLst>
      <p:ext uri="{BB962C8B-B14F-4D97-AF65-F5344CB8AC3E}">
        <p14:creationId xmlns:p14="http://schemas.microsoft.com/office/powerpoint/2010/main" val="104240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8BAF34-1DDA-4C3B-AA61-182BD01BCF72}"/>
              </a:ext>
              <a:ext uri="{C183D7F6-B498-43B3-948B-1728B52AA6E4}">
                <adec:decorative xmlns:adec="http://schemas.microsoft.com/office/drawing/2017/decorative" val="1"/>
              </a:ext>
            </a:extLst>
          </p:cNvPr>
          <p:cNvSpPr/>
          <p:nvPr userDrawn="1"/>
        </p:nvSpPr>
        <p:spPr bwMode="blackWhite">
          <a:xfrm>
            <a:off x="0" y="0"/>
            <a:ext cx="121920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120944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52A8F5-2EE9-4CAB-8C26-4CED82F62674}"/>
              </a:ext>
              <a:ext uri="{C183D7F6-B498-43B3-948B-1728B52AA6E4}">
                <adec:decorative xmlns:adec="http://schemas.microsoft.com/office/drawing/2017/decorative" val="1"/>
              </a:ext>
            </a:extLst>
          </p:cNvPr>
          <p:cNvSpPr/>
          <p:nvPr userDrawn="1"/>
        </p:nvSpPr>
        <p:spPr bwMode="blackWhite">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486342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y Side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E3B626-5488-4E61-BA94-5B0973216368}"/>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7248335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Side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7A8619-426D-42E8-B348-5897C1985410}"/>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0384309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A8F35AE-E85D-4B77-B061-8E79AF875891}"/>
              </a:ext>
            </a:extLst>
          </p:cNvPr>
          <p:cNvPicPr>
            <a:picLocks noChangeAspect="1"/>
          </p:cNvPicPr>
          <p:nvPr userDrawn="1"/>
        </p:nvPicPr>
        <p:blipFill>
          <a:blip r:embed="rId2"/>
          <a:stretch>
            <a:fillRect/>
          </a:stretch>
        </p:blipFill>
        <p:spPr>
          <a:xfrm>
            <a:off x="365914" y="379657"/>
            <a:ext cx="5730087" cy="1929081"/>
          </a:xfrm>
          <a:prstGeom prst="rect">
            <a:avLst/>
          </a:prstGeom>
        </p:spPr>
      </p:pic>
      <p:pic>
        <p:nvPicPr>
          <p:cNvPr id="15" name="Picture 14">
            <a:extLst>
              <a:ext uri="{FF2B5EF4-FFF2-40B4-BE49-F238E27FC236}">
                <a16:creationId xmlns:a16="http://schemas.microsoft.com/office/drawing/2014/main" id="{3F0C5654-1DA2-4912-9353-041616A151F8}"/>
              </a:ext>
            </a:extLst>
          </p:cNvPr>
          <p:cNvPicPr>
            <a:picLocks noChangeAspect="1"/>
          </p:cNvPicPr>
          <p:nvPr userDrawn="1"/>
        </p:nvPicPr>
        <p:blipFill>
          <a:blip r:embed="rId3"/>
          <a:stretch>
            <a:fillRect/>
          </a:stretch>
        </p:blipFill>
        <p:spPr>
          <a:xfrm>
            <a:off x="365914" y="2705916"/>
            <a:ext cx="7473405" cy="3772427"/>
          </a:xfrm>
          <a:prstGeom prst="rect">
            <a:avLst/>
          </a:prstGeom>
        </p:spPr>
      </p:pic>
      <p:sp>
        <p:nvSpPr>
          <p:cNvPr id="18" name="Rectangle 17">
            <a:extLst>
              <a:ext uri="{FF2B5EF4-FFF2-40B4-BE49-F238E27FC236}">
                <a16:creationId xmlns:a16="http://schemas.microsoft.com/office/drawing/2014/main" id="{2B7A7CEF-B149-4548-AB9B-74F6DBCEA6FD}"/>
              </a:ext>
            </a:extLst>
          </p:cNvPr>
          <p:cNvSpPr/>
          <p:nvPr userDrawn="1"/>
        </p:nvSpPr>
        <p:spPr>
          <a:xfrm>
            <a:off x="10456378" y="1101296"/>
            <a:ext cx="640080" cy="640080"/>
          </a:xfrm>
          <a:prstGeom prst="rect">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a:extLst>
              <a:ext uri="{FF2B5EF4-FFF2-40B4-BE49-F238E27FC236}">
                <a16:creationId xmlns:a16="http://schemas.microsoft.com/office/drawing/2014/main" id="{B87A9A36-178E-4163-8F91-62D077A93EF8}"/>
              </a:ext>
            </a:extLst>
          </p:cNvPr>
          <p:cNvSpPr/>
          <p:nvPr userDrawn="1"/>
        </p:nvSpPr>
        <p:spPr>
          <a:xfrm>
            <a:off x="10456378" y="1822935"/>
            <a:ext cx="640080" cy="640080"/>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a:extLst>
              <a:ext uri="{FF2B5EF4-FFF2-40B4-BE49-F238E27FC236}">
                <a16:creationId xmlns:a16="http://schemas.microsoft.com/office/drawing/2014/main" id="{B6D42427-8FD9-4F32-BC9F-B19CBA3EB547}"/>
              </a:ext>
            </a:extLst>
          </p:cNvPr>
          <p:cNvSpPr/>
          <p:nvPr userDrawn="1"/>
        </p:nvSpPr>
        <p:spPr>
          <a:xfrm>
            <a:off x="10456378" y="2544574"/>
            <a:ext cx="640080" cy="640080"/>
          </a:xfrm>
          <a:prstGeom prst="rect">
            <a:avLst/>
          </a:prstGeom>
          <a:solidFill>
            <a:srgbClr val="11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a:extLst>
              <a:ext uri="{FF2B5EF4-FFF2-40B4-BE49-F238E27FC236}">
                <a16:creationId xmlns:a16="http://schemas.microsoft.com/office/drawing/2014/main" id="{E421B71F-407E-40AC-8912-94BFE26E6A9C}"/>
              </a:ext>
            </a:extLst>
          </p:cNvPr>
          <p:cNvSpPr/>
          <p:nvPr userDrawn="1"/>
        </p:nvSpPr>
        <p:spPr>
          <a:xfrm>
            <a:off x="10456378" y="3266213"/>
            <a:ext cx="640080" cy="640080"/>
          </a:xfrm>
          <a:prstGeom prst="rect">
            <a:avLst/>
          </a:prstGeom>
          <a:solidFill>
            <a:srgbClr val="57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a:extLst>
              <a:ext uri="{FF2B5EF4-FFF2-40B4-BE49-F238E27FC236}">
                <a16:creationId xmlns:a16="http://schemas.microsoft.com/office/drawing/2014/main" id="{0CB3DBD5-4878-4169-AAB5-FBEB40A2086A}"/>
              </a:ext>
            </a:extLst>
          </p:cNvPr>
          <p:cNvSpPr/>
          <p:nvPr userDrawn="1"/>
        </p:nvSpPr>
        <p:spPr>
          <a:xfrm>
            <a:off x="10456378" y="379657"/>
            <a:ext cx="640080" cy="640080"/>
          </a:xfrm>
          <a:prstGeom prst="rect">
            <a:avLst/>
          </a:prstGeom>
          <a:solidFill>
            <a:srgbClr val="00D7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a:extLst>
              <a:ext uri="{FF2B5EF4-FFF2-40B4-BE49-F238E27FC236}">
                <a16:creationId xmlns:a16="http://schemas.microsoft.com/office/drawing/2014/main" id="{5A0DAE43-049E-4EE3-866E-191056B952C5}"/>
              </a:ext>
            </a:extLst>
          </p:cNvPr>
          <p:cNvSpPr/>
          <p:nvPr userDrawn="1"/>
        </p:nvSpPr>
        <p:spPr>
          <a:xfrm>
            <a:off x="11186008" y="1101296"/>
            <a:ext cx="640080" cy="640080"/>
          </a:xfrm>
          <a:prstGeom prst="rect">
            <a:avLst/>
          </a:prstGeom>
          <a:solidFill>
            <a:srgbClr val="19294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01"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endParaRPr>
          </a:p>
        </p:txBody>
      </p:sp>
      <p:sp>
        <p:nvSpPr>
          <p:cNvPr id="26" name="Rectangle 25">
            <a:extLst>
              <a:ext uri="{FF2B5EF4-FFF2-40B4-BE49-F238E27FC236}">
                <a16:creationId xmlns:a16="http://schemas.microsoft.com/office/drawing/2014/main" id="{F08FA3E0-F929-409D-A026-8EB5BE6E9DD9}"/>
              </a:ext>
            </a:extLst>
          </p:cNvPr>
          <p:cNvSpPr/>
          <p:nvPr userDrawn="1"/>
        </p:nvSpPr>
        <p:spPr>
          <a:xfrm>
            <a:off x="9439675" y="379657"/>
            <a:ext cx="640080" cy="640080"/>
          </a:xfrm>
          <a:prstGeom prst="rect">
            <a:avLst/>
          </a:prstGeom>
          <a:solidFill>
            <a:srgbClr val="B48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a:extLst>
              <a:ext uri="{FF2B5EF4-FFF2-40B4-BE49-F238E27FC236}">
                <a16:creationId xmlns:a16="http://schemas.microsoft.com/office/drawing/2014/main" id="{357698D3-8FB6-4723-8F17-2DC74D78AE8F}"/>
              </a:ext>
            </a:extLst>
          </p:cNvPr>
          <p:cNvSpPr/>
          <p:nvPr userDrawn="1"/>
        </p:nvSpPr>
        <p:spPr>
          <a:xfrm>
            <a:off x="9439675" y="1101296"/>
            <a:ext cx="640080" cy="640080"/>
          </a:xfrm>
          <a:prstGeom prst="rect">
            <a:avLst/>
          </a:prstGeom>
          <a:solidFill>
            <a:srgbClr val="9F5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6606356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2178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4766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4899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no bann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658C16-FB2E-4C1C-A560-7B9ECF96906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61A742CA-E96E-4124-AC0E-B60A167D6FB3}"/>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116476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BLUE">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092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Iso 3">
    <p:bg>
      <p:bgPr>
        <a:solidFill>
          <a:schemeClr val="bg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AA438320-E999-EE40-8A14-0EE39087DE95}"/>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7B24E4B3-3B43-4DAC-86C7-428A165A1491}"/>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3" name="Title 1">
            <a:extLst>
              <a:ext uri="{FF2B5EF4-FFF2-40B4-BE49-F238E27FC236}">
                <a16:creationId xmlns:a16="http://schemas.microsoft.com/office/drawing/2014/main" id="{CC4A975C-7C38-474D-8751-F6B0329BC848}"/>
              </a:ext>
            </a:extLst>
          </p:cNvPr>
          <p:cNvSpPr>
            <a:spLocks noGrp="1"/>
          </p:cNvSpPr>
          <p:nvPr>
            <p:ph type="title" hasCustomPrompt="1"/>
          </p:nvPr>
        </p:nvSpPr>
        <p:spPr>
          <a:xfrm>
            <a:off x="584202" y="2425780"/>
            <a:ext cx="5511799"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AD01BB8B-0A2C-4D7E-8D8D-7ECBC432B6F8}"/>
              </a:ext>
            </a:extLst>
          </p:cNvPr>
          <p:cNvSpPr>
            <a:spLocks noGrp="1"/>
          </p:cNvSpPr>
          <p:nvPr>
            <p:ph type="body" sz="quarter" idx="12" hasCustomPrompt="1"/>
          </p:nvPr>
        </p:nvSpPr>
        <p:spPr>
          <a:xfrm>
            <a:off x="584202" y="3962400"/>
            <a:ext cx="5511799"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Box 8">
            <a:extLst>
              <a:ext uri="{FF2B5EF4-FFF2-40B4-BE49-F238E27FC236}">
                <a16:creationId xmlns:a16="http://schemas.microsoft.com/office/drawing/2014/main" id="{441D9139-8AFD-4C41-95E1-1454AE62BF0C}"/>
              </a:ext>
            </a:extLst>
          </p:cNvPr>
          <p:cNvSpPr txBox="1"/>
          <p:nvPr userDrawn="1"/>
        </p:nvSpPr>
        <p:spPr>
          <a:xfrm rot="5400000">
            <a:off x="8660953" y="3321280"/>
            <a:ext cx="5682877" cy="215444"/>
          </a:xfrm>
          <a:prstGeom prst="rect">
            <a:avLst/>
          </a:prstGeom>
          <a:noFill/>
        </p:spPr>
        <p:txBody>
          <a:bodyPr wrap="square" lIns="0" tIns="0" rIns="0" bIns="0" rtlCol="0">
            <a:spAutoFit/>
          </a:bodyPr>
          <a:lstStyle/>
          <a:p>
            <a:pPr algn="l"/>
            <a:r>
              <a:rPr lang="en-US" sz="1400">
                <a:solidFill>
                  <a:schemeClr val="bg2"/>
                </a:solidFill>
                <a:latin typeface="+mj-lt"/>
              </a:rPr>
              <a:t>/  Core OS and Intelligent Edge</a:t>
            </a:r>
          </a:p>
        </p:txBody>
      </p:sp>
      <p:pic>
        <p:nvPicPr>
          <p:cNvPr id="3" name="Picture 2" descr="A picture containing computer&#10;&#10;Description automatically generated">
            <a:extLst>
              <a:ext uri="{FF2B5EF4-FFF2-40B4-BE49-F238E27FC236}">
                <a16:creationId xmlns:a16="http://schemas.microsoft.com/office/drawing/2014/main" id="{7225AA42-C218-4A0F-8E4A-50C331B954DF}"/>
              </a:ext>
            </a:extLst>
          </p:cNvPr>
          <p:cNvPicPr>
            <a:picLocks noChangeAspect="1"/>
          </p:cNvPicPr>
          <p:nvPr userDrawn="1"/>
        </p:nvPicPr>
        <p:blipFill>
          <a:blip r:embed="rId3">
            <a:alphaModFix amt="85000"/>
            <a:extLst>
              <a:ext uri="{28A0092B-C50C-407E-A947-70E740481C1C}">
                <a14:useLocalDpi xmlns:a14="http://schemas.microsoft.com/office/drawing/2010/main" val="0"/>
              </a:ext>
            </a:extLst>
          </a:blip>
          <a:stretch>
            <a:fillRect/>
          </a:stretch>
        </p:blipFill>
        <p:spPr>
          <a:xfrm>
            <a:off x="7432418" y="2148283"/>
            <a:ext cx="4873883" cy="3013950"/>
          </a:xfrm>
          <a:prstGeom prst="rect">
            <a:avLst/>
          </a:prstGeom>
        </p:spPr>
      </p:pic>
    </p:spTree>
    <p:extLst>
      <p:ext uri="{BB962C8B-B14F-4D97-AF65-F5344CB8AC3E}">
        <p14:creationId xmlns:p14="http://schemas.microsoft.com/office/powerpoint/2010/main" val="2180016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36">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85938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24691"/>
            <a:ext cx="11339774" cy="814777"/>
          </a:xfrm>
        </p:spPr>
        <p:txBody>
          <a:bodyPr wrap="square" lIns="0" tIns="0" rIns="0" bIns="0">
            <a:spAutoFit/>
          </a:bodyPr>
          <a:lstStyle>
            <a:lvl1pPr marL="0" indent="0">
              <a:lnSpc>
                <a:spcPct val="100000"/>
              </a:lnSpc>
              <a:spcBef>
                <a:spcPts val="0"/>
              </a:spcBef>
              <a:spcAft>
                <a:spcPts val="1371"/>
              </a:spcAft>
              <a:buNone/>
              <a:defRPr sz="1765"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90"/>
            <a:ext cx="3630521" cy="2602491"/>
          </a:xfrm>
        </p:spPr>
        <p:txBody>
          <a:bodyPr lIns="0" tIns="0" rIns="0" bIns="0">
            <a:noAutofit/>
          </a:bodyPr>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3290"/>
            <a:ext cx="3623050" cy="2602491"/>
          </a:xfrm>
        </p:spPr>
        <p:txBody>
          <a:bodyPr lIns="0" tIns="0" rIns="0" bIns="0">
            <a:noAutofit/>
          </a:bodyPr>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4" y="2313291"/>
            <a:ext cx="3630521" cy="2646515"/>
          </a:xfrm>
        </p:spPr>
        <p:txBody>
          <a:bodyPr lIns="0" tIns="0" rIns="0" bIns="0"/>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grpSp>
        <p:nvGrpSpPr>
          <p:cNvPr id="11" name="Group 10">
            <a:extLst>
              <a:ext uri="{FF2B5EF4-FFF2-40B4-BE49-F238E27FC236}">
                <a16:creationId xmlns:a16="http://schemas.microsoft.com/office/drawing/2014/main" id="{B3053341-E5CB-4603-A7D1-F64915184546}"/>
              </a:ext>
            </a:extLst>
          </p:cNvPr>
          <p:cNvGrpSpPr/>
          <p:nvPr userDrawn="1"/>
        </p:nvGrpSpPr>
        <p:grpSpPr>
          <a:xfrm>
            <a:off x="436379" y="6430993"/>
            <a:ext cx="11326085" cy="94962"/>
            <a:chOff x="445128" y="6559056"/>
            <a:chExt cx="11553197" cy="96854"/>
          </a:xfrm>
        </p:grpSpPr>
        <p:sp>
          <p:nvSpPr>
            <p:cNvPr id="12" name="TextBox 11">
              <a:extLst>
                <a:ext uri="{FF2B5EF4-FFF2-40B4-BE49-F238E27FC236}">
                  <a16:creationId xmlns:a16="http://schemas.microsoft.com/office/drawing/2014/main" id="{4E6D7F9D-B875-4E75-BE96-C6AEB682F0FA}"/>
                </a:ext>
              </a:extLst>
            </p:cNvPr>
            <p:cNvSpPr txBox="1"/>
            <p:nvPr userDrawn="1"/>
          </p:nvSpPr>
          <p:spPr>
            <a:xfrm>
              <a:off x="445128" y="6559056"/>
              <a:ext cx="979453" cy="96854"/>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5B40F06A-D2B5-4A80-B009-4D9116EA0EAD}"/>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1060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8"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3" name="Title 2">
            <a:extLst>
              <a:ext uri="{FF2B5EF4-FFF2-40B4-BE49-F238E27FC236}">
                <a16:creationId xmlns:a16="http://schemas.microsoft.com/office/drawing/2014/main" id="{E76FA948-653B-4CA7-915C-E0E626C881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2188640"/>
      </p:ext>
    </p:extLst>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AC85-3175-4A5F-8D98-1B7C2F6D2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80A4C-18D0-4013-BE52-6D5E9D4FA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7DEC5-0441-46BB-A7DD-ED2EF32A99F8}"/>
              </a:ext>
            </a:extLst>
          </p:cNvPr>
          <p:cNvSpPr>
            <a:spLocks noGrp="1"/>
          </p:cNvSpPr>
          <p:nvPr>
            <p:ph type="dt" sz="half" idx="10"/>
          </p:nvPr>
        </p:nvSpPr>
        <p:spPr/>
        <p:txBody>
          <a:bodyPr/>
          <a:lstStyle/>
          <a:p>
            <a:fld id="{1D35806C-C681-4795-80A0-4088272317F9}" type="datetimeFigureOut">
              <a:rPr lang="en-US" smtClean="0"/>
              <a:t>5/21/2021</a:t>
            </a:fld>
            <a:endParaRPr lang="en-US"/>
          </a:p>
        </p:txBody>
      </p:sp>
      <p:sp>
        <p:nvSpPr>
          <p:cNvPr id="5" name="Footer Placeholder 4">
            <a:extLst>
              <a:ext uri="{FF2B5EF4-FFF2-40B4-BE49-F238E27FC236}">
                <a16:creationId xmlns:a16="http://schemas.microsoft.com/office/drawing/2014/main" id="{ADD262B9-C5C7-4947-8ADD-50D70D631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B5867-9A75-4E44-B8DA-BA20ADE2D7E3}"/>
              </a:ext>
            </a:extLst>
          </p:cNvPr>
          <p:cNvSpPr>
            <a:spLocks noGrp="1"/>
          </p:cNvSpPr>
          <p:nvPr>
            <p:ph type="sldNum" sz="quarter" idx="12"/>
          </p:nvPr>
        </p:nvSpPr>
        <p:spPr/>
        <p:txBody>
          <a:bodyPr/>
          <a:lstStyle/>
          <a:p>
            <a:fld id="{26F38CA8-9A1E-469D-97DC-6D09937C6CC9}" type="slidenum">
              <a:rPr lang="en-US" smtClean="0"/>
              <a:t>‹#›</a:t>
            </a:fld>
            <a:endParaRPr lang="en-US"/>
          </a:p>
        </p:txBody>
      </p:sp>
    </p:spTree>
    <p:extLst>
      <p:ext uri="{BB962C8B-B14F-4D97-AF65-F5344CB8AC3E}">
        <p14:creationId xmlns:p14="http://schemas.microsoft.com/office/powerpoint/2010/main" val="40077472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 Placeholder 2">
            <a:extLst>
              <a:ext uri="{FF2B5EF4-FFF2-40B4-BE49-F238E27FC236}">
                <a16:creationId xmlns:a16="http://schemas.microsoft.com/office/drawing/2014/main" id="{F1F16852-3876-4989-BCF5-58EB21EC0394}"/>
              </a:ext>
            </a:extLst>
          </p:cNvPr>
          <p:cNvSpPr>
            <a:spLocks noGrp="1"/>
          </p:cNvSpPr>
          <p:nvPr>
            <p:ph type="body" sz="quarter" idx="11"/>
          </p:nvPr>
        </p:nvSpPr>
        <p:spPr>
          <a:xfrm>
            <a:off x="586723" y="1011734"/>
            <a:ext cx="11016998" cy="362123"/>
          </a:xfrm>
        </p:spPr>
        <p:txBody>
          <a:bodyPr/>
          <a:lstStyle>
            <a:lvl1pPr marL="0" indent="0">
              <a:buNone/>
              <a:defRPr lang="en-US" sz="2353" b="0" kern="1200" cap="none" spc="-50" baseline="0" dirty="0" smtClean="0">
                <a:ln w="3175">
                  <a:noFill/>
                </a:ln>
                <a:solidFill>
                  <a:schemeClr val="tx2"/>
                </a:solidFill>
                <a:effectLst/>
                <a:latin typeface="+mj-lt"/>
                <a:ea typeface="+mn-ea"/>
                <a:cs typeface="Segoe UI" pitchFamily="34" charset="0"/>
              </a:defRPr>
            </a:lvl1pPr>
            <a:lvl2pPr marL="228556" indent="0">
              <a:buNone/>
              <a:defRPr/>
            </a:lvl2pPr>
            <a:lvl3pPr marL="457113" indent="0">
              <a:buNone/>
              <a:defRPr/>
            </a:lvl3pPr>
            <a:lvl4pPr marL="661861" indent="0">
              <a:buNone/>
              <a:defRPr/>
            </a:lvl4pPr>
            <a:lvl5pPr marL="855498" indent="0">
              <a:buNone/>
              <a:defRPr/>
            </a:lvl5pPr>
          </a:lstStyle>
          <a:p>
            <a:pPr lvl="0"/>
            <a:r>
              <a:rPr lang="en-US"/>
              <a:t>Click to edit Master text styles</a:t>
            </a:r>
          </a:p>
        </p:txBody>
      </p:sp>
    </p:spTree>
    <p:extLst>
      <p:ext uri="{BB962C8B-B14F-4D97-AF65-F5344CB8AC3E}">
        <p14:creationId xmlns:p14="http://schemas.microsoft.com/office/powerpoint/2010/main" val="2694882108"/>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70"/>
            <a:ext cx="6667500" cy="430887"/>
          </a:xfrm>
        </p:spPr>
        <p:txBody>
          <a:bodyPr anchor="ctr"/>
          <a:lstStyle>
            <a:lvl1pPr marL="0" indent="0">
              <a:spcBef>
                <a:spcPts val="1200"/>
              </a:spcBef>
              <a:spcAft>
                <a:spcPts val="600"/>
              </a:spcAft>
              <a:buFont typeface="Wingdings" panose="05000000000000000000" pitchFamily="2" charset="2"/>
              <a:buNone/>
              <a:defRPr/>
            </a:lvl1pPr>
          </a:lstStyle>
          <a:p>
            <a:pPr lvl="0"/>
            <a:r>
              <a:rPr lang="en-US"/>
              <a:t>Click to edit Master text styles</a:t>
            </a:r>
          </a:p>
        </p:txBody>
      </p:sp>
    </p:spTree>
    <p:extLst>
      <p:ext uri="{BB962C8B-B14F-4D97-AF65-F5344CB8AC3E}">
        <p14:creationId xmlns:p14="http://schemas.microsoft.com/office/powerpoint/2010/main" val="282424052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so 4">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B24E4B3-3B43-4DAC-86C7-428A165A1491}"/>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3" name="Title 1">
            <a:extLst>
              <a:ext uri="{FF2B5EF4-FFF2-40B4-BE49-F238E27FC236}">
                <a16:creationId xmlns:a16="http://schemas.microsoft.com/office/drawing/2014/main" id="{CC4A975C-7C38-474D-8751-F6B0329BC848}"/>
              </a:ext>
            </a:extLst>
          </p:cNvPr>
          <p:cNvSpPr>
            <a:spLocks noGrp="1"/>
          </p:cNvSpPr>
          <p:nvPr>
            <p:ph type="title" hasCustomPrompt="1"/>
          </p:nvPr>
        </p:nvSpPr>
        <p:spPr>
          <a:xfrm>
            <a:off x="584201" y="2979778"/>
            <a:ext cx="7450847" cy="553998"/>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AD01BB8B-0A2C-4D7E-8D8D-7ECBC432B6F8}"/>
              </a:ext>
            </a:extLst>
          </p:cNvPr>
          <p:cNvSpPr>
            <a:spLocks noGrp="1"/>
          </p:cNvSpPr>
          <p:nvPr>
            <p:ph type="body" sz="quarter" idx="12" hasCustomPrompt="1"/>
          </p:nvPr>
        </p:nvSpPr>
        <p:spPr>
          <a:xfrm>
            <a:off x="584201" y="3962400"/>
            <a:ext cx="417068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Box 8">
            <a:extLst>
              <a:ext uri="{FF2B5EF4-FFF2-40B4-BE49-F238E27FC236}">
                <a16:creationId xmlns:a16="http://schemas.microsoft.com/office/drawing/2014/main" id="{56F7933D-936A-4BF6-9C73-83FAED13BCD2}"/>
              </a:ext>
            </a:extLst>
          </p:cNvPr>
          <p:cNvSpPr txBox="1"/>
          <p:nvPr userDrawn="1"/>
        </p:nvSpPr>
        <p:spPr>
          <a:xfrm rot="5400000">
            <a:off x="8660953" y="3321280"/>
            <a:ext cx="5682877" cy="215444"/>
          </a:xfrm>
          <a:prstGeom prst="rect">
            <a:avLst/>
          </a:prstGeom>
          <a:noFill/>
        </p:spPr>
        <p:txBody>
          <a:bodyPr wrap="square" lIns="0" tIns="0" rIns="0" bIns="0" rtlCol="0">
            <a:spAutoFit/>
          </a:bodyPr>
          <a:lstStyle/>
          <a:p>
            <a:pPr algn="l"/>
            <a:r>
              <a:rPr lang="en-US" sz="1400">
                <a:solidFill>
                  <a:schemeClr val="bg2"/>
                </a:solidFill>
                <a:latin typeface="+mj-lt"/>
              </a:rPr>
              <a:t>/  Core OS and Intelligent Edge</a:t>
            </a:r>
          </a:p>
        </p:txBody>
      </p:sp>
      <p:pic>
        <p:nvPicPr>
          <p:cNvPr id="4" name="Picture 3" descr="A picture containing computer&#10;&#10;Description automatically generated">
            <a:extLst>
              <a:ext uri="{FF2B5EF4-FFF2-40B4-BE49-F238E27FC236}">
                <a16:creationId xmlns:a16="http://schemas.microsoft.com/office/drawing/2014/main" id="{459D8BC3-191B-4407-B43A-F0865A2D010E}"/>
              </a:ext>
            </a:extLst>
          </p:cNvPr>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7597911" y="3617278"/>
            <a:ext cx="4300403" cy="2651760"/>
          </a:xfrm>
          <a:prstGeom prst="rect">
            <a:avLst/>
          </a:prstGeom>
        </p:spPr>
      </p:pic>
      <p:sp>
        <p:nvSpPr>
          <p:cNvPr id="17" name="Text Placeholder 4">
            <a:extLst>
              <a:ext uri="{FF2B5EF4-FFF2-40B4-BE49-F238E27FC236}">
                <a16:creationId xmlns:a16="http://schemas.microsoft.com/office/drawing/2014/main" id="{B88F56D8-B1AD-4EBA-AC48-E9DF34C90624}"/>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3264525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5064">
          <p15:clr>
            <a:srgbClr val="5ACBF0"/>
          </p15:clr>
        </p15:guide>
        <p15:guide id="4" orient="horz" pos="21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B24E4B3-3B43-4DAC-86C7-428A165A1491}"/>
              </a:ext>
            </a:extLst>
          </p:cNvPr>
          <p:cNvPicPr>
            <a:picLocks noChangeAspect="1"/>
          </p:cNvPicPr>
          <p:nvPr userDrawn="1"/>
        </p:nvPicPr>
        <p:blipFill>
          <a:blip r:embed="rId2"/>
          <a:stretch>
            <a:fillRect/>
          </a:stretch>
        </p:blipFill>
        <p:spPr>
          <a:xfrm>
            <a:off x="293688" y="298375"/>
            <a:ext cx="2622570" cy="867436"/>
          </a:xfrm>
          <a:prstGeom prst="rect">
            <a:avLst/>
          </a:prstGeom>
        </p:spPr>
      </p:pic>
      <p:sp>
        <p:nvSpPr>
          <p:cNvPr id="11" name="TextBox 10">
            <a:extLst>
              <a:ext uri="{FF2B5EF4-FFF2-40B4-BE49-F238E27FC236}">
                <a16:creationId xmlns:a16="http://schemas.microsoft.com/office/drawing/2014/main" id="{AF6A3198-A2C2-4810-9AE7-E73514CCBD53}"/>
              </a:ext>
            </a:extLst>
          </p:cNvPr>
          <p:cNvSpPr txBox="1"/>
          <p:nvPr userDrawn="1"/>
        </p:nvSpPr>
        <p:spPr>
          <a:xfrm>
            <a:off x="582044" y="6056115"/>
            <a:ext cx="4174107" cy="215444"/>
          </a:xfrm>
          <a:prstGeom prst="rect">
            <a:avLst/>
          </a:prstGeom>
          <a:noFill/>
        </p:spPr>
        <p:txBody>
          <a:bodyPr wrap="square" lIns="0" tIns="0" rIns="0" bIns="0" rtlCol="0">
            <a:spAutoFit/>
          </a:bodyPr>
          <a:lstStyle/>
          <a:p>
            <a:pPr algn="l"/>
            <a:r>
              <a:rPr lang="en-US" sz="1400">
                <a:solidFill>
                  <a:schemeClr val="accent1"/>
                </a:solidFill>
                <a:latin typeface="+mj-lt"/>
              </a:rPr>
              <a:t>COSINE</a:t>
            </a:r>
          </a:p>
        </p:txBody>
      </p:sp>
      <p:sp>
        <p:nvSpPr>
          <p:cNvPr id="12" name="Title 1">
            <a:extLst>
              <a:ext uri="{FF2B5EF4-FFF2-40B4-BE49-F238E27FC236}">
                <a16:creationId xmlns:a16="http://schemas.microsoft.com/office/drawing/2014/main" id="{4D7C9D47-2821-4E7F-B250-DAE9BAEF1A82}"/>
              </a:ext>
            </a:extLst>
          </p:cNvPr>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15" name="Text Placeholder 4">
            <a:extLst>
              <a:ext uri="{FF2B5EF4-FFF2-40B4-BE49-F238E27FC236}">
                <a16:creationId xmlns:a16="http://schemas.microsoft.com/office/drawing/2014/main" id="{28E7CFEC-559B-40EB-A331-DAB80CDAAC97}"/>
              </a:ext>
            </a:extLst>
          </p:cNvPr>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16" name="Text Placeholder 4">
            <a:extLst>
              <a:ext uri="{FF2B5EF4-FFF2-40B4-BE49-F238E27FC236}">
                <a16:creationId xmlns:a16="http://schemas.microsoft.com/office/drawing/2014/main" id="{87153ABA-1ED3-450E-B3DC-2E352C6B79DC}"/>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2322364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5064">
          <p15:clr>
            <a:srgbClr val="5ACBF0"/>
          </p15:clr>
        </p15:guide>
        <p15:guide id="4" orient="horz" pos="2136">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77"/>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4255368183"/>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 id="2147484216" r:id="rId18"/>
    <p:sldLayoutId id="2147484217" r:id="rId19"/>
    <p:sldLayoutId id="2147484218" r:id="rId20"/>
    <p:sldLayoutId id="2147484219" r:id="rId21"/>
    <p:sldLayoutId id="2147484220" r:id="rId22"/>
    <p:sldLayoutId id="2147484221" r:id="rId23"/>
    <p:sldLayoutId id="2147484222" r:id="rId24"/>
    <p:sldLayoutId id="2147484223" r:id="rId25"/>
    <p:sldLayoutId id="2147484224" r:id="rId26"/>
    <p:sldLayoutId id="2147484225" r:id="rId27"/>
    <p:sldLayoutId id="2147484226" r:id="rId28"/>
    <p:sldLayoutId id="2147484227" r:id="rId29"/>
    <p:sldLayoutId id="2147484228" r:id="rId30"/>
    <p:sldLayoutId id="2147484229" r:id="rId31"/>
    <p:sldLayoutId id="2147484230" r:id="rId32"/>
    <p:sldLayoutId id="2147484231" r:id="rId33"/>
    <p:sldLayoutId id="2147484232" r:id="rId34"/>
    <p:sldLayoutId id="2147484233" r:id="rId35"/>
    <p:sldLayoutId id="2147484234" r:id="rId36"/>
    <p:sldLayoutId id="2147484235" r:id="rId37"/>
    <p:sldLayoutId id="2147484236" r:id="rId38"/>
    <p:sldLayoutId id="2147484237" r:id="rId39"/>
    <p:sldLayoutId id="2147484238" r:id="rId40"/>
    <p:sldLayoutId id="2147484239" r:id="rId41"/>
    <p:sldLayoutId id="2147484240" r:id="rId42"/>
    <p:sldLayoutId id="2147484241" r:id="rId43"/>
    <p:sldLayoutId id="2147484242" r:id="rId44"/>
    <p:sldLayoutId id="2147484243" r:id="rId45"/>
    <p:sldLayoutId id="2147484244" r:id="rId46"/>
    <p:sldLayoutId id="2147484245" r:id="rId47"/>
    <p:sldLayoutId id="2147484246" r:id="rId48"/>
    <p:sldLayoutId id="2147484247" r:id="rId49"/>
    <p:sldLayoutId id="2147484248" r:id="rId50"/>
    <p:sldLayoutId id="2147484249" r:id="rId51"/>
    <p:sldLayoutId id="2147484250" r:id="rId52"/>
    <p:sldLayoutId id="2147484251" r:id="rId53"/>
    <p:sldLayoutId id="2147484252" r:id="rId54"/>
    <p:sldLayoutId id="2147484253" r:id="rId55"/>
    <p:sldLayoutId id="2147484254" r:id="rId56"/>
    <p:sldLayoutId id="2147484255" r:id="rId57"/>
    <p:sldLayoutId id="2147484256" r:id="rId58"/>
    <p:sldLayoutId id="2147484257" r:id="rId59"/>
    <p:sldLayoutId id="2147484258" r:id="rId60"/>
    <p:sldLayoutId id="2147484259" r:id="rId61"/>
    <p:sldLayoutId id="2147484260" r:id="rId62"/>
    <p:sldLayoutId id="2147484261" r:id="rId63"/>
    <p:sldLayoutId id="2147484262" r:id="rId64"/>
    <p:sldLayoutId id="2147484263" r:id="rId65"/>
    <p:sldLayoutId id="2147484264" r:id="rId66"/>
    <p:sldLayoutId id="2147484265" r:id="rId67"/>
    <p:sldLayoutId id="2147484266" r:id="rId68"/>
    <p:sldLayoutId id="2147484267" r:id="rId69"/>
    <p:sldLayoutId id="2147484268" r:id="rId70"/>
    <p:sldLayoutId id="2147484269" r:id="rId71"/>
    <p:sldLayoutId id="2147484270" r:id="rId72"/>
    <p:sldLayoutId id="2147484271" r:id="rId73"/>
    <p:sldLayoutId id="2147484405" r:id="rId74"/>
    <p:sldLayoutId id="2147484465" r:id="rId75"/>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5.emf"/><Relationship Id="rId1" Type="http://schemas.openxmlformats.org/officeDocument/2006/relationships/slideLayout" Target="../slideLayouts/slideLayout15.xml"/><Relationship Id="rId4" Type="http://schemas.openxmlformats.org/officeDocument/2006/relationships/image" Target="../media/image8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arcjumpstart.io/" TargetMode="External"/><Relationship Id="rId2" Type="http://schemas.openxmlformats.org/officeDocument/2006/relationships/notesSlide" Target="../notesSlides/notesSlide12.xml"/><Relationship Id="rId1" Type="http://schemas.openxmlformats.org/officeDocument/2006/relationships/slideLayout" Target="../slideLayouts/slideLayout68.xml"/><Relationship Id="rId5" Type="http://schemas.openxmlformats.org/officeDocument/2006/relationships/hyperlink" Target="https://github.com/azure/aks-hci" TargetMode="External"/><Relationship Id="rId4" Type="http://schemas.openxmlformats.org/officeDocument/2006/relationships/hyperlink" Target="https://aka.ms/AKS-HCI-Doc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74.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7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15.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jpeg"/><Relationship Id="rId18" Type="http://schemas.openxmlformats.org/officeDocument/2006/relationships/image" Target="../media/image61.png"/><Relationship Id="rId3" Type="http://schemas.openxmlformats.org/officeDocument/2006/relationships/image" Target="../media/image47.png"/><Relationship Id="rId21" Type="http://schemas.openxmlformats.org/officeDocument/2006/relationships/image" Target="../media/image64.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6.png"/><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68.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23" Type="http://schemas.openxmlformats.org/officeDocument/2006/relationships/image" Target="../media/image66.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5.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5.png"/></Relationships>
</file>

<file path=ppt/slides/_rels/slide8.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68.xml"/><Relationship Id="rId6" Type="http://schemas.openxmlformats.org/officeDocument/2006/relationships/image" Target="../media/image70.jpeg"/><Relationship Id="rId5" Type="http://schemas.openxmlformats.org/officeDocument/2006/relationships/image" Target="../media/image69.png"/><Relationship Id="rId4" Type="http://schemas.openxmlformats.org/officeDocument/2006/relationships/image" Target="../media/image68.png"/></Relationships>
</file>

<file path=ppt/slides/_rels/slide9.xml.rels><?xml version="1.0" encoding="UTF-8" standalone="yes"?>
<Relationships xmlns="http://schemas.openxmlformats.org/package/2006/relationships"><Relationship Id="rId8" Type="http://schemas.openxmlformats.org/officeDocument/2006/relationships/image" Target="../media/image78.svg"/><Relationship Id="rId13" Type="http://schemas.openxmlformats.org/officeDocument/2006/relationships/image" Target="../media/image83.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svg"/><Relationship Id="rId2" Type="http://schemas.openxmlformats.org/officeDocument/2006/relationships/notesSlide" Target="../notesSlides/notesSlide7.xml"/><Relationship Id="rId1" Type="http://schemas.openxmlformats.org/officeDocument/2006/relationships/slideLayout" Target="../slideLayouts/slideLayout68.xml"/><Relationship Id="rId6" Type="http://schemas.openxmlformats.org/officeDocument/2006/relationships/image" Target="../media/image76.sv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svg"/><Relationship Id="rId4" Type="http://schemas.openxmlformats.org/officeDocument/2006/relationships/image" Target="../media/image74.svg"/><Relationship Id="rId9"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B190AE-2454-4515-A927-3AAD90F54A95}"/>
              </a:ext>
            </a:extLst>
          </p:cNvPr>
          <p:cNvSpPr>
            <a:spLocks noGrp="1"/>
          </p:cNvSpPr>
          <p:nvPr>
            <p:ph type="title"/>
          </p:nvPr>
        </p:nvSpPr>
        <p:spPr>
          <a:xfrm>
            <a:off x="-142240" y="1622080"/>
            <a:ext cx="6543040" cy="1938992"/>
          </a:xfrm>
        </p:spPr>
        <p:txBody>
          <a:bodyPr/>
          <a:lstStyle/>
          <a:p>
            <a:pPr algn="ctr"/>
            <a:r>
              <a:rPr lang="en-US"/>
              <a:t>Introducing Azure Kubernetes Service on Azure Stack HCI  </a:t>
            </a:r>
            <a:br>
              <a:rPr lang="en-US"/>
            </a:br>
            <a:br>
              <a:rPr lang="en-US"/>
            </a:br>
            <a:r>
              <a:rPr lang="en-US" sz="1800"/>
              <a:t> AKS on Azure Stack HCI</a:t>
            </a:r>
            <a:endParaRPr lang="en-US"/>
          </a:p>
        </p:txBody>
      </p:sp>
    </p:spTree>
    <p:extLst>
      <p:ext uri="{BB962C8B-B14F-4D97-AF65-F5344CB8AC3E}">
        <p14:creationId xmlns:p14="http://schemas.microsoft.com/office/powerpoint/2010/main" val="3834761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6974B-C600-43F7-B125-90434D66E006}"/>
              </a:ext>
            </a:extLst>
          </p:cNvPr>
          <p:cNvSpPr>
            <a:spLocks noGrp="1"/>
          </p:cNvSpPr>
          <p:nvPr>
            <p:ph type="title"/>
          </p:nvPr>
        </p:nvSpPr>
        <p:spPr/>
        <p:txBody>
          <a:bodyPr/>
          <a:lstStyle/>
          <a:p>
            <a:r>
              <a:rPr lang="en-US"/>
              <a:t>Architecture – AKS-HCI Components</a:t>
            </a:r>
          </a:p>
        </p:txBody>
      </p:sp>
      <p:pic>
        <p:nvPicPr>
          <p:cNvPr id="1026" name="Picture 2">
            <a:extLst>
              <a:ext uri="{FF2B5EF4-FFF2-40B4-BE49-F238E27FC236}">
                <a16:creationId xmlns:a16="http://schemas.microsoft.com/office/drawing/2014/main" id="{1BA5481F-01AC-4259-B756-FF32D421062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6540" y="1555927"/>
            <a:ext cx="11763633" cy="434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694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Title 3">
            <a:extLst>
              <a:ext uri="{FF2B5EF4-FFF2-40B4-BE49-F238E27FC236}">
                <a16:creationId xmlns:a16="http://schemas.microsoft.com/office/drawing/2014/main" id="{42036A73-04AD-48AE-8EF9-AC70EA5961BB}"/>
              </a:ext>
            </a:extLst>
          </p:cNvPr>
          <p:cNvSpPr txBox="1">
            <a:spLocks noGrp="1"/>
          </p:cNvSpPr>
          <p:nvPr>
            <p:ph type="title"/>
          </p:nvPr>
        </p:nvSpPr>
        <p:spPr>
          <a:xfrm>
            <a:off x="589744" y="457622"/>
            <a:ext cx="11015688" cy="543097"/>
          </a:xfrm>
        </p:spPr>
        <p:txBody>
          <a:bodyPr/>
          <a:lst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29" b="1">
                <a:solidFill>
                  <a:schemeClr val="bg1"/>
                </a:solidFill>
                <a:latin typeface="+mn-lt"/>
                <a:cs typeface="+mn-cs"/>
              </a:rPr>
              <a:t>Best platform for .NET apps on-premises</a:t>
            </a:r>
          </a:p>
        </p:txBody>
      </p:sp>
      <p:cxnSp>
        <p:nvCxnSpPr>
          <p:cNvPr id="40" name="Straight Connector 39">
            <a:extLst>
              <a:ext uri="{FF2B5EF4-FFF2-40B4-BE49-F238E27FC236}">
                <a16:creationId xmlns:a16="http://schemas.microsoft.com/office/drawing/2014/main" id="{A1752540-E813-47DB-9664-C1D21C85370E}"/>
              </a:ext>
              <a:ext uri="{C183D7F6-B498-43B3-948B-1728B52AA6E4}">
                <adec:decorative xmlns:adec="http://schemas.microsoft.com/office/drawing/2017/decorative" val="1"/>
              </a:ext>
            </a:extLst>
          </p:cNvPr>
          <p:cNvCxnSpPr>
            <a:cxnSpLocks/>
          </p:cNvCxnSpPr>
          <p:nvPr/>
        </p:nvCxnSpPr>
        <p:spPr>
          <a:xfrm>
            <a:off x="866" y="3085539"/>
            <a:ext cx="1307754"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725D8A8-7FA8-43BB-840E-2AFBCC6D3726}"/>
              </a:ext>
              <a:ext uri="{C183D7F6-B498-43B3-948B-1728B52AA6E4}">
                <adec:decorative xmlns:adec="http://schemas.microsoft.com/office/drawing/2017/decorative" val="1"/>
              </a:ext>
            </a:extLst>
          </p:cNvPr>
          <p:cNvSpPr/>
          <p:nvPr/>
        </p:nvSpPr>
        <p:spPr bwMode="auto">
          <a:xfrm rot="2691400">
            <a:off x="1373882" y="2132215"/>
            <a:ext cx="1906651" cy="1906651"/>
          </a:xfrm>
          <a:prstGeom prst="rect">
            <a:avLst/>
          </a:prstGeom>
          <a:solidFill>
            <a:schemeClr val="tx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Picture 2" descr="SQL Servers on Virtual Machines icon">
            <a:extLst>
              <a:ext uri="{FF2B5EF4-FFF2-40B4-BE49-F238E27FC236}">
                <a16:creationId xmlns:a16="http://schemas.microsoft.com/office/drawing/2014/main" id="{1CDF8F70-4521-4E0B-B7FD-076D6A497CC7}"/>
              </a:ext>
            </a:extLst>
          </p:cNvPr>
          <p:cNvPicPr>
            <a:picLocks noChangeAspect="1"/>
          </p:cNvPicPr>
          <p:nvPr/>
        </p:nvPicPr>
        <p:blipFill>
          <a:blip r:embed="rId2"/>
          <a:stretch>
            <a:fillRect/>
          </a:stretch>
        </p:blipFill>
        <p:spPr>
          <a:xfrm>
            <a:off x="1710432" y="2622706"/>
            <a:ext cx="1233550" cy="925669"/>
          </a:xfrm>
          <a:prstGeom prst="rect">
            <a:avLst/>
          </a:prstGeom>
        </p:spPr>
      </p:pic>
      <p:pic>
        <p:nvPicPr>
          <p:cNvPr id="103" name="Kubernetes" descr="Kubernetes">
            <a:extLst>
              <a:ext uri="{FF2B5EF4-FFF2-40B4-BE49-F238E27FC236}">
                <a16:creationId xmlns:a16="http://schemas.microsoft.com/office/drawing/2014/main" id="{86AD4860-A1E2-42C1-9DF6-5868FAF4E2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2751" y="2851322"/>
            <a:ext cx="628910" cy="628910"/>
          </a:xfrm>
          <a:prstGeom prst="rect">
            <a:avLst/>
          </a:prstGeom>
        </p:spPr>
      </p:pic>
      <p:sp>
        <p:nvSpPr>
          <p:cNvPr id="54" name="Text Placeholder 4">
            <a:extLst>
              <a:ext uri="{FF2B5EF4-FFF2-40B4-BE49-F238E27FC236}">
                <a16:creationId xmlns:a16="http://schemas.microsoft.com/office/drawing/2014/main" id="{42EB5379-90D5-4799-A048-0510C84E9E6E}"/>
              </a:ext>
            </a:extLst>
          </p:cNvPr>
          <p:cNvSpPr txBox="1">
            <a:spLocks/>
          </p:cNvSpPr>
          <p:nvPr/>
        </p:nvSpPr>
        <p:spPr>
          <a:xfrm>
            <a:off x="5220306" y="1681267"/>
            <a:ext cx="6391994" cy="3772019"/>
          </a:xfrm>
          <a:prstGeom prst="rect">
            <a:avLst/>
          </a:prstGeom>
        </p:spPr>
        <p:txBody>
          <a:bodyPr vert="horz" wrap="square" lIns="0" tIns="0" rIns="0" bIns="0" rtlCol="0" anchor="t" anchorCtr="0">
            <a:spAutoFit/>
          </a:bodyPr>
          <a:lstStyle>
            <a:lvl1pPr marL="0" marR="0" indent="0" algn="l" defTabSz="932742" rtl="0" eaLnBrk="1" fontAlgn="auto" latinLnBrk="0" hangingPunct="1">
              <a:lnSpc>
                <a:spcPct val="100000"/>
              </a:lnSpc>
              <a:spcBef>
                <a:spcPct val="20000"/>
              </a:spcBef>
              <a:spcAft>
                <a:spcPts val="120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Built-in support for both Linux and Windows</a:t>
            </a:r>
          </a:p>
          <a:p>
            <a:pPr marL="288870" defTabSz="913874">
              <a:spcBef>
                <a:spcPts val="0"/>
              </a:spcBef>
              <a:spcAft>
                <a:spcPts val="600"/>
              </a:spcAft>
              <a:buSzTx/>
              <a:defRPr/>
            </a:pPr>
            <a:r>
              <a:rPr lang="en-US" sz="1400">
                <a:solidFill>
                  <a:srgbClr val="FFFFFF"/>
                </a:solidFill>
                <a:latin typeface="Segoe UI"/>
              </a:rPr>
              <a:t>All-inclusive and fully-supported infra-ready to run Windows and Linux containers out-of-the-box</a:t>
            </a:r>
          </a:p>
          <a:p>
            <a:pPr marL="288870" defTabSz="913874">
              <a:spcBef>
                <a:spcPts val="0"/>
              </a:spcBef>
              <a:spcAft>
                <a:spcPts val="600"/>
              </a:spcAft>
              <a:buSzTx/>
              <a:defRPr/>
            </a:pPr>
            <a:r>
              <a:rPr lang="en-US" sz="1400">
                <a:solidFill>
                  <a:srgbClr val="FFFFFF"/>
                </a:solidFill>
                <a:latin typeface="Segoe UI"/>
              </a:rPr>
              <a:t>Single vendor support leading to faster turnaround on support and fixes </a:t>
            </a:r>
          </a:p>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Differentiated container solution for Windows</a:t>
            </a:r>
          </a:p>
          <a:p>
            <a:pPr marL="288870" defTabSz="913874">
              <a:spcBef>
                <a:spcPts val="0"/>
              </a:spcBef>
              <a:spcAft>
                <a:spcPts val="600"/>
              </a:spcAft>
              <a:buSzTx/>
              <a:defRPr/>
            </a:pPr>
            <a:r>
              <a:rPr lang="en-US" sz="1400">
                <a:solidFill>
                  <a:srgbClr val="FFFFFF"/>
                </a:solidFill>
                <a:latin typeface="Segoe UI"/>
              </a:rPr>
              <a:t>Domain credentials in containers with </a:t>
            </a:r>
            <a:r>
              <a:rPr lang="en-US" sz="1400" err="1">
                <a:solidFill>
                  <a:srgbClr val="FFFFFF"/>
                </a:solidFill>
                <a:latin typeface="Segoe UI"/>
              </a:rPr>
              <a:t>gMSA</a:t>
            </a:r>
            <a:r>
              <a:rPr lang="en-US" sz="1400">
                <a:solidFill>
                  <a:srgbClr val="FFFFFF"/>
                </a:solidFill>
                <a:latin typeface="Segoe UI"/>
              </a:rPr>
              <a:t> v2</a:t>
            </a:r>
          </a:p>
          <a:p>
            <a:pPr marL="288870" defTabSz="913874">
              <a:spcBef>
                <a:spcPts val="0"/>
              </a:spcBef>
              <a:spcAft>
                <a:spcPts val="600"/>
              </a:spcAft>
              <a:buSzTx/>
              <a:defRPr/>
            </a:pPr>
            <a:r>
              <a:rPr lang="en-US" sz="1400">
                <a:solidFill>
                  <a:srgbClr val="FFFFFF"/>
                </a:solidFill>
                <a:latin typeface="Segoe UI"/>
              </a:rPr>
              <a:t>AD and Azure AD integration​</a:t>
            </a:r>
          </a:p>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Local administration with Windows Admin Center</a:t>
            </a:r>
          </a:p>
          <a:p>
            <a:pPr marL="288870" defTabSz="913874">
              <a:spcBef>
                <a:spcPts val="0"/>
              </a:spcBef>
              <a:spcAft>
                <a:spcPts val="600"/>
              </a:spcAft>
              <a:buSzTx/>
              <a:defRPr/>
            </a:pPr>
            <a:r>
              <a:rPr lang="en-US" sz="1400">
                <a:solidFill>
                  <a:srgbClr val="FFFFFF"/>
                </a:solidFill>
                <a:latin typeface="Segoe UI"/>
              </a:rPr>
              <a:t>Windows Admin Center and PowerShell for the Windows experts</a:t>
            </a:r>
          </a:p>
          <a:p>
            <a:pPr marL="288870" defTabSz="913874">
              <a:spcBef>
                <a:spcPts val="0"/>
              </a:spcBef>
              <a:spcAft>
                <a:spcPts val="600"/>
              </a:spcAft>
              <a:buSzTx/>
              <a:defRPr/>
            </a:pPr>
            <a:r>
              <a:rPr lang="en-US" sz="1400">
                <a:solidFill>
                  <a:srgbClr val="FFFFFF"/>
                </a:solidFill>
                <a:latin typeface="Segoe UI"/>
              </a:rPr>
              <a:t>Integrated Windows app migration tooling</a:t>
            </a:r>
          </a:p>
        </p:txBody>
      </p:sp>
      <p:grpSp>
        <p:nvGrpSpPr>
          <p:cNvPr id="55" name="Group 54" descr="checkmark icon">
            <a:extLst>
              <a:ext uri="{FF2B5EF4-FFF2-40B4-BE49-F238E27FC236}">
                <a16:creationId xmlns:a16="http://schemas.microsoft.com/office/drawing/2014/main" id="{DE73BE71-8F40-4877-BA7B-0E53DAB15912}"/>
              </a:ext>
            </a:extLst>
          </p:cNvPr>
          <p:cNvGrpSpPr/>
          <p:nvPr/>
        </p:nvGrpSpPr>
        <p:grpSpPr>
          <a:xfrm>
            <a:off x="5216497" y="2119485"/>
            <a:ext cx="212869" cy="212869"/>
            <a:chOff x="638345" y="1849120"/>
            <a:chExt cx="331706" cy="331706"/>
          </a:xfrm>
        </p:grpSpPr>
        <p:sp>
          <p:nvSpPr>
            <p:cNvPr id="56" name="Oval 55">
              <a:extLst>
                <a:ext uri="{FF2B5EF4-FFF2-40B4-BE49-F238E27FC236}">
                  <a16:creationId xmlns:a16="http://schemas.microsoft.com/office/drawing/2014/main" id="{E0F0FDF5-DE35-4B51-A93B-E301885A78A7}"/>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57" name="Group 56">
              <a:extLst>
                <a:ext uri="{FF2B5EF4-FFF2-40B4-BE49-F238E27FC236}">
                  <a16:creationId xmlns:a16="http://schemas.microsoft.com/office/drawing/2014/main" id="{7CE34ED3-AB88-4080-B852-8D79114A10BF}"/>
                </a:ext>
              </a:extLst>
            </p:cNvPr>
            <p:cNvGrpSpPr/>
            <p:nvPr/>
          </p:nvGrpSpPr>
          <p:grpSpPr>
            <a:xfrm>
              <a:off x="704468" y="1951601"/>
              <a:ext cx="190360" cy="145146"/>
              <a:chOff x="1082496" y="1907583"/>
              <a:chExt cx="193778" cy="147753"/>
            </a:xfrm>
          </p:grpSpPr>
          <p:cxnSp>
            <p:nvCxnSpPr>
              <p:cNvPr id="58" name="Straight Connector 57">
                <a:extLst>
                  <a:ext uri="{FF2B5EF4-FFF2-40B4-BE49-F238E27FC236}">
                    <a16:creationId xmlns:a16="http://schemas.microsoft.com/office/drawing/2014/main" id="{D9F2844E-1EC3-4174-A8C1-F54DA7716B78}"/>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59" name="Straight Connector 58">
                <a:extLst>
                  <a:ext uri="{FF2B5EF4-FFF2-40B4-BE49-F238E27FC236}">
                    <a16:creationId xmlns:a16="http://schemas.microsoft.com/office/drawing/2014/main" id="{4CC21EE6-EB28-4C6E-AE98-FAA45CFEA2D6}"/>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60" name="Group 59" descr="checkmark icon">
            <a:extLst>
              <a:ext uri="{FF2B5EF4-FFF2-40B4-BE49-F238E27FC236}">
                <a16:creationId xmlns:a16="http://schemas.microsoft.com/office/drawing/2014/main" id="{65CB3660-C67F-4D68-93E9-250E17A0AAC5}"/>
              </a:ext>
            </a:extLst>
          </p:cNvPr>
          <p:cNvGrpSpPr/>
          <p:nvPr/>
        </p:nvGrpSpPr>
        <p:grpSpPr>
          <a:xfrm>
            <a:off x="5201906" y="2637625"/>
            <a:ext cx="212869" cy="212869"/>
            <a:chOff x="638345" y="1849120"/>
            <a:chExt cx="331706" cy="331706"/>
          </a:xfrm>
        </p:grpSpPr>
        <p:sp>
          <p:nvSpPr>
            <p:cNvPr id="61" name="Oval 60">
              <a:extLst>
                <a:ext uri="{FF2B5EF4-FFF2-40B4-BE49-F238E27FC236}">
                  <a16:creationId xmlns:a16="http://schemas.microsoft.com/office/drawing/2014/main" id="{DBF56ABE-2943-454F-9B57-C0E68B988731}"/>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62" name="Group 61">
              <a:extLst>
                <a:ext uri="{FF2B5EF4-FFF2-40B4-BE49-F238E27FC236}">
                  <a16:creationId xmlns:a16="http://schemas.microsoft.com/office/drawing/2014/main" id="{FEB4C98D-1BD5-4D1E-8DBF-C4AC0B30A603}"/>
                </a:ext>
              </a:extLst>
            </p:cNvPr>
            <p:cNvGrpSpPr/>
            <p:nvPr/>
          </p:nvGrpSpPr>
          <p:grpSpPr>
            <a:xfrm>
              <a:off x="704468" y="1951601"/>
              <a:ext cx="190360" cy="145146"/>
              <a:chOff x="1082496" y="1907583"/>
              <a:chExt cx="193778" cy="147753"/>
            </a:xfrm>
          </p:grpSpPr>
          <p:cxnSp>
            <p:nvCxnSpPr>
              <p:cNvPr id="63" name="Straight Connector 62">
                <a:extLst>
                  <a:ext uri="{FF2B5EF4-FFF2-40B4-BE49-F238E27FC236}">
                    <a16:creationId xmlns:a16="http://schemas.microsoft.com/office/drawing/2014/main" id="{E6767E39-78E7-4E7F-A720-CAD12F6CB531}"/>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64" name="Straight Connector 63">
                <a:extLst>
                  <a:ext uri="{FF2B5EF4-FFF2-40B4-BE49-F238E27FC236}">
                    <a16:creationId xmlns:a16="http://schemas.microsoft.com/office/drawing/2014/main" id="{FB532C92-1C3A-4B60-B3F3-CB5B4C08DF5B}"/>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70" name="Group 69" descr="checkmark icon">
            <a:extLst>
              <a:ext uri="{FF2B5EF4-FFF2-40B4-BE49-F238E27FC236}">
                <a16:creationId xmlns:a16="http://schemas.microsoft.com/office/drawing/2014/main" id="{70506A0F-96B7-4A03-BF32-18FAE4856941}"/>
              </a:ext>
            </a:extLst>
          </p:cNvPr>
          <p:cNvGrpSpPr/>
          <p:nvPr/>
        </p:nvGrpSpPr>
        <p:grpSpPr>
          <a:xfrm>
            <a:off x="5216497" y="3618103"/>
            <a:ext cx="212869" cy="212869"/>
            <a:chOff x="638345" y="1849120"/>
            <a:chExt cx="331706" cy="331706"/>
          </a:xfrm>
        </p:grpSpPr>
        <p:sp>
          <p:nvSpPr>
            <p:cNvPr id="71" name="Oval 70">
              <a:extLst>
                <a:ext uri="{FF2B5EF4-FFF2-40B4-BE49-F238E27FC236}">
                  <a16:creationId xmlns:a16="http://schemas.microsoft.com/office/drawing/2014/main" id="{CDA5EB29-ABCE-4E96-B2AF-7FA444435A67}"/>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72" name="Group 71">
              <a:extLst>
                <a:ext uri="{FF2B5EF4-FFF2-40B4-BE49-F238E27FC236}">
                  <a16:creationId xmlns:a16="http://schemas.microsoft.com/office/drawing/2014/main" id="{01F20AEA-8198-48E0-9372-2132B76F909C}"/>
                </a:ext>
              </a:extLst>
            </p:cNvPr>
            <p:cNvGrpSpPr/>
            <p:nvPr/>
          </p:nvGrpSpPr>
          <p:grpSpPr>
            <a:xfrm>
              <a:off x="704468" y="1951601"/>
              <a:ext cx="190360" cy="145146"/>
              <a:chOff x="1082496" y="1907583"/>
              <a:chExt cx="193778" cy="147753"/>
            </a:xfrm>
          </p:grpSpPr>
          <p:cxnSp>
            <p:nvCxnSpPr>
              <p:cNvPr id="73" name="Straight Connector 72">
                <a:extLst>
                  <a:ext uri="{FF2B5EF4-FFF2-40B4-BE49-F238E27FC236}">
                    <a16:creationId xmlns:a16="http://schemas.microsoft.com/office/drawing/2014/main" id="{512113C4-9938-45E0-ACD3-263643E9649A}"/>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74" name="Straight Connector 73">
                <a:extLst>
                  <a:ext uri="{FF2B5EF4-FFF2-40B4-BE49-F238E27FC236}">
                    <a16:creationId xmlns:a16="http://schemas.microsoft.com/office/drawing/2014/main" id="{028A206E-2431-46A4-8622-D5647E428AC3}"/>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96" name="Group 95" descr="checkmark icon">
            <a:extLst>
              <a:ext uri="{FF2B5EF4-FFF2-40B4-BE49-F238E27FC236}">
                <a16:creationId xmlns:a16="http://schemas.microsoft.com/office/drawing/2014/main" id="{B33FB417-1B40-4912-8111-CAAB3A77EE88}"/>
              </a:ext>
            </a:extLst>
          </p:cNvPr>
          <p:cNvGrpSpPr/>
          <p:nvPr/>
        </p:nvGrpSpPr>
        <p:grpSpPr>
          <a:xfrm>
            <a:off x="5228667" y="3903760"/>
            <a:ext cx="212869" cy="212869"/>
            <a:chOff x="638345" y="1849120"/>
            <a:chExt cx="331706" cy="331706"/>
          </a:xfrm>
        </p:grpSpPr>
        <p:sp>
          <p:nvSpPr>
            <p:cNvPr id="97" name="Oval 96">
              <a:extLst>
                <a:ext uri="{FF2B5EF4-FFF2-40B4-BE49-F238E27FC236}">
                  <a16:creationId xmlns:a16="http://schemas.microsoft.com/office/drawing/2014/main" id="{5B4F9114-D7E6-4DAB-BE13-3265A82D05BE}"/>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98" name="Group 97">
              <a:extLst>
                <a:ext uri="{FF2B5EF4-FFF2-40B4-BE49-F238E27FC236}">
                  <a16:creationId xmlns:a16="http://schemas.microsoft.com/office/drawing/2014/main" id="{3701927C-18EA-4A35-A1BE-4027DED356CF}"/>
                </a:ext>
              </a:extLst>
            </p:cNvPr>
            <p:cNvGrpSpPr/>
            <p:nvPr/>
          </p:nvGrpSpPr>
          <p:grpSpPr>
            <a:xfrm>
              <a:off x="704468" y="1951601"/>
              <a:ext cx="190360" cy="145146"/>
              <a:chOff x="1082496" y="1907583"/>
              <a:chExt cx="193778" cy="147753"/>
            </a:xfrm>
          </p:grpSpPr>
          <p:cxnSp>
            <p:nvCxnSpPr>
              <p:cNvPr id="99" name="Straight Connector 98">
                <a:extLst>
                  <a:ext uri="{FF2B5EF4-FFF2-40B4-BE49-F238E27FC236}">
                    <a16:creationId xmlns:a16="http://schemas.microsoft.com/office/drawing/2014/main" id="{9DDCE640-A65F-43A7-89E9-C2A7CD9EFB8B}"/>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100" name="Straight Connector 99">
                <a:extLst>
                  <a:ext uri="{FF2B5EF4-FFF2-40B4-BE49-F238E27FC236}">
                    <a16:creationId xmlns:a16="http://schemas.microsoft.com/office/drawing/2014/main" id="{6A90674E-DD19-4BD6-B46F-B355C06CDC3C}"/>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80" name="Group 79" descr="checkmark icon">
            <a:extLst>
              <a:ext uri="{FF2B5EF4-FFF2-40B4-BE49-F238E27FC236}">
                <a16:creationId xmlns:a16="http://schemas.microsoft.com/office/drawing/2014/main" id="{D456A8FC-96C6-41EE-A21C-9EFA0542EA42}"/>
              </a:ext>
            </a:extLst>
          </p:cNvPr>
          <p:cNvGrpSpPr/>
          <p:nvPr/>
        </p:nvGrpSpPr>
        <p:grpSpPr>
          <a:xfrm>
            <a:off x="5194846" y="4938533"/>
            <a:ext cx="212869" cy="212869"/>
            <a:chOff x="638345" y="1849120"/>
            <a:chExt cx="331706" cy="331706"/>
          </a:xfrm>
        </p:grpSpPr>
        <p:sp>
          <p:nvSpPr>
            <p:cNvPr id="81" name="Oval 80">
              <a:extLst>
                <a:ext uri="{FF2B5EF4-FFF2-40B4-BE49-F238E27FC236}">
                  <a16:creationId xmlns:a16="http://schemas.microsoft.com/office/drawing/2014/main" id="{CABB639F-87C3-4648-82E7-DEDE0945C947}"/>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82" name="Group 81">
              <a:extLst>
                <a:ext uri="{FF2B5EF4-FFF2-40B4-BE49-F238E27FC236}">
                  <a16:creationId xmlns:a16="http://schemas.microsoft.com/office/drawing/2014/main" id="{CEC07B04-9D1F-41D8-8BF4-A677D23C4DCB}"/>
                </a:ext>
              </a:extLst>
            </p:cNvPr>
            <p:cNvGrpSpPr/>
            <p:nvPr/>
          </p:nvGrpSpPr>
          <p:grpSpPr>
            <a:xfrm>
              <a:off x="704468" y="1951601"/>
              <a:ext cx="190360" cy="145146"/>
              <a:chOff x="1082496" y="1907583"/>
              <a:chExt cx="193778" cy="147753"/>
            </a:xfrm>
          </p:grpSpPr>
          <p:cxnSp>
            <p:nvCxnSpPr>
              <p:cNvPr id="83" name="Straight Connector 82">
                <a:extLst>
                  <a:ext uri="{FF2B5EF4-FFF2-40B4-BE49-F238E27FC236}">
                    <a16:creationId xmlns:a16="http://schemas.microsoft.com/office/drawing/2014/main" id="{CA745F0D-A186-4D1C-AA61-F5AF60FEE14D}"/>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84" name="Straight Connector 83">
                <a:extLst>
                  <a:ext uri="{FF2B5EF4-FFF2-40B4-BE49-F238E27FC236}">
                    <a16:creationId xmlns:a16="http://schemas.microsoft.com/office/drawing/2014/main" id="{466E30C4-3370-4587-8761-A69BF50FB256}"/>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85" name="Group 84" descr="checkmark icon">
            <a:extLst>
              <a:ext uri="{FF2B5EF4-FFF2-40B4-BE49-F238E27FC236}">
                <a16:creationId xmlns:a16="http://schemas.microsoft.com/office/drawing/2014/main" id="{71BE10AC-1075-4A42-8870-ACF45D35B82C}"/>
              </a:ext>
            </a:extLst>
          </p:cNvPr>
          <p:cNvGrpSpPr/>
          <p:nvPr/>
        </p:nvGrpSpPr>
        <p:grpSpPr>
          <a:xfrm>
            <a:off x="5194846" y="5228569"/>
            <a:ext cx="212869" cy="212869"/>
            <a:chOff x="638345" y="1849120"/>
            <a:chExt cx="331706" cy="331706"/>
          </a:xfrm>
        </p:grpSpPr>
        <p:sp>
          <p:nvSpPr>
            <p:cNvPr id="86" name="Oval 85">
              <a:extLst>
                <a:ext uri="{FF2B5EF4-FFF2-40B4-BE49-F238E27FC236}">
                  <a16:creationId xmlns:a16="http://schemas.microsoft.com/office/drawing/2014/main" id="{80A2D941-8B03-4CE6-B46A-216F26A38FB9}"/>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87" name="Group 86">
              <a:extLst>
                <a:ext uri="{FF2B5EF4-FFF2-40B4-BE49-F238E27FC236}">
                  <a16:creationId xmlns:a16="http://schemas.microsoft.com/office/drawing/2014/main" id="{EE77E272-99A8-4527-BBD9-4C101A43226A}"/>
                </a:ext>
              </a:extLst>
            </p:cNvPr>
            <p:cNvGrpSpPr/>
            <p:nvPr/>
          </p:nvGrpSpPr>
          <p:grpSpPr>
            <a:xfrm>
              <a:off x="704468" y="1951601"/>
              <a:ext cx="190360" cy="145146"/>
              <a:chOff x="1082496" y="1907583"/>
              <a:chExt cx="193778" cy="147753"/>
            </a:xfrm>
          </p:grpSpPr>
          <p:cxnSp>
            <p:nvCxnSpPr>
              <p:cNvPr id="88" name="Straight Connector 87">
                <a:extLst>
                  <a:ext uri="{FF2B5EF4-FFF2-40B4-BE49-F238E27FC236}">
                    <a16:creationId xmlns:a16="http://schemas.microsoft.com/office/drawing/2014/main" id="{AE5A84BE-5197-449D-B7E2-18716BB924FC}"/>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89" name="Straight Connector 88">
                <a:extLst>
                  <a:ext uri="{FF2B5EF4-FFF2-40B4-BE49-F238E27FC236}">
                    <a16:creationId xmlns:a16="http://schemas.microsoft.com/office/drawing/2014/main" id="{A56BF376-204F-4A84-89FC-22C2E80F4150}"/>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spTree>
    <p:extLst>
      <p:ext uri="{BB962C8B-B14F-4D97-AF65-F5344CB8AC3E}">
        <p14:creationId xmlns:p14="http://schemas.microsoft.com/office/powerpoint/2010/main" val="3806924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700"/>
                                        <p:tgtEl>
                                          <p:spTgt spid="54"/>
                                        </p:tgtEl>
                                      </p:cBhvr>
                                    </p:animEffect>
                                  </p:childTnLst>
                                </p:cTn>
                              </p:par>
                              <p:par>
                                <p:cTn id="8" presetID="35" presetClass="path" presetSubtype="0" decel="100000" fill="hold" grpId="1" nodeType="withEffect">
                                  <p:stCondLst>
                                    <p:cond delay="0"/>
                                  </p:stCondLst>
                                  <p:childTnLst>
                                    <p:animMotion origin="layout" path="M -6.25E-7 1.48148E-6 L -6.25E-7 0.09143 " pathEditMode="relative" rAng="0" ptsTypes="AA">
                                      <p:cBhvr>
                                        <p:cTn id="9" dur="700" spd="-100000" fill="hold"/>
                                        <p:tgtEl>
                                          <p:spTgt spid="54"/>
                                        </p:tgtEl>
                                        <p:attrNameLst>
                                          <p:attrName>ppt_x</p:attrName>
                                          <p:attrName>ppt_y</p:attrName>
                                        </p:attrNameLst>
                                      </p:cBhvr>
                                      <p:rCtr x="0" y="4560"/>
                                    </p:animMotion>
                                  </p:childTnLst>
                                </p:cTn>
                              </p:par>
                              <p:par>
                                <p:cTn id="10" presetID="10" presetClass="entr" presetSubtype="0"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700"/>
                                        <p:tgtEl>
                                          <p:spTgt spid="55"/>
                                        </p:tgtEl>
                                      </p:cBhvr>
                                    </p:animEffect>
                                  </p:childTnLst>
                                </p:cTn>
                              </p:par>
                              <p:par>
                                <p:cTn id="13" presetID="35" presetClass="path" presetSubtype="0" decel="100000" fill="hold" nodeType="withEffect">
                                  <p:stCondLst>
                                    <p:cond delay="0"/>
                                  </p:stCondLst>
                                  <p:childTnLst>
                                    <p:animMotion origin="layout" path="M -6.25E-7 1.48148E-6 L -6.25E-7 0.09143 " pathEditMode="relative" rAng="0" ptsTypes="AA">
                                      <p:cBhvr>
                                        <p:cTn id="14" dur="700" spd="-100000" fill="hold"/>
                                        <p:tgtEl>
                                          <p:spTgt spid="55"/>
                                        </p:tgtEl>
                                        <p:attrNameLst>
                                          <p:attrName>ppt_x</p:attrName>
                                          <p:attrName>ppt_y</p:attrName>
                                        </p:attrNameLst>
                                      </p:cBhvr>
                                      <p:rCtr x="0" y="4560"/>
                                    </p:animMotion>
                                  </p:childTnLst>
                                </p:cTn>
                              </p:par>
                              <p:par>
                                <p:cTn id="15" presetID="10"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700"/>
                                        <p:tgtEl>
                                          <p:spTgt spid="60"/>
                                        </p:tgtEl>
                                      </p:cBhvr>
                                    </p:animEffect>
                                  </p:childTnLst>
                                </p:cTn>
                              </p:par>
                              <p:par>
                                <p:cTn id="18" presetID="35" presetClass="path" presetSubtype="0" decel="100000" fill="hold" nodeType="withEffect">
                                  <p:stCondLst>
                                    <p:cond delay="0"/>
                                  </p:stCondLst>
                                  <p:childTnLst>
                                    <p:animMotion origin="layout" path="M -6.25E-7 1.48148E-6 L -6.25E-7 0.09143 " pathEditMode="relative" rAng="0" ptsTypes="AA">
                                      <p:cBhvr>
                                        <p:cTn id="19" dur="700" spd="-100000" fill="hold"/>
                                        <p:tgtEl>
                                          <p:spTgt spid="60"/>
                                        </p:tgtEl>
                                        <p:attrNameLst>
                                          <p:attrName>ppt_x</p:attrName>
                                          <p:attrName>ppt_y</p:attrName>
                                        </p:attrNameLst>
                                      </p:cBhvr>
                                      <p:rCtr x="0" y="4560"/>
                                    </p:animMotion>
                                  </p:childTnLst>
                                </p:cTn>
                              </p:par>
                              <p:par>
                                <p:cTn id="20" presetID="10"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700"/>
                                        <p:tgtEl>
                                          <p:spTgt spid="70"/>
                                        </p:tgtEl>
                                      </p:cBhvr>
                                    </p:animEffect>
                                  </p:childTnLst>
                                </p:cTn>
                              </p:par>
                              <p:par>
                                <p:cTn id="23" presetID="35" presetClass="path" presetSubtype="0" decel="100000" fill="hold" nodeType="withEffect">
                                  <p:stCondLst>
                                    <p:cond delay="0"/>
                                  </p:stCondLst>
                                  <p:childTnLst>
                                    <p:animMotion origin="layout" path="M -6.25E-7 1.48148E-6 L -6.25E-7 0.09143 " pathEditMode="relative" rAng="0" ptsTypes="AA">
                                      <p:cBhvr>
                                        <p:cTn id="24" dur="700" spd="-100000" fill="hold"/>
                                        <p:tgtEl>
                                          <p:spTgt spid="70"/>
                                        </p:tgtEl>
                                        <p:attrNameLst>
                                          <p:attrName>ppt_x</p:attrName>
                                          <p:attrName>ppt_y</p:attrName>
                                        </p:attrNameLst>
                                      </p:cBhvr>
                                      <p:rCtr x="0" y="4560"/>
                                    </p:animMotion>
                                  </p:childTnLst>
                                </p:cTn>
                              </p:par>
                              <p:par>
                                <p:cTn id="25" presetID="10" presetClass="entr" presetSubtype="0" fill="hold" nodeType="with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700"/>
                                        <p:tgtEl>
                                          <p:spTgt spid="96"/>
                                        </p:tgtEl>
                                      </p:cBhvr>
                                    </p:animEffect>
                                  </p:childTnLst>
                                </p:cTn>
                              </p:par>
                              <p:par>
                                <p:cTn id="28" presetID="35" presetClass="path" presetSubtype="0" decel="100000" fill="hold" nodeType="withEffect">
                                  <p:stCondLst>
                                    <p:cond delay="0"/>
                                  </p:stCondLst>
                                  <p:childTnLst>
                                    <p:animMotion origin="layout" path="M -6.25E-7 1.48148E-6 L -6.25E-7 0.09143 " pathEditMode="relative" rAng="0" ptsTypes="AA">
                                      <p:cBhvr>
                                        <p:cTn id="29" dur="700" spd="-100000" fill="hold"/>
                                        <p:tgtEl>
                                          <p:spTgt spid="96"/>
                                        </p:tgtEl>
                                        <p:attrNameLst>
                                          <p:attrName>ppt_x</p:attrName>
                                          <p:attrName>ppt_y</p:attrName>
                                        </p:attrNameLst>
                                      </p:cBhvr>
                                      <p:rCtr x="0" y="4560"/>
                                    </p:animMotion>
                                  </p:childTnLst>
                                </p:cTn>
                              </p:par>
                              <p:par>
                                <p:cTn id="30" presetID="10"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700"/>
                                        <p:tgtEl>
                                          <p:spTgt spid="80"/>
                                        </p:tgtEl>
                                      </p:cBhvr>
                                    </p:animEffect>
                                  </p:childTnLst>
                                </p:cTn>
                              </p:par>
                              <p:par>
                                <p:cTn id="33" presetID="35" presetClass="path" presetSubtype="0" decel="100000" fill="hold" nodeType="withEffect">
                                  <p:stCondLst>
                                    <p:cond delay="0"/>
                                  </p:stCondLst>
                                  <p:childTnLst>
                                    <p:animMotion origin="layout" path="M -6.25E-7 1.48148E-6 L -6.25E-7 0.09143 " pathEditMode="relative" rAng="0" ptsTypes="AA">
                                      <p:cBhvr>
                                        <p:cTn id="34" dur="700" spd="-100000" fill="hold"/>
                                        <p:tgtEl>
                                          <p:spTgt spid="80"/>
                                        </p:tgtEl>
                                        <p:attrNameLst>
                                          <p:attrName>ppt_x</p:attrName>
                                          <p:attrName>ppt_y</p:attrName>
                                        </p:attrNameLst>
                                      </p:cBhvr>
                                      <p:rCtr x="0" y="4560"/>
                                    </p:animMotion>
                                  </p:childTnLst>
                                </p:cTn>
                              </p:par>
                              <p:par>
                                <p:cTn id="35" presetID="10"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700"/>
                                        <p:tgtEl>
                                          <p:spTgt spid="85"/>
                                        </p:tgtEl>
                                      </p:cBhvr>
                                    </p:animEffect>
                                  </p:childTnLst>
                                </p:cTn>
                              </p:par>
                              <p:par>
                                <p:cTn id="38" presetID="35" presetClass="path" presetSubtype="0" decel="100000" fill="hold" nodeType="withEffect">
                                  <p:stCondLst>
                                    <p:cond delay="0"/>
                                  </p:stCondLst>
                                  <p:childTnLst>
                                    <p:animMotion origin="layout" path="M -6.25E-7 1.48148E-6 L -6.25E-7 0.09143 " pathEditMode="relative" rAng="0" ptsTypes="AA">
                                      <p:cBhvr>
                                        <p:cTn id="39" dur="700" spd="-100000" fill="hold"/>
                                        <p:tgtEl>
                                          <p:spTgt spid="85"/>
                                        </p:tgtEl>
                                        <p:attrNameLst>
                                          <p:attrName>ppt_x</p:attrName>
                                          <p:attrName>ppt_y</p:attrName>
                                        </p:attrNameLst>
                                      </p:cBhvr>
                                      <p:rCtr x="0" y="45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Title 3">
            <a:extLst>
              <a:ext uri="{FF2B5EF4-FFF2-40B4-BE49-F238E27FC236}">
                <a16:creationId xmlns:a16="http://schemas.microsoft.com/office/drawing/2014/main" id="{C933FB83-9E45-474B-BC2F-334F3F304973}"/>
              </a:ext>
            </a:extLst>
          </p:cNvPr>
          <p:cNvSpPr txBox="1">
            <a:spLocks noGrp="1"/>
          </p:cNvSpPr>
          <p:nvPr>
            <p:ph type="title"/>
          </p:nvPr>
        </p:nvSpPr>
        <p:spPr>
          <a:xfrm>
            <a:off x="589744" y="457622"/>
            <a:ext cx="11015688" cy="553959"/>
          </a:xfrm>
        </p:spPr>
        <p:txBody>
          <a:bodyPr/>
          <a:lst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noProof="0">
                <a:solidFill>
                  <a:schemeClr val="bg1"/>
                </a:solidFill>
              </a:rPr>
              <a:t>Built-in security</a:t>
            </a:r>
          </a:p>
        </p:txBody>
      </p:sp>
      <p:cxnSp>
        <p:nvCxnSpPr>
          <p:cNvPr id="32" name="Straight Connector 31">
            <a:extLst>
              <a:ext uri="{FF2B5EF4-FFF2-40B4-BE49-F238E27FC236}">
                <a16:creationId xmlns:a16="http://schemas.microsoft.com/office/drawing/2014/main" id="{B95083F6-E7D2-4149-8FA6-652D2747870F}"/>
              </a:ext>
              <a:ext uri="{C183D7F6-B498-43B3-948B-1728B52AA6E4}">
                <adec:decorative xmlns:adec="http://schemas.microsoft.com/office/drawing/2017/decorative" val="1"/>
              </a:ext>
            </a:extLst>
          </p:cNvPr>
          <p:cNvCxnSpPr>
            <a:cxnSpLocks/>
          </p:cNvCxnSpPr>
          <p:nvPr/>
        </p:nvCxnSpPr>
        <p:spPr>
          <a:xfrm>
            <a:off x="866" y="3085539"/>
            <a:ext cx="1307754"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DCDF899-DF52-414B-8AAE-BDB581F99BAA}"/>
              </a:ext>
              <a:ext uri="{C183D7F6-B498-43B3-948B-1728B52AA6E4}">
                <adec:decorative xmlns:adec="http://schemas.microsoft.com/office/drawing/2017/decorative" val="1"/>
              </a:ext>
            </a:extLst>
          </p:cNvPr>
          <p:cNvSpPr/>
          <p:nvPr/>
        </p:nvSpPr>
        <p:spPr bwMode="auto">
          <a:xfrm rot="2691400">
            <a:off x="1373882" y="2132215"/>
            <a:ext cx="1906651" cy="1906651"/>
          </a:xfrm>
          <a:prstGeom prst="rect">
            <a:avLst/>
          </a:prstGeom>
          <a:solidFill>
            <a:schemeClr val="tx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5" name="Graphic 261" descr="protect">
            <a:extLst>
              <a:ext uri="{FF2B5EF4-FFF2-40B4-BE49-F238E27FC236}">
                <a16:creationId xmlns:a16="http://schemas.microsoft.com/office/drawing/2014/main" id="{A8134A83-E4AF-4482-A025-020D03ECBC61}"/>
              </a:ext>
            </a:extLst>
          </p:cNvPr>
          <p:cNvGrpSpPr/>
          <p:nvPr/>
        </p:nvGrpSpPr>
        <p:grpSpPr>
          <a:xfrm>
            <a:off x="1710433" y="2468766"/>
            <a:ext cx="1233548" cy="1233548"/>
            <a:chOff x="10092687" y="4845435"/>
            <a:chExt cx="461014" cy="461010"/>
          </a:xfrm>
        </p:grpSpPr>
        <p:sp>
          <p:nvSpPr>
            <p:cNvPr id="36" name="Freeform: Shape 35">
              <a:extLst>
                <a:ext uri="{FF2B5EF4-FFF2-40B4-BE49-F238E27FC236}">
                  <a16:creationId xmlns:a16="http://schemas.microsoft.com/office/drawing/2014/main" id="{B9CC03F5-EAB4-4C2B-9B9D-1A7C3BD7267A}"/>
                </a:ext>
              </a:extLst>
            </p:cNvPr>
            <p:cNvSpPr/>
            <p:nvPr/>
          </p:nvSpPr>
          <p:spPr>
            <a:xfrm>
              <a:off x="10236634" y="5111093"/>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0078D4"/>
            </a:solidFill>
            <a:ln w="4763" cap="flat">
              <a:noFill/>
              <a:prstDash val="solid"/>
              <a:miter/>
            </a:ln>
          </p:spPr>
          <p:txBody>
            <a:bodyPr rtlCol="0" anchor="ctr"/>
            <a:lstStyle/>
            <a:p>
              <a:pPr defTabSz="1097029"/>
              <a:endParaRPr lang="en-US" sz="2117">
                <a:solidFill>
                  <a:srgbClr val="1A1A1A"/>
                </a:solidFill>
                <a:latin typeface="Segoe UI"/>
              </a:endParaRPr>
            </a:p>
          </p:txBody>
        </p:sp>
        <p:sp>
          <p:nvSpPr>
            <p:cNvPr id="37" name="Freeform: Shape 36">
              <a:extLst>
                <a:ext uri="{FF2B5EF4-FFF2-40B4-BE49-F238E27FC236}">
                  <a16:creationId xmlns:a16="http://schemas.microsoft.com/office/drawing/2014/main" id="{AF3F10A6-D935-4C47-9443-3BDD4D0EBB16}"/>
                </a:ext>
              </a:extLst>
            </p:cNvPr>
            <p:cNvSpPr/>
            <p:nvPr/>
          </p:nvSpPr>
          <p:spPr>
            <a:xfrm>
              <a:off x="10236634" y="5086182"/>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50E6FF"/>
            </a:solidFill>
            <a:ln w="4763" cap="flat">
              <a:noFill/>
              <a:prstDash val="solid"/>
              <a:miter/>
            </a:ln>
          </p:spPr>
          <p:txBody>
            <a:bodyPr rtlCol="0" anchor="ctr"/>
            <a:lstStyle/>
            <a:p>
              <a:pPr defTabSz="1097029"/>
              <a:endParaRPr lang="en-US" sz="2117">
                <a:solidFill>
                  <a:srgbClr val="1A1A1A"/>
                </a:solidFill>
                <a:latin typeface="Segoe UI"/>
              </a:endParaRPr>
            </a:p>
          </p:txBody>
        </p:sp>
        <p:sp>
          <p:nvSpPr>
            <p:cNvPr id="38" name="Freeform: Shape 37">
              <a:extLst>
                <a:ext uri="{FF2B5EF4-FFF2-40B4-BE49-F238E27FC236}">
                  <a16:creationId xmlns:a16="http://schemas.microsoft.com/office/drawing/2014/main" id="{2BE55C18-B772-4194-886F-77718955111D}"/>
                </a:ext>
              </a:extLst>
            </p:cNvPr>
            <p:cNvSpPr/>
            <p:nvPr/>
          </p:nvSpPr>
          <p:spPr>
            <a:xfrm>
              <a:off x="10236634" y="5060952"/>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0078D4"/>
            </a:solidFill>
            <a:ln w="4763" cap="flat">
              <a:noFill/>
              <a:prstDash val="solid"/>
              <a:miter/>
            </a:ln>
          </p:spPr>
          <p:txBody>
            <a:bodyPr rtlCol="0" anchor="ctr"/>
            <a:lstStyle/>
            <a:p>
              <a:pPr defTabSz="1097029"/>
              <a:endParaRPr lang="en-US" sz="2117">
                <a:solidFill>
                  <a:srgbClr val="1A1A1A"/>
                </a:solidFill>
                <a:latin typeface="Segoe UI"/>
              </a:endParaRPr>
            </a:p>
          </p:txBody>
        </p:sp>
        <p:sp>
          <p:nvSpPr>
            <p:cNvPr id="39" name="Freeform: Shape 38">
              <a:extLst>
                <a:ext uri="{FF2B5EF4-FFF2-40B4-BE49-F238E27FC236}">
                  <a16:creationId xmlns:a16="http://schemas.microsoft.com/office/drawing/2014/main" id="{AC8CE601-C437-4CF2-9E35-2D711C7A27D9}"/>
                </a:ext>
              </a:extLst>
            </p:cNvPr>
            <p:cNvSpPr/>
            <p:nvPr/>
          </p:nvSpPr>
          <p:spPr>
            <a:xfrm>
              <a:off x="10236634" y="5035234"/>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50E6FF"/>
            </a:solidFill>
            <a:ln w="4763" cap="flat">
              <a:noFill/>
              <a:prstDash val="solid"/>
              <a:miter/>
            </a:ln>
          </p:spPr>
          <p:txBody>
            <a:bodyPr rtlCol="0" anchor="ctr"/>
            <a:lstStyle/>
            <a:p>
              <a:pPr defTabSz="1097029"/>
              <a:endParaRPr lang="en-US" sz="2117">
                <a:solidFill>
                  <a:srgbClr val="1A1A1A"/>
                </a:solidFill>
                <a:latin typeface="Segoe UI"/>
              </a:endParaRPr>
            </a:p>
          </p:txBody>
        </p:sp>
        <p:sp>
          <p:nvSpPr>
            <p:cNvPr id="40" name="Freeform: Shape 39">
              <a:extLst>
                <a:ext uri="{FF2B5EF4-FFF2-40B4-BE49-F238E27FC236}">
                  <a16:creationId xmlns:a16="http://schemas.microsoft.com/office/drawing/2014/main" id="{0490F0CE-4354-4B64-96D0-4BA273095D33}"/>
                </a:ext>
              </a:extLst>
            </p:cNvPr>
            <p:cNvSpPr/>
            <p:nvPr/>
          </p:nvSpPr>
          <p:spPr>
            <a:xfrm>
              <a:off x="10236634" y="5011542"/>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0078D4"/>
            </a:solidFill>
            <a:ln w="4763" cap="flat">
              <a:noFill/>
              <a:prstDash val="solid"/>
              <a:miter/>
            </a:ln>
          </p:spPr>
          <p:txBody>
            <a:bodyPr rtlCol="0" anchor="ctr"/>
            <a:lstStyle/>
            <a:p>
              <a:pPr defTabSz="1097029"/>
              <a:endParaRPr lang="en-US" sz="2117">
                <a:solidFill>
                  <a:srgbClr val="1A1A1A"/>
                </a:solidFill>
                <a:latin typeface="Segoe UI"/>
              </a:endParaRPr>
            </a:p>
          </p:txBody>
        </p:sp>
        <p:sp>
          <p:nvSpPr>
            <p:cNvPr id="41" name="Freeform: Shape 40">
              <a:extLst>
                <a:ext uri="{FF2B5EF4-FFF2-40B4-BE49-F238E27FC236}">
                  <a16:creationId xmlns:a16="http://schemas.microsoft.com/office/drawing/2014/main" id="{7ACF7C12-0231-4C31-BFC9-5AFCF9B7E013}"/>
                </a:ext>
              </a:extLst>
            </p:cNvPr>
            <p:cNvSpPr/>
            <p:nvPr/>
          </p:nvSpPr>
          <p:spPr>
            <a:xfrm>
              <a:off x="10236634" y="4986555"/>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50E6FF"/>
            </a:solidFill>
            <a:ln w="4763" cap="flat">
              <a:noFill/>
              <a:prstDash val="solid"/>
              <a:miter/>
            </a:ln>
          </p:spPr>
          <p:txBody>
            <a:bodyPr rtlCol="0" anchor="ctr"/>
            <a:lstStyle/>
            <a:p>
              <a:pPr defTabSz="1097029"/>
              <a:endParaRPr lang="en-US" sz="2117">
                <a:solidFill>
                  <a:srgbClr val="1A1A1A"/>
                </a:solidFill>
                <a:latin typeface="Segoe UI"/>
              </a:endParaRPr>
            </a:p>
          </p:txBody>
        </p:sp>
        <p:sp>
          <p:nvSpPr>
            <p:cNvPr id="42" name="Freeform: Shape 41">
              <a:extLst>
                <a:ext uri="{FF2B5EF4-FFF2-40B4-BE49-F238E27FC236}">
                  <a16:creationId xmlns:a16="http://schemas.microsoft.com/office/drawing/2014/main" id="{C3BD99BE-8BD1-4674-A91B-67873501FF5A}"/>
                </a:ext>
              </a:extLst>
            </p:cNvPr>
            <p:cNvSpPr/>
            <p:nvPr/>
          </p:nvSpPr>
          <p:spPr>
            <a:xfrm>
              <a:off x="10236634" y="4964871"/>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0"/>
                    <a:pt x="219690" y="37954"/>
                  </a:cubicBezTo>
                  <a:cubicBezTo>
                    <a:pt x="219690" y="17987"/>
                    <a:pt x="170914" y="1801"/>
                    <a:pt x="110746" y="1801"/>
                  </a:cubicBezTo>
                  <a:cubicBezTo>
                    <a:pt x="50577" y="1801"/>
                    <a:pt x="1801" y="17987"/>
                    <a:pt x="1801" y="37954"/>
                  </a:cubicBezTo>
                  <a:cubicBezTo>
                    <a:pt x="1801" y="57920"/>
                    <a:pt x="50577" y="74106"/>
                    <a:pt x="110746" y="74106"/>
                  </a:cubicBezTo>
                  <a:close/>
                </a:path>
              </a:pathLst>
            </a:custGeom>
            <a:solidFill>
              <a:srgbClr val="0078D4"/>
            </a:solidFill>
            <a:ln w="4763" cap="flat">
              <a:noFill/>
              <a:prstDash val="solid"/>
              <a:miter/>
            </a:ln>
          </p:spPr>
          <p:txBody>
            <a:bodyPr rtlCol="0" anchor="ctr"/>
            <a:lstStyle/>
            <a:p>
              <a:pPr defTabSz="1097029"/>
              <a:endParaRPr lang="en-US" sz="2117">
                <a:solidFill>
                  <a:srgbClr val="1A1A1A"/>
                </a:solidFill>
                <a:latin typeface="Segoe UI"/>
              </a:endParaRPr>
            </a:p>
          </p:txBody>
        </p:sp>
        <p:sp>
          <p:nvSpPr>
            <p:cNvPr id="43" name="Freeform: Shape 42">
              <a:extLst>
                <a:ext uri="{FF2B5EF4-FFF2-40B4-BE49-F238E27FC236}">
                  <a16:creationId xmlns:a16="http://schemas.microsoft.com/office/drawing/2014/main" id="{10346C00-89EA-4463-80BD-0F6429A9242A}"/>
                </a:ext>
              </a:extLst>
            </p:cNvPr>
            <p:cNvSpPr/>
            <p:nvPr/>
          </p:nvSpPr>
          <p:spPr>
            <a:xfrm>
              <a:off x="10118386" y="4843634"/>
              <a:ext cx="437003" cy="461010"/>
            </a:xfrm>
            <a:custGeom>
              <a:avLst/>
              <a:gdLst>
                <a:gd name="connsiteX0" fmla="*/ 204809 w 437002"/>
                <a:gd name="connsiteY0" fmla="*/ 1801 h 461010"/>
                <a:gd name="connsiteX1" fmla="*/ 1801 w 437002"/>
                <a:gd name="connsiteY1" fmla="*/ 123119 h 461010"/>
                <a:gd name="connsiteX2" fmla="*/ 25660 w 437002"/>
                <a:gd name="connsiteY2" fmla="*/ 123119 h 461010"/>
                <a:gd name="connsiteX3" fmla="*/ 204809 w 437002"/>
                <a:gd name="connsiteY3" fmla="*/ 22506 h 461010"/>
                <a:gd name="connsiteX4" fmla="*/ 414610 w 437002"/>
                <a:gd name="connsiteY4" fmla="*/ 232306 h 461010"/>
                <a:gd name="connsiteX5" fmla="*/ 204809 w 437002"/>
                <a:gd name="connsiteY5" fmla="*/ 442106 h 461010"/>
                <a:gd name="connsiteX6" fmla="*/ 25660 w 437002"/>
                <a:gd name="connsiteY6" fmla="*/ 341492 h 461010"/>
                <a:gd name="connsiteX7" fmla="*/ 1801 w 437002"/>
                <a:gd name="connsiteY7" fmla="*/ 341492 h 461010"/>
                <a:gd name="connsiteX8" fmla="*/ 204809 w 437002"/>
                <a:gd name="connsiteY8" fmla="*/ 462811 h 461010"/>
                <a:gd name="connsiteX9" fmla="*/ 435316 w 437002"/>
                <a:gd name="connsiteY9" fmla="*/ 232306 h 461010"/>
                <a:gd name="connsiteX10" fmla="*/ 204809 w 437002"/>
                <a:gd name="connsiteY10" fmla="*/ 1801 h 46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002" h="461010">
                  <a:moveTo>
                    <a:pt x="204809" y="1801"/>
                  </a:moveTo>
                  <a:cubicBezTo>
                    <a:pt x="116973" y="1801"/>
                    <a:pt x="40704" y="50895"/>
                    <a:pt x="1801" y="123119"/>
                  </a:cubicBezTo>
                  <a:lnTo>
                    <a:pt x="25660" y="123119"/>
                  </a:lnTo>
                  <a:cubicBezTo>
                    <a:pt x="62542" y="62783"/>
                    <a:pt x="128943" y="22506"/>
                    <a:pt x="204809" y="22506"/>
                  </a:cubicBezTo>
                  <a:cubicBezTo>
                    <a:pt x="320628" y="22506"/>
                    <a:pt x="414610" y="116406"/>
                    <a:pt x="414610" y="232306"/>
                  </a:cubicBezTo>
                  <a:cubicBezTo>
                    <a:pt x="414610" y="348205"/>
                    <a:pt x="320628" y="442106"/>
                    <a:pt x="204809" y="442106"/>
                  </a:cubicBezTo>
                  <a:cubicBezTo>
                    <a:pt x="128943" y="442106"/>
                    <a:pt x="62542" y="401828"/>
                    <a:pt x="25660" y="341492"/>
                  </a:cubicBezTo>
                  <a:lnTo>
                    <a:pt x="1801" y="341492"/>
                  </a:lnTo>
                  <a:cubicBezTo>
                    <a:pt x="40704" y="413717"/>
                    <a:pt x="117055" y="462811"/>
                    <a:pt x="204809" y="462811"/>
                  </a:cubicBezTo>
                  <a:cubicBezTo>
                    <a:pt x="332113" y="462811"/>
                    <a:pt x="435316" y="359609"/>
                    <a:pt x="435316" y="232306"/>
                  </a:cubicBezTo>
                  <a:cubicBezTo>
                    <a:pt x="435316" y="105002"/>
                    <a:pt x="332113" y="1801"/>
                    <a:pt x="204809" y="1801"/>
                  </a:cubicBezTo>
                  <a:close/>
                </a:path>
              </a:pathLst>
            </a:custGeom>
            <a:solidFill>
              <a:srgbClr val="0078D4"/>
            </a:solidFill>
            <a:ln w="4763" cap="flat">
              <a:noFill/>
              <a:prstDash val="solid"/>
              <a:miter/>
            </a:ln>
          </p:spPr>
          <p:txBody>
            <a:bodyPr rtlCol="0" anchor="ctr"/>
            <a:lstStyle/>
            <a:p>
              <a:pPr defTabSz="1097029"/>
              <a:endParaRPr lang="en-US" sz="2117">
                <a:solidFill>
                  <a:srgbClr val="1A1A1A"/>
                </a:solidFill>
                <a:latin typeface="Segoe UI"/>
              </a:endParaRPr>
            </a:p>
          </p:txBody>
        </p:sp>
        <p:sp>
          <p:nvSpPr>
            <p:cNvPr id="44" name="Freeform: Shape 43">
              <a:extLst>
                <a:ext uri="{FF2B5EF4-FFF2-40B4-BE49-F238E27FC236}">
                  <a16:creationId xmlns:a16="http://schemas.microsoft.com/office/drawing/2014/main" id="{4AF80F13-6A3A-4D42-A320-0500DE6B4520}"/>
                </a:ext>
              </a:extLst>
            </p:cNvPr>
            <p:cNvSpPr/>
            <p:nvPr/>
          </p:nvSpPr>
          <p:spPr>
            <a:xfrm>
              <a:off x="10090886" y="5001356"/>
              <a:ext cx="96045" cy="148868"/>
            </a:xfrm>
            <a:custGeom>
              <a:avLst/>
              <a:gdLst>
                <a:gd name="connsiteX0" fmla="*/ 50329 w 96044"/>
                <a:gd name="connsiteY0" fmla="*/ 1801 h 148867"/>
                <a:gd name="connsiteX1" fmla="*/ 1801 w 96044"/>
                <a:gd name="connsiteY1" fmla="*/ 50328 h 148867"/>
                <a:gd name="connsiteX2" fmla="*/ 1801 w 96044"/>
                <a:gd name="connsiteY2" fmla="*/ 147383 h 148867"/>
                <a:gd name="connsiteX3" fmla="*/ 98856 w 96044"/>
                <a:gd name="connsiteY3" fmla="*/ 147383 h 148867"/>
                <a:gd name="connsiteX4" fmla="*/ 98856 w 96044"/>
                <a:gd name="connsiteY4" fmla="*/ 50328 h 148867"/>
                <a:gd name="connsiteX5" fmla="*/ 50329 w 96044"/>
                <a:gd name="connsiteY5" fmla="*/ 1801 h 148867"/>
                <a:gd name="connsiteX6" fmla="*/ 33182 w 96044"/>
                <a:gd name="connsiteY6" fmla="*/ 33182 h 148867"/>
                <a:gd name="connsiteX7" fmla="*/ 50329 w 96044"/>
                <a:gd name="connsiteY7" fmla="*/ 26064 h 148867"/>
                <a:gd name="connsiteX8" fmla="*/ 67475 w 96044"/>
                <a:gd name="connsiteY8" fmla="*/ 33182 h 148867"/>
                <a:gd name="connsiteX9" fmla="*/ 74593 w 96044"/>
                <a:gd name="connsiteY9" fmla="*/ 50328 h 148867"/>
                <a:gd name="connsiteX10" fmla="*/ 26065 w 96044"/>
                <a:gd name="connsiteY10" fmla="*/ 50328 h 148867"/>
                <a:gd name="connsiteX11" fmla="*/ 33182 w 96044"/>
                <a:gd name="connsiteY11" fmla="*/ 33182 h 148867"/>
                <a:gd name="connsiteX12" fmla="*/ 50329 w 96044"/>
                <a:gd name="connsiteY12" fmla="*/ 110987 h 148867"/>
                <a:gd name="connsiteX13" fmla="*/ 38197 w 96044"/>
                <a:gd name="connsiteY13" fmla="*/ 98855 h 148867"/>
                <a:gd name="connsiteX14" fmla="*/ 50329 w 96044"/>
                <a:gd name="connsiteY14" fmla="*/ 86724 h 148867"/>
                <a:gd name="connsiteX15" fmla="*/ 62461 w 96044"/>
                <a:gd name="connsiteY15" fmla="*/ 98855 h 148867"/>
                <a:gd name="connsiteX16" fmla="*/ 50329 w 96044"/>
                <a:gd name="connsiteY16" fmla="*/ 110987 h 14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044" h="148867">
                  <a:moveTo>
                    <a:pt x="50329" y="1801"/>
                  </a:moveTo>
                  <a:cubicBezTo>
                    <a:pt x="23638" y="1801"/>
                    <a:pt x="1801" y="23638"/>
                    <a:pt x="1801" y="50328"/>
                  </a:cubicBezTo>
                  <a:lnTo>
                    <a:pt x="1801" y="147383"/>
                  </a:lnTo>
                  <a:lnTo>
                    <a:pt x="98856" y="147383"/>
                  </a:lnTo>
                  <a:lnTo>
                    <a:pt x="98856" y="50328"/>
                  </a:lnTo>
                  <a:cubicBezTo>
                    <a:pt x="98856" y="23638"/>
                    <a:pt x="77019" y="1801"/>
                    <a:pt x="50329" y="1801"/>
                  </a:cubicBezTo>
                  <a:close/>
                  <a:moveTo>
                    <a:pt x="33182" y="33182"/>
                  </a:moveTo>
                  <a:cubicBezTo>
                    <a:pt x="37792" y="28572"/>
                    <a:pt x="43858" y="26064"/>
                    <a:pt x="50329" y="26064"/>
                  </a:cubicBezTo>
                  <a:cubicBezTo>
                    <a:pt x="56718" y="26064"/>
                    <a:pt x="62865" y="28572"/>
                    <a:pt x="67475" y="33182"/>
                  </a:cubicBezTo>
                  <a:cubicBezTo>
                    <a:pt x="72085" y="37792"/>
                    <a:pt x="74593" y="43857"/>
                    <a:pt x="74593" y="50328"/>
                  </a:cubicBezTo>
                  <a:lnTo>
                    <a:pt x="26065" y="50328"/>
                  </a:lnTo>
                  <a:cubicBezTo>
                    <a:pt x="26065" y="43939"/>
                    <a:pt x="28572" y="37792"/>
                    <a:pt x="33182" y="33182"/>
                  </a:cubicBezTo>
                  <a:close/>
                  <a:moveTo>
                    <a:pt x="50329" y="110987"/>
                  </a:moveTo>
                  <a:cubicBezTo>
                    <a:pt x="43616" y="110987"/>
                    <a:pt x="38197" y="105568"/>
                    <a:pt x="38197" y="98855"/>
                  </a:cubicBezTo>
                  <a:cubicBezTo>
                    <a:pt x="38197" y="92142"/>
                    <a:pt x="43616" y="86724"/>
                    <a:pt x="50329" y="86724"/>
                  </a:cubicBezTo>
                  <a:cubicBezTo>
                    <a:pt x="57042" y="86724"/>
                    <a:pt x="62461" y="92142"/>
                    <a:pt x="62461" y="98855"/>
                  </a:cubicBezTo>
                  <a:cubicBezTo>
                    <a:pt x="62461" y="105568"/>
                    <a:pt x="57042" y="110987"/>
                    <a:pt x="50329" y="110987"/>
                  </a:cubicBezTo>
                  <a:close/>
                </a:path>
              </a:pathLst>
            </a:custGeom>
            <a:solidFill>
              <a:srgbClr val="0078D4"/>
            </a:solidFill>
            <a:ln w="4763" cap="flat">
              <a:noFill/>
              <a:prstDash val="solid"/>
              <a:miter/>
            </a:ln>
          </p:spPr>
          <p:txBody>
            <a:bodyPr rtlCol="0" anchor="ctr"/>
            <a:lstStyle/>
            <a:p>
              <a:pPr defTabSz="1097029"/>
              <a:endParaRPr lang="en-US" sz="2117">
                <a:solidFill>
                  <a:srgbClr val="1A1A1A"/>
                </a:solidFill>
                <a:latin typeface="Segoe UI"/>
              </a:endParaRPr>
            </a:p>
          </p:txBody>
        </p:sp>
      </p:grpSp>
      <p:sp>
        <p:nvSpPr>
          <p:cNvPr id="45" name="Text Placeholder 4">
            <a:extLst>
              <a:ext uri="{FF2B5EF4-FFF2-40B4-BE49-F238E27FC236}">
                <a16:creationId xmlns:a16="http://schemas.microsoft.com/office/drawing/2014/main" id="{AD354314-3DB2-46A1-B335-9B735463D828}"/>
              </a:ext>
            </a:extLst>
          </p:cNvPr>
          <p:cNvSpPr txBox="1">
            <a:spLocks/>
          </p:cNvSpPr>
          <p:nvPr/>
        </p:nvSpPr>
        <p:spPr>
          <a:xfrm>
            <a:off x="5220306" y="1681267"/>
            <a:ext cx="6391994" cy="4278291"/>
          </a:xfrm>
          <a:prstGeom prst="rect">
            <a:avLst/>
          </a:prstGeom>
        </p:spPr>
        <p:txBody>
          <a:bodyPr vert="horz" wrap="square" lIns="0" tIns="0" rIns="0" bIns="0" rtlCol="0" anchor="t" anchorCtr="0">
            <a:spAutoFit/>
          </a:bodyPr>
          <a:lstStyle>
            <a:lvl1pPr marL="0" marR="0" indent="0" algn="l" defTabSz="932742" rtl="0" eaLnBrk="1" fontAlgn="auto" latinLnBrk="0" hangingPunct="1">
              <a:lnSpc>
                <a:spcPct val="100000"/>
              </a:lnSpc>
              <a:spcBef>
                <a:spcPct val="20000"/>
              </a:spcBef>
              <a:spcAft>
                <a:spcPts val="120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Secure and trusted platform</a:t>
            </a:r>
          </a:p>
          <a:p>
            <a:pPr marL="288870" defTabSz="913874">
              <a:spcBef>
                <a:spcPts val="0"/>
              </a:spcBef>
              <a:spcAft>
                <a:spcPts val="600"/>
              </a:spcAft>
              <a:buSzTx/>
              <a:defRPr/>
            </a:pPr>
            <a:r>
              <a:rPr lang="en-US" sz="1400">
                <a:solidFill>
                  <a:srgbClr val="FFFFFF"/>
                </a:solidFill>
                <a:latin typeface="Segoe UI"/>
              </a:rPr>
              <a:t>Secure endpoints and Kubernetes clusters with Azure Active Directory, </a:t>
            </a:r>
            <a:br>
              <a:rPr lang="en-US" sz="1400">
                <a:solidFill>
                  <a:srgbClr val="FFFFFF"/>
                </a:solidFill>
                <a:latin typeface="Segoe UI"/>
              </a:rPr>
            </a:br>
            <a:r>
              <a:rPr lang="en-US" sz="1400">
                <a:solidFill>
                  <a:srgbClr val="FFFFFF"/>
                </a:solidFill>
                <a:latin typeface="Segoe UI"/>
              </a:rPr>
              <a:t>Azure Security Center, and Azure Sentinel</a:t>
            </a:r>
          </a:p>
          <a:p>
            <a:pPr marL="288870" defTabSz="913874">
              <a:spcBef>
                <a:spcPts val="0"/>
              </a:spcBef>
              <a:spcAft>
                <a:spcPts val="600"/>
              </a:spcAft>
              <a:buSzTx/>
              <a:defRPr/>
            </a:pPr>
            <a:r>
              <a:rPr lang="en-US" sz="1400">
                <a:solidFill>
                  <a:srgbClr val="FFFFFF"/>
                </a:solidFill>
                <a:latin typeface="Segoe UI"/>
              </a:rPr>
              <a:t>Runtime protection to defend the K8S platform from attacks </a:t>
            </a:r>
            <a:br>
              <a:rPr lang="en-US" sz="1400">
                <a:solidFill>
                  <a:srgbClr val="FFFFFF"/>
                </a:solidFill>
                <a:latin typeface="Segoe UI"/>
              </a:rPr>
            </a:br>
            <a:r>
              <a:rPr lang="en-US" sz="1400">
                <a:solidFill>
                  <a:srgbClr val="FFFFFF"/>
                </a:solidFill>
                <a:latin typeface="Segoe UI"/>
              </a:rPr>
              <a:t>and vulnerabilities</a:t>
            </a:r>
          </a:p>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Single and consistent identity</a:t>
            </a:r>
          </a:p>
          <a:p>
            <a:pPr marL="288870" defTabSz="913874">
              <a:spcBef>
                <a:spcPts val="0"/>
              </a:spcBef>
              <a:spcAft>
                <a:spcPts val="600"/>
              </a:spcAft>
              <a:buSzTx/>
              <a:defRPr/>
            </a:pPr>
            <a:r>
              <a:rPr lang="en-US" sz="1400">
                <a:solidFill>
                  <a:srgbClr val="FFFFFF"/>
                </a:solidFill>
                <a:latin typeface="Segoe UI"/>
              </a:rPr>
              <a:t>Security updates for all components, including OSS</a:t>
            </a:r>
          </a:p>
          <a:p>
            <a:pPr marL="288870" defTabSz="913874">
              <a:spcBef>
                <a:spcPts val="0"/>
              </a:spcBef>
              <a:spcAft>
                <a:spcPts val="600"/>
              </a:spcAft>
              <a:buSzTx/>
              <a:defRPr/>
            </a:pPr>
            <a:r>
              <a:rPr lang="en-US" sz="1400">
                <a:solidFill>
                  <a:srgbClr val="FFFFFF"/>
                </a:solidFill>
                <a:latin typeface="Segoe UI"/>
              </a:rPr>
              <a:t>Certificate Authority for secure intra-cluster communication ​</a:t>
            </a:r>
          </a:p>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Always up-to-date like Azure </a:t>
            </a:r>
          </a:p>
          <a:p>
            <a:pPr marL="288870" defTabSz="913874">
              <a:spcBef>
                <a:spcPts val="0"/>
              </a:spcBef>
              <a:spcAft>
                <a:spcPts val="600"/>
              </a:spcAft>
              <a:buSzTx/>
              <a:defRPr/>
            </a:pPr>
            <a:r>
              <a:rPr lang="en-US" sz="1400">
                <a:solidFill>
                  <a:srgbClr val="FFFFFF"/>
                </a:solidFill>
                <a:latin typeface="Segoe UI"/>
              </a:rPr>
              <a:t>Regular and consistent feature and security updates</a:t>
            </a:r>
          </a:p>
          <a:p>
            <a:pPr marL="288870" defTabSz="913874">
              <a:spcBef>
                <a:spcPts val="0"/>
              </a:spcBef>
              <a:spcAft>
                <a:spcPts val="600"/>
              </a:spcAft>
              <a:buSzTx/>
              <a:defRPr/>
            </a:pPr>
            <a:r>
              <a:rPr lang="en-US" sz="1400">
                <a:solidFill>
                  <a:srgbClr val="FFFFFF"/>
                </a:solidFill>
                <a:latin typeface="Segoe UI"/>
              </a:rPr>
              <a:t>Unified Azure billing</a:t>
            </a:r>
          </a:p>
          <a:p>
            <a:pPr marL="288870" defTabSz="913874">
              <a:spcBef>
                <a:spcPts val="0"/>
              </a:spcBef>
              <a:spcAft>
                <a:spcPts val="600"/>
              </a:spcAft>
              <a:buSzTx/>
              <a:defRPr/>
            </a:pPr>
            <a:r>
              <a:rPr lang="en-US" sz="1400">
                <a:solidFill>
                  <a:srgbClr val="FFFFFF"/>
                </a:solidFill>
                <a:latin typeface="Segoe UI"/>
              </a:rPr>
              <a:t>Leverage existing Azure support plan</a:t>
            </a:r>
          </a:p>
        </p:txBody>
      </p:sp>
      <p:grpSp>
        <p:nvGrpSpPr>
          <p:cNvPr id="46" name="Group 45" descr="checkmark icon">
            <a:extLst>
              <a:ext uri="{FF2B5EF4-FFF2-40B4-BE49-F238E27FC236}">
                <a16:creationId xmlns:a16="http://schemas.microsoft.com/office/drawing/2014/main" id="{29E6FF45-BFF3-4AA5-B990-7E2076AAE4CE}"/>
              </a:ext>
            </a:extLst>
          </p:cNvPr>
          <p:cNvGrpSpPr/>
          <p:nvPr/>
        </p:nvGrpSpPr>
        <p:grpSpPr>
          <a:xfrm>
            <a:off x="5216497" y="2119485"/>
            <a:ext cx="212869" cy="212869"/>
            <a:chOff x="638345" y="1849120"/>
            <a:chExt cx="331706" cy="331706"/>
          </a:xfrm>
        </p:grpSpPr>
        <p:sp>
          <p:nvSpPr>
            <p:cNvPr id="47" name="Oval 46">
              <a:extLst>
                <a:ext uri="{FF2B5EF4-FFF2-40B4-BE49-F238E27FC236}">
                  <a16:creationId xmlns:a16="http://schemas.microsoft.com/office/drawing/2014/main" id="{5C250068-A70B-4D33-9CB0-EC97E7DA48C3}"/>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48" name="Group 47">
              <a:extLst>
                <a:ext uri="{FF2B5EF4-FFF2-40B4-BE49-F238E27FC236}">
                  <a16:creationId xmlns:a16="http://schemas.microsoft.com/office/drawing/2014/main" id="{9D8379BC-C8D9-4AE8-A3EF-0CFC0A9F9F78}"/>
                </a:ext>
              </a:extLst>
            </p:cNvPr>
            <p:cNvGrpSpPr/>
            <p:nvPr/>
          </p:nvGrpSpPr>
          <p:grpSpPr>
            <a:xfrm>
              <a:off x="704468" y="1951601"/>
              <a:ext cx="190360" cy="145146"/>
              <a:chOff x="1082496" y="1907583"/>
              <a:chExt cx="193778" cy="147753"/>
            </a:xfrm>
          </p:grpSpPr>
          <p:cxnSp>
            <p:nvCxnSpPr>
              <p:cNvPr id="49" name="Straight Connector 48">
                <a:extLst>
                  <a:ext uri="{FF2B5EF4-FFF2-40B4-BE49-F238E27FC236}">
                    <a16:creationId xmlns:a16="http://schemas.microsoft.com/office/drawing/2014/main" id="{FD8D1945-218A-4F86-8737-6A5889BC6096}"/>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50" name="Straight Connector 49">
                <a:extLst>
                  <a:ext uri="{FF2B5EF4-FFF2-40B4-BE49-F238E27FC236}">
                    <a16:creationId xmlns:a16="http://schemas.microsoft.com/office/drawing/2014/main" id="{7DB12306-87C7-42E7-9E00-3A44A956CFC2}"/>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51" name="Group 50" descr="checkmark icon">
            <a:extLst>
              <a:ext uri="{FF2B5EF4-FFF2-40B4-BE49-F238E27FC236}">
                <a16:creationId xmlns:a16="http://schemas.microsoft.com/office/drawing/2014/main" id="{1773E024-6409-48FF-BBB0-1EED4E872F69}"/>
              </a:ext>
            </a:extLst>
          </p:cNvPr>
          <p:cNvGrpSpPr/>
          <p:nvPr/>
        </p:nvGrpSpPr>
        <p:grpSpPr>
          <a:xfrm>
            <a:off x="5216497" y="2615698"/>
            <a:ext cx="212869" cy="212869"/>
            <a:chOff x="638345" y="1849120"/>
            <a:chExt cx="331706" cy="331706"/>
          </a:xfrm>
        </p:grpSpPr>
        <p:sp>
          <p:nvSpPr>
            <p:cNvPr id="52" name="Oval 51">
              <a:extLst>
                <a:ext uri="{FF2B5EF4-FFF2-40B4-BE49-F238E27FC236}">
                  <a16:creationId xmlns:a16="http://schemas.microsoft.com/office/drawing/2014/main" id="{62464291-F8F3-4BA4-8D74-4BCCE580EF18}"/>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53" name="Group 52">
              <a:extLst>
                <a:ext uri="{FF2B5EF4-FFF2-40B4-BE49-F238E27FC236}">
                  <a16:creationId xmlns:a16="http://schemas.microsoft.com/office/drawing/2014/main" id="{70074288-EB3A-4E61-A056-0A531AB3C076}"/>
                </a:ext>
              </a:extLst>
            </p:cNvPr>
            <p:cNvGrpSpPr/>
            <p:nvPr/>
          </p:nvGrpSpPr>
          <p:grpSpPr>
            <a:xfrm>
              <a:off x="704468" y="1951601"/>
              <a:ext cx="190360" cy="145146"/>
              <a:chOff x="1082496" y="1907583"/>
              <a:chExt cx="193778" cy="147753"/>
            </a:xfrm>
          </p:grpSpPr>
          <p:cxnSp>
            <p:nvCxnSpPr>
              <p:cNvPr id="54" name="Straight Connector 53">
                <a:extLst>
                  <a:ext uri="{FF2B5EF4-FFF2-40B4-BE49-F238E27FC236}">
                    <a16:creationId xmlns:a16="http://schemas.microsoft.com/office/drawing/2014/main" id="{0C3A5367-19B6-4202-8AB6-20C3EDADDC36}"/>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55" name="Straight Connector 54">
                <a:extLst>
                  <a:ext uri="{FF2B5EF4-FFF2-40B4-BE49-F238E27FC236}">
                    <a16:creationId xmlns:a16="http://schemas.microsoft.com/office/drawing/2014/main" id="{CDE310FD-7841-4653-A62B-CFB63E0112FC}"/>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56" name="Group 55" descr="checkmark icon">
            <a:extLst>
              <a:ext uri="{FF2B5EF4-FFF2-40B4-BE49-F238E27FC236}">
                <a16:creationId xmlns:a16="http://schemas.microsoft.com/office/drawing/2014/main" id="{D737912A-DAC2-4432-9989-101138593C48}"/>
              </a:ext>
            </a:extLst>
          </p:cNvPr>
          <p:cNvGrpSpPr/>
          <p:nvPr/>
        </p:nvGrpSpPr>
        <p:grpSpPr>
          <a:xfrm>
            <a:off x="5216497" y="3852459"/>
            <a:ext cx="212869" cy="212869"/>
            <a:chOff x="638345" y="1849120"/>
            <a:chExt cx="331706" cy="331706"/>
          </a:xfrm>
        </p:grpSpPr>
        <p:sp>
          <p:nvSpPr>
            <p:cNvPr id="57" name="Oval 56">
              <a:extLst>
                <a:ext uri="{FF2B5EF4-FFF2-40B4-BE49-F238E27FC236}">
                  <a16:creationId xmlns:a16="http://schemas.microsoft.com/office/drawing/2014/main" id="{3008D5D3-B3F3-4160-A708-87B1E56156FF}"/>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58" name="Group 57">
              <a:extLst>
                <a:ext uri="{FF2B5EF4-FFF2-40B4-BE49-F238E27FC236}">
                  <a16:creationId xmlns:a16="http://schemas.microsoft.com/office/drawing/2014/main" id="{DD146CC7-5125-4A21-A9E6-E0BE53FC596B}"/>
                </a:ext>
              </a:extLst>
            </p:cNvPr>
            <p:cNvGrpSpPr/>
            <p:nvPr/>
          </p:nvGrpSpPr>
          <p:grpSpPr>
            <a:xfrm>
              <a:off x="704468" y="1951601"/>
              <a:ext cx="190360" cy="145146"/>
              <a:chOff x="1082496" y="1907583"/>
              <a:chExt cx="193778" cy="147753"/>
            </a:xfrm>
          </p:grpSpPr>
          <p:cxnSp>
            <p:nvCxnSpPr>
              <p:cNvPr id="59" name="Straight Connector 58">
                <a:extLst>
                  <a:ext uri="{FF2B5EF4-FFF2-40B4-BE49-F238E27FC236}">
                    <a16:creationId xmlns:a16="http://schemas.microsoft.com/office/drawing/2014/main" id="{B84A766A-6A55-400E-8C5A-82C5E3248B73}"/>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60" name="Straight Connector 59">
                <a:extLst>
                  <a:ext uri="{FF2B5EF4-FFF2-40B4-BE49-F238E27FC236}">
                    <a16:creationId xmlns:a16="http://schemas.microsoft.com/office/drawing/2014/main" id="{A05E7B8A-9D48-459D-B1A5-332E2CB5A5DC}"/>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72" name="Group 71" descr="checkmark icon">
            <a:extLst>
              <a:ext uri="{FF2B5EF4-FFF2-40B4-BE49-F238E27FC236}">
                <a16:creationId xmlns:a16="http://schemas.microsoft.com/office/drawing/2014/main" id="{0BB5E881-EF32-4A58-84C9-C16F1AD01E6F}"/>
              </a:ext>
            </a:extLst>
          </p:cNvPr>
          <p:cNvGrpSpPr/>
          <p:nvPr/>
        </p:nvGrpSpPr>
        <p:grpSpPr>
          <a:xfrm>
            <a:off x="5216497" y="4142181"/>
            <a:ext cx="212869" cy="212869"/>
            <a:chOff x="638345" y="1849120"/>
            <a:chExt cx="331706" cy="331706"/>
          </a:xfrm>
        </p:grpSpPr>
        <p:sp>
          <p:nvSpPr>
            <p:cNvPr id="73" name="Oval 72">
              <a:extLst>
                <a:ext uri="{FF2B5EF4-FFF2-40B4-BE49-F238E27FC236}">
                  <a16:creationId xmlns:a16="http://schemas.microsoft.com/office/drawing/2014/main" id="{31FD3CD8-488C-446D-B0D2-ED6338718EC4}"/>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74" name="Group 73">
              <a:extLst>
                <a:ext uri="{FF2B5EF4-FFF2-40B4-BE49-F238E27FC236}">
                  <a16:creationId xmlns:a16="http://schemas.microsoft.com/office/drawing/2014/main" id="{CFF0ADF2-932F-4652-B6E8-3CDDBDE99E1A}"/>
                </a:ext>
              </a:extLst>
            </p:cNvPr>
            <p:cNvGrpSpPr/>
            <p:nvPr/>
          </p:nvGrpSpPr>
          <p:grpSpPr>
            <a:xfrm>
              <a:off x="704468" y="1951601"/>
              <a:ext cx="190360" cy="145146"/>
              <a:chOff x="1082496" y="1907583"/>
              <a:chExt cx="193778" cy="147753"/>
            </a:xfrm>
          </p:grpSpPr>
          <p:cxnSp>
            <p:nvCxnSpPr>
              <p:cNvPr id="75" name="Straight Connector 74">
                <a:extLst>
                  <a:ext uri="{FF2B5EF4-FFF2-40B4-BE49-F238E27FC236}">
                    <a16:creationId xmlns:a16="http://schemas.microsoft.com/office/drawing/2014/main" id="{BE951C90-2856-423F-AFA8-B4016656F46E}"/>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76" name="Straight Connector 75">
                <a:extLst>
                  <a:ext uri="{FF2B5EF4-FFF2-40B4-BE49-F238E27FC236}">
                    <a16:creationId xmlns:a16="http://schemas.microsoft.com/office/drawing/2014/main" id="{39D5EA3F-5D18-43E2-A20F-6B8FF8DC55C2}"/>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66" name="Group 65" descr="checkmark icon">
            <a:extLst>
              <a:ext uri="{FF2B5EF4-FFF2-40B4-BE49-F238E27FC236}">
                <a16:creationId xmlns:a16="http://schemas.microsoft.com/office/drawing/2014/main" id="{AF8589AC-CC21-4C40-8D27-7DD4BEDC2616}"/>
              </a:ext>
            </a:extLst>
          </p:cNvPr>
          <p:cNvGrpSpPr/>
          <p:nvPr/>
        </p:nvGrpSpPr>
        <p:grpSpPr>
          <a:xfrm>
            <a:off x="5216497" y="5165022"/>
            <a:ext cx="212869" cy="212869"/>
            <a:chOff x="638345" y="1849120"/>
            <a:chExt cx="331706" cy="331706"/>
          </a:xfrm>
        </p:grpSpPr>
        <p:sp>
          <p:nvSpPr>
            <p:cNvPr id="67" name="Oval 66">
              <a:extLst>
                <a:ext uri="{FF2B5EF4-FFF2-40B4-BE49-F238E27FC236}">
                  <a16:creationId xmlns:a16="http://schemas.microsoft.com/office/drawing/2014/main" id="{D95E2553-6F04-458F-96EB-B852C1B46FAD}"/>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68" name="Group 67">
              <a:extLst>
                <a:ext uri="{FF2B5EF4-FFF2-40B4-BE49-F238E27FC236}">
                  <a16:creationId xmlns:a16="http://schemas.microsoft.com/office/drawing/2014/main" id="{01427A2F-9C5F-46D5-A733-9B75A8F5BAB3}"/>
                </a:ext>
              </a:extLst>
            </p:cNvPr>
            <p:cNvGrpSpPr/>
            <p:nvPr/>
          </p:nvGrpSpPr>
          <p:grpSpPr>
            <a:xfrm>
              <a:off x="704468" y="1951601"/>
              <a:ext cx="190360" cy="145146"/>
              <a:chOff x="1082496" y="1907583"/>
              <a:chExt cx="193778" cy="147753"/>
            </a:xfrm>
          </p:grpSpPr>
          <p:cxnSp>
            <p:nvCxnSpPr>
              <p:cNvPr id="69" name="Straight Connector 68">
                <a:extLst>
                  <a:ext uri="{FF2B5EF4-FFF2-40B4-BE49-F238E27FC236}">
                    <a16:creationId xmlns:a16="http://schemas.microsoft.com/office/drawing/2014/main" id="{A82895EF-1A37-4BA2-9A23-F2342D3BD698}"/>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70" name="Straight Connector 69">
                <a:extLst>
                  <a:ext uri="{FF2B5EF4-FFF2-40B4-BE49-F238E27FC236}">
                    <a16:creationId xmlns:a16="http://schemas.microsoft.com/office/drawing/2014/main" id="{5FB4D17A-EC5A-4DC2-B95B-2DDF8254F009}"/>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62" name="Group 61" descr="checkmark icon">
            <a:extLst>
              <a:ext uri="{FF2B5EF4-FFF2-40B4-BE49-F238E27FC236}">
                <a16:creationId xmlns:a16="http://schemas.microsoft.com/office/drawing/2014/main" id="{5CB94C76-3B8D-4FE1-BE00-46D19443D39C}"/>
              </a:ext>
            </a:extLst>
          </p:cNvPr>
          <p:cNvGrpSpPr/>
          <p:nvPr/>
        </p:nvGrpSpPr>
        <p:grpSpPr>
          <a:xfrm>
            <a:off x="5201906" y="5714985"/>
            <a:ext cx="212869" cy="212869"/>
            <a:chOff x="638345" y="1849120"/>
            <a:chExt cx="331706" cy="331706"/>
          </a:xfrm>
        </p:grpSpPr>
        <p:sp>
          <p:nvSpPr>
            <p:cNvPr id="63" name="Oval 62">
              <a:extLst>
                <a:ext uri="{FF2B5EF4-FFF2-40B4-BE49-F238E27FC236}">
                  <a16:creationId xmlns:a16="http://schemas.microsoft.com/office/drawing/2014/main" id="{AE96A6A0-7E3A-46C3-A8B7-D6AC8C180BF2}"/>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64" name="Group 63">
              <a:extLst>
                <a:ext uri="{FF2B5EF4-FFF2-40B4-BE49-F238E27FC236}">
                  <a16:creationId xmlns:a16="http://schemas.microsoft.com/office/drawing/2014/main" id="{EC339480-0760-4EF2-9685-EF7DD0D746F4}"/>
                </a:ext>
              </a:extLst>
            </p:cNvPr>
            <p:cNvGrpSpPr/>
            <p:nvPr/>
          </p:nvGrpSpPr>
          <p:grpSpPr>
            <a:xfrm>
              <a:off x="704468" y="1951601"/>
              <a:ext cx="190360" cy="145146"/>
              <a:chOff x="1082496" y="1907583"/>
              <a:chExt cx="193778" cy="147753"/>
            </a:xfrm>
          </p:grpSpPr>
          <p:cxnSp>
            <p:nvCxnSpPr>
              <p:cNvPr id="65" name="Straight Connector 64">
                <a:extLst>
                  <a:ext uri="{FF2B5EF4-FFF2-40B4-BE49-F238E27FC236}">
                    <a16:creationId xmlns:a16="http://schemas.microsoft.com/office/drawing/2014/main" id="{E749BE7C-4119-489C-96D9-32BDA7DC344F}"/>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71" name="Straight Connector 70">
                <a:extLst>
                  <a:ext uri="{FF2B5EF4-FFF2-40B4-BE49-F238E27FC236}">
                    <a16:creationId xmlns:a16="http://schemas.microsoft.com/office/drawing/2014/main" id="{9ADA8998-3DB1-46ED-BCB0-AE564EDB139B}"/>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spTree>
    <p:extLst>
      <p:ext uri="{BB962C8B-B14F-4D97-AF65-F5344CB8AC3E}">
        <p14:creationId xmlns:p14="http://schemas.microsoft.com/office/powerpoint/2010/main" val="2057395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700"/>
                                        <p:tgtEl>
                                          <p:spTgt spid="46"/>
                                        </p:tgtEl>
                                      </p:cBhvr>
                                    </p:animEffect>
                                  </p:childTnLst>
                                </p:cTn>
                              </p:par>
                              <p:par>
                                <p:cTn id="8" presetID="35" presetClass="path" presetSubtype="0" decel="100000" fill="hold" nodeType="withEffect">
                                  <p:stCondLst>
                                    <p:cond delay="0"/>
                                  </p:stCondLst>
                                  <p:childTnLst>
                                    <p:animMotion origin="layout" path="M -6.25E-7 1.48148E-6 L -6.25E-7 0.09143 " pathEditMode="relative" rAng="0" ptsTypes="AA">
                                      <p:cBhvr>
                                        <p:cTn id="9" dur="700" spd="-100000" fill="hold"/>
                                        <p:tgtEl>
                                          <p:spTgt spid="46"/>
                                        </p:tgtEl>
                                        <p:attrNameLst>
                                          <p:attrName>ppt_x</p:attrName>
                                          <p:attrName>ppt_y</p:attrName>
                                        </p:attrNameLst>
                                      </p:cBhvr>
                                      <p:rCtr x="0" y="4560"/>
                                    </p:animMotion>
                                  </p:childTnLst>
                                </p:cTn>
                              </p:par>
                              <p:par>
                                <p:cTn id="10" presetID="10" presetClass="entr" presetSubtype="0" fill="hold"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700"/>
                                        <p:tgtEl>
                                          <p:spTgt spid="51"/>
                                        </p:tgtEl>
                                      </p:cBhvr>
                                    </p:animEffect>
                                  </p:childTnLst>
                                </p:cTn>
                              </p:par>
                              <p:par>
                                <p:cTn id="13" presetID="35" presetClass="path" presetSubtype="0" decel="100000" fill="hold" nodeType="withEffect">
                                  <p:stCondLst>
                                    <p:cond delay="0"/>
                                  </p:stCondLst>
                                  <p:childTnLst>
                                    <p:animMotion origin="layout" path="M -6.25E-7 1.48148E-6 L -6.25E-7 0.09143 " pathEditMode="relative" rAng="0" ptsTypes="AA">
                                      <p:cBhvr>
                                        <p:cTn id="14" dur="700" spd="-100000" fill="hold"/>
                                        <p:tgtEl>
                                          <p:spTgt spid="51"/>
                                        </p:tgtEl>
                                        <p:attrNameLst>
                                          <p:attrName>ppt_x</p:attrName>
                                          <p:attrName>ppt_y</p:attrName>
                                        </p:attrNameLst>
                                      </p:cBhvr>
                                      <p:rCtr x="0" y="4560"/>
                                    </p:animMotion>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700"/>
                                        <p:tgtEl>
                                          <p:spTgt spid="45"/>
                                        </p:tgtEl>
                                      </p:cBhvr>
                                    </p:animEffect>
                                  </p:childTnLst>
                                </p:cTn>
                              </p:par>
                              <p:par>
                                <p:cTn id="18" presetID="35" presetClass="path" presetSubtype="0" decel="100000" fill="hold" grpId="1" nodeType="withEffect">
                                  <p:stCondLst>
                                    <p:cond delay="0"/>
                                  </p:stCondLst>
                                  <p:childTnLst>
                                    <p:animMotion origin="layout" path="M -6.25E-7 1.48148E-6 L -6.25E-7 0.09143 " pathEditMode="relative" rAng="0" ptsTypes="AA">
                                      <p:cBhvr>
                                        <p:cTn id="19" dur="700" spd="-100000" fill="hold"/>
                                        <p:tgtEl>
                                          <p:spTgt spid="45"/>
                                        </p:tgtEl>
                                        <p:attrNameLst>
                                          <p:attrName>ppt_x</p:attrName>
                                          <p:attrName>ppt_y</p:attrName>
                                        </p:attrNameLst>
                                      </p:cBhvr>
                                      <p:rCtr x="0" y="4560"/>
                                    </p:animMotion>
                                  </p:childTnLst>
                                </p:cTn>
                              </p:par>
                              <p:par>
                                <p:cTn id="20" presetID="10"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700"/>
                                        <p:tgtEl>
                                          <p:spTgt spid="56"/>
                                        </p:tgtEl>
                                      </p:cBhvr>
                                    </p:animEffect>
                                  </p:childTnLst>
                                </p:cTn>
                              </p:par>
                              <p:par>
                                <p:cTn id="23" presetID="35" presetClass="path" presetSubtype="0" decel="100000" fill="hold" nodeType="withEffect">
                                  <p:stCondLst>
                                    <p:cond delay="0"/>
                                  </p:stCondLst>
                                  <p:childTnLst>
                                    <p:animMotion origin="layout" path="M -6.25E-7 1.48148E-6 L -6.25E-7 0.09143 " pathEditMode="relative" rAng="0" ptsTypes="AA">
                                      <p:cBhvr>
                                        <p:cTn id="24" dur="700" spd="-100000" fill="hold"/>
                                        <p:tgtEl>
                                          <p:spTgt spid="56"/>
                                        </p:tgtEl>
                                        <p:attrNameLst>
                                          <p:attrName>ppt_x</p:attrName>
                                          <p:attrName>ppt_y</p:attrName>
                                        </p:attrNameLst>
                                      </p:cBhvr>
                                      <p:rCtr x="0" y="4560"/>
                                    </p:animMotion>
                                  </p:childTnLst>
                                </p:cTn>
                              </p:par>
                              <p:par>
                                <p:cTn id="25" presetID="10"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700"/>
                                        <p:tgtEl>
                                          <p:spTgt spid="72"/>
                                        </p:tgtEl>
                                      </p:cBhvr>
                                    </p:animEffect>
                                  </p:childTnLst>
                                </p:cTn>
                              </p:par>
                              <p:par>
                                <p:cTn id="28" presetID="35" presetClass="path" presetSubtype="0" decel="100000" fill="hold" nodeType="withEffect">
                                  <p:stCondLst>
                                    <p:cond delay="0"/>
                                  </p:stCondLst>
                                  <p:childTnLst>
                                    <p:animMotion origin="layout" path="M -6.25E-7 1.48148E-6 L -6.25E-7 0.09143 " pathEditMode="relative" rAng="0" ptsTypes="AA">
                                      <p:cBhvr>
                                        <p:cTn id="29" dur="700" spd="-100000" fill="hold"/>
                                        <p:tgtEl>
                                          <p:spTgt spid="72"/>
                                        </p:tgtEl>
                                        <p:attrNameLst>
                                          <p:attrName>ppt_x</p:attrName>
                                          <p:attrName>ppt_y</p:attrName>
                                        </p:attrNameLst>
                                      </p:cBhvr>
                                      <p:rCtr x="0" y="4560"/>
                                    </p:animMotion>
                                  </p:childTnLst>
                                </p:cTn>
                              </p:par>
                              <p:par>
                                <p:cTn id="30" presetID="10" presetClass="entr" presetSubtype="0" fill="hold" nodeType="with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700"/>
                                        <p:tgtEl>
                                          <p:spTgt spid="66"/>
                                        </p:tgtEl>
                                      </p:cBhvr>
                                    </p:animEffect>
                                  </p:childTnLst>
                                </p:cTn>
                              </p:par>
                              <p:par>
                                <p:cTn id="33" presetID="35" presetClass="path" presetSubtype="0" decel="100000" fill="hold" nodeType="withEffect">
                                  <p:stCondLst>
                                    <p:cond delay="0"/>
                                  </p:stCondLst>
                                  <p:childTnLst>
                                    <p:animMotion origin="layout" path="M -6.25E-7 1.48148E-6 L -6.25E-7 0.09143 " pathEditMode="relative" rAng="0" ptsTypes="AA">
                                      <p:cBhvr>
                                        <p:cTn id="34" dur="700" spd="-100000" fill="hold"/>
                                        <p:tgtEl>
                                          <p:spTgt spid="66"/>
                                        </p:tgtEl>
                                        <p:attrNameLst>
                                          <p:attrName>ppt_x</p:attrName>
                                          <p:attrName>ppt_y</p:attrName>
                                        </p:attrNameLst>
                                      </p:cBhvr>
                                      <p:rCtr x="0" y="4560"/>
                                    </p:animMotion>
                                  </p:childTnLst>
                                </p:cTn>
                              </p:par>
                              <p:par>
                                <p:cTn id="35" presetID="10"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700"/>
                                        <p:tgtEl>
                                          <p:spTgt spid="62"/>
                                        </p:tgtEl>
                                      </p:cBhvr>
                                    </p:animEffect>
                                  </p:childTnLst>
                                </p:cTn>
                              </p:par>
                              <p:par>
                                <p:cTn id="38" presetID="35" presetClass="path" presetSubtype="0" decel="100000" fill="hold" nodeType="withEffect">
                                  <p:stCondLst>
                                    <p:cond delay="0"/>
                                  </p:stCondLst>
                                  <p:childTnLst>
                                    <p:animMotion origin="layout" path="M -6.25E-7 1.48148E-6 L -6.25E-7 0.09143 " pathEditMode="relative" rAng="0" ptsTypes="AA">
                                      <p:cBhvr>
                                        <p:cTn id="39" dur="700" spd="-100000" fill="hold"/>
                                        <p:tgtEl>
                                          <p:spTgt spid="62"/>
                                        </p:tgtEl>
                                        <p:attrNameLst>
                                          <p:attrName>ppt_x</p:attrName>
                                          <p:attrName>ppt_y</p:attrName>
                                        </p:attrNameLst>
                                      </p:cBhvr>
                                      <p:rCtr x="0" y="45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F1D3-9D37-4629-8337-655066D0B9C2}"/>
              </a:ext>
            </a:extLst>
          </p:cNvPr>
          <p:cNvSpPr>
            <a:spLocks noGrp="1"/>
          </p:cNvSpPr>
          <p:nvPr>
            <p:ph type="title"/>
          </p:nvPr>
        </p:nvSpPr>
        <p:spPr>
          <a:xfrm>
            <a:off x="589044" y="457622"/>
            <a:ext cx="11016957" cy="553920"/>
          </a:xfrm>
        </p:spPr>
        <p:txBody>
          <a:bodyPr/>
          <a:lstStyle/>
          <a:p>
            <a:r>
              <a:rPr lang="en-US">
                <a:solidFill>
                  <a:schemeClr val="bg1"/>
                </a:solidFill>
              </a:rPr>
              <a:t>When to use AKS on Azure Stack HCI</a:t>
            </a:r>
          </a:p>
        </p:txBody>
      </p:sp>
      <p:sp>
        <p:nvSpPr>
          <p:cNvPr id="3" name="TextBox 2">
            <a:extLst>
              <a:ext uri="{FF2B5EF4-FFF2-40B4-BE49-F238E27FC236}">
                <a16:creationId xmlns:a16="http://schemas.microsoft.com/office/drawing/2014/main" id="{20F54272-5D0C-412B-80D1-A98A5B095700}"/>
              </a:ext>
            </a:extLst>
          </p:cNvPr>
          <p:cNvSpPr txBox="1"/>
          <p:nvPr/>
        </p:nvSpPr>
        <p:spPr>
          <a:xfrm>
            <a:off x="589045" y="1117678"/>
            <a:ext cx="7703453" cy="374793"/>
          </a:xfrm>
          <a:prstGeom prst="rect">
            <a:avLst/>
          </a:prstGeom>
          <a:noFill/>
        </p:spPr>
        <p:txBody>
          <a:bodyPr wrap="none" lIns="0" rIns="0" rtlCol="0">
            <a:spAutoFit/>
          </a:bodyPr>
          <a:lstStyle/>
          <a:p>
            <a:pPr defTabSz="914049">
              <a:defRPr/>
            </a:pPr>
            <a:r>
              <a:rPr lang="en-US">
                <a:solidFill>
                  <a:srgbClr val="50E6FF"/>
                </a:solidFill>
                <a:latin typeface="Segoe UI Semibold"/>
                <a:cs typeface="Segoe UI" panose="020B0502040204020203" pitchFamily="34" charset="0"/>
              </a:rPr>
              <a:t>Run Kubernetes on Azure Stack HCI and easily connect to Azure services</a:t>
            </a:r>
          </a:p>
        </p:txBody>
      </p:sp>
      <p:grpSp>
        <p:nvGrpSpPr>
          <p:cNvPr id="7" name="Group 6">
            <a:extLst>
              <a:ext uri="{FF2B5EF4-FFF2-40B4-BE49-F238E27FC236}">
                <a16:creationId xmlns:a16="http://schemas.microsoft.com/office/drawing/2014/main" id="{F6A38427-4147-4CF2-8514-89ECA555A661}"/>
              </a:ext>
            </a:extLst>
          </p:cNvPr>
          <p:cNvGrpSpPr/>
          <p:nvPr/>
        </p:nvGrpSpPr>
        <p:grpSpPr>
          <a:xfrm>
            <a:off x="4389069" y="2223510"/>
            <a:ext cx="2858730" cy="2858804"/>
            <a:chOff x="1415162" y="2002784"/>
            <a:chExt cx="2859135" cy="2859209"/>
          </a:xfrm>
        </p:grpSpPr>
        <p:pic>
          <p:nvPicPr>
            <p:cNvPr id="6" name="Picture 5" descr="Container icon">
              <a:extLst>
                <a:ext uri="{FF2B5EF4-FFF2-40B4-BE49-F238E27FC236}">
                  <a16:creationId xmlns:a16="http://schemas.microsoft.com/office/drawing/2014/main" id="{58D8FA9B-E7D8-45E4-AF3B-F5544D033233}"/>
                </a:ext>
              </a:extLst>
            </p:cNvPr>
            <p:cNvPicPr>
              <a:picLocks noChangeAspect="1"/>
            </p:cNvPicPr>
            <p:nvPr/>
          </p:nvPicPr>
          <p:blipFill>
            <a:blip r:embed="rId3"/>
            <a:srcRect/>
            <a:stretch/>
          </p:blipFill>
          <p:spPr>
            <a:xfrm>
              <a:off x="2329563" y="2389911"/>
              <a:ext cx="914400" cy="914400"/>
            </a:xfrm>
            <a:prstGeom prst="rect">
              <a:avLst/>
            </a:prstGeom>
          </p:spPr>
        </p:pic>
        <p:pic>
          <p:nvPicPr>
            <p:cNvPr id="1026" name="Picture 2" descr="windows logo">
              <a:extLst>
                <a:ext uri="{FF2B5EF4-FFF2-40B4-BE49-F238E27FC236}">
                  <a16:creationId xmlns:a16="http://schemas.microsoft.com/office/drawing/2014/main" id="{3C1A87ED-0605-4CBB-B443-5E7BB5E2A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623" y="2072640"/>
              <a:ext cx="312758" cy="3127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inux logo">
              <a:extLst>
                <a:ext uri="{FF2B5EF4-FFF2-40B4-BE49-F238E27FC236}">
                  <a16:creationId xmlns:a16="http://schemas.microsoft.com/office/drawing/2014/main" id="{D5BE7A7A-7E17-4D44-924F-DAF5F7AF7F0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p:blipFill>
          <p:spPr bwMode="auto">
            <a:xfrm>
              <a:off x="3816201" y="2002784"/>
              <a:ext cx="356009" cy="40302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30CB7B0-CE63-461B-8C95-ABF0E995649E}"/>
                </a:ext>
              </a:extLst>
            </p:cNvPr>
            <p:cNvSpPr txBox="1"/>
            <p:nvPr/>
          </p:nvSpPr>
          <p:spPr>
            <a:xfrm>
              <a:off x="1415162" y="3727970"/>
              <a:ext cx="2859135" cy="1134023"/>
            </a:xfrm>
            <a:prstGeom prst="rect">
              <a:avLst/>
            </a:prstGeom>
            <a:noFill/>
          </p:spPr>
          <p:txBody>
            <a:bodyPr wrap="square" rtlCol="0">
              <a:spAutoFit/>
            </a:bodyPr>
            <a:lstStyle/>
            <a:p>
              <a:pPr algn="ctr" defTabSz="913874">
                <a:defRPr/>
              </a:pPr>
              <a:r>
                <a:rPr lang="en-US">
                  <a:solidFill>
                    <a:srgbClr val="50E6FF"/>
                  </a:solidFill>
                  <a:latin typeface="Segoe UI Semibold" panose="020B0702040204020203" pitchFamily="34" charset="0"/>
                  <a:cs typeface="Segoe UI Semibold" panose="020B0702040204020203" pitchFamily="34" charset="0"/>
                </a:rPr>
                <a:t>Modernize Windows and </a:t>
              </a:r>
              <a:br>
                <a:rPr lang="en-US">
                  <a:solidFill>
                    <a:srgbClr val="50E6FF"/>
                  </a:solidFill>
                  <a:latin typeface="Segoe UI Semibold" panose="020B0702040204020203" pitchFamily="34" charset="0"/>
                  <a:cs typeface="Segoe UI Semibold" panose="020B0702040204020203" pitchFamily="34" charset="0"/>
                </a:rPr>
              </a:br>
              <a:r>
                <a:rPr lang="en-US">
                  <a:solidFill>
                    <a:srgbClr val="50E6FF"/>
                  </a:solidFill>
                  <a:latin typeface="Segoe UI Semibold" panose="020B0702040204020203" pitchFamily="34" charset="0"/>
                  <a:cs typeface="Segoe UI Semibold" panose="020B0702040204020203" pitchFamily="34" charset="0"/>
                </a:rPr>
                <a:t>Linux apps</a:t>
              </a:r>
            </a:p>
            <a:p>
              <a:pPr algn="ctr" defTabSz="914049">
                <a:spcBef>
                  <a:spcPts val="1200"/>
                </a:spcBef>
                <a:defRPr/>
              </a:pPr>
              <a:r>
                <a:rPr lang="en-US" sz="1100">
                  <a:solidFill>
                    <a:srgbClr val="FFFFFF"/>
                  </a:solidFill>
                  <a:latin typeface="Segoe UI" panose="020B0502040204020203" pitchFamily="34" charset="0"/>
                  <a:cs typeface="Segoe UI" panose="020B0502040204020203" pitchFamily="34" charset="0"/>
                </a:rPr>
                <a:t> </a:t>
              </a:r>
              <a:r>
                <a:rPr lang="en-US" sz="1100" err="1">
                  <a:solidFill>
                    <a:srgbClr val="FFFFFF"/>
                  </a:solidFill>
                  <a:latin typeface="Segoe UI" panose="020B0502040204020203" pitchFamily="34" charset="0"/>
                  <a:cs typeface="Segoe UI" panose="020B0502040204020203" pitchFamily="34" charset="0"/>
                </a:rPr>
                <a:t>.Net</a:t>
              </a:r>
              <a:r>
                <a:rPr lang="en-US" sz="1100">
                  <a:solidFill>
                    <a:srgbClr val="FFFFFF"/>
                  </a:solidFill>
                  <a:latin typeface="Segoe UI" panose="020B0502040204020203" pitchFamily="34" charset="0"/>
                  <a:cs typeface="Segoe UI" panose="020B0502040204020203" pitchFamily="34" charset="0"/>
                </a:rPr>
                <a:t> framework and </a:t>
              </a:r>
              <a:br>
                <a:rPr lang="en-US" sz="1100">
                  <a:solidFill>
                    <a:srgbClr val="FFFFFF"/>
                  </a:solidFill>
                  <a:latin typeface="Segoe UI" panose="020B0502040204020203" pitchFamily="34" charset="0"/>
                  <a:cs typeface="Segoe UI" panose="020B0502040204020203" pitchFamily="34" charset="0"/>
                </a:rPr>
              </a:br>
              <a:r>
                <a:rPr lang="en-US" sz="1100">
                  <a:solidFill>
                    <a:srgbClr val="FFFFFF"/>
                  </a:solidFill>
                  <a:latin typeface="Segoe UI" panose="020B0502040204020203" pitchFamily="34" charset="0"/>
                  <a:cs typeface="Segoe UI" panose="020B0502040204020203" pitchFamily="34" charset="0"/>
                </a:rPr>
                <a:t>core apps being containerized</a:t>
              </a:r>
            </a:p>
          </p:txBody>
        </p:sp>
      </p:grpSp>
      <p:sp>
        <p:nvSpPr>
          <p:cNvPr id="72" name="TextBox 71">
            <a:extLst>
              <a:ext uri="{FF2B5EF4-FFF2-40B4-BE49-F238E27FC236}">
                <a16:creationId xmlns:a16="http://schemas.microsoft.com/office/drawing/2014/main" id="{67E16F42-9B92-42A7-BF18-803A0A4570EE}"/>
              </a:ext>
            </a:extLst>
          </p:cNvPr>
          <p:cNvSpPr txBox="1"/>
          <p:nvPr/>
        </p:nvSpPr>
        <p:spPr>
          <a:xfrm>
            <a:off x="4204025" y="2894230"/>
            <a:ext cx="475183" cy="492443"/>
          </a:xfrm>
          <a:prstGeom prst="rect">
            <a:avLst/>
          </a:prstGeom>
          <a:noFill/>
        </p:spPr>
        <p:txBody>
          <a:bodyPr wrap="square" lIns="0" tIns="0" rIns="0" bIns="0" rtlCol="0" anchor="ctr" anchorCtr="0">
            <a:spAutoFit/>
          </a:bodyPr>
          <a:lstStyle/>
          <a:p>
            <a:pPr algn="ctr" defTabSz="914225">
              <a:defRPr/>
            </a:pPr>
            <a:r>
              <a:rPr lang="en-US" sz="3200">
                <a:solidFill>
                  <a:srgbClr val="FFFFFF"/>
                </a:solidFill>
                <a:latin typeface="Segoe UI"/>
              </a:rPr>
              <a:t>+</a:t>
            </a:r>
          </a:p>
        </p:txBody>
      </p:sp>
      <p:grpSp>
        <p:nvGrpSpPr>
          <p:cNvPr id="9" name="Group 8">
            <a:extLst>
              <a:ext uri="{FF2B5EF4-FFF2-40B4-BE49-F238E27FC236}">
                <a16:creationId xmlns:a16="http://schemas.microsoft.com/office/drawing/2014/main" id="{D5F92CEF-BB11-4A57-AB26-5EE4DDA069A9}"/>
              </a:ext>
            </a:extLst>
          </p:cNvPr>
          <p:cNvGrpSpPr/>
          <p:nvPr/>
        </p:nvGrpSpPr>
        <p:grpSpPr>
          <a:xfrm>
            <a:off x="1425500" y="2579808"/>
            <a:ext cx="2742811" cy="2476642"/>
            <a:chOff x="4724401" y="2389911"/>
            <a:chExt cx="2743200" cy="2476993"/>
          </a:xfrm>
        </p:grpSpPr>
        <p:grpSp>
          <p:nvGrpSpPr>
            <p:cNvPr id="44" name="Group 43" descr="deploy Azure project">
              <a:extLst>
                <a:ext uri="{FF2B5EF4-FFF2-40B4-BE49-F238E27FC236}">
                  <a16:creationId xmlns:a16="http://schemas.microsoft.com/office/drawing/2014/main" id="{F41AFED2-8E34-4EC1-8C32-A70374081C0F}"/>
                </a:ext>
              </a:extLst>
            </p:cNvPr>
            <p:cNvGrpSpPr/>
            <p:nvPr/>
          </p:nvGrpSpPr>
          <p:grpSpPr>
            <a:xfrm>
              <a:off x="5638801" y="2389911"/>
              <a:ext cx="914400" cy="914400"/>
              <a:chOff x="2626891" y="2163550"/>
              <a:chExt cx="390630" cy="387888"/>
            </a:xfrm>
          </p:grpSpPr>
          <p:sp>
            <p:nvSpPr>
              <p:cNvPr id="45" name="Freeform 81">
                <a:extLst>
                  <a:ext uri="{FF2B5EF4-FFF2-40B4-BE49-F238E27FC236}">
                    <a16:creationId xmlns:a16="http://schemas.microsoft.com/office/drawing/2014/main" id="{47E472F6-2F53-48B6-934E-A591C73A543E}"/>
                  </a:ext>
                </a:extLst>
              </p:cNvPr>
              <p:cNvSpPr>
                <a:spLocks/>
              </p:cNvSpPr>
              <p:nvPr/>
            </p:nvSpPr>
            <p:spPr bwMode="auto">
              <a:xfrm>
                <a:off x="2626891" y="2163550"/>
                <a:ext cx="82238" cy="82238"/>
              </a:xfrm>
              <a:custGeom>
                <a:avLst/>
                <a:gdLst>
                  <a:gd name="T0" fmla="*/ 0 w 60"/>
                  <a:gd name="T1" fmla="*/ 60 h 60"/>
                  <a:gd name="T2" fmla="*/ 0 w 60"/>
                  <a:gd name="T3" fmla="*/ 0 h 60"/>
                  <a:gd name="T4" fmla="*/ 60 w 60"/>
                  <a:gd name="T5" fmla="*/ 0 h 60"/>
                  <a:gd name="T6" fmla="*/ 0 w 60"/>
                  <a:gd name="T7" fmla="*/ 60 h 60"/>
                </a:gdLst>
                <a:ahLst/>
                <a:cxnLst>
                  <a:cxn ang="0">
                    <a:pos x="T0" y="T1"/>
                  </a:cxn>
                  <a:cxn ang="0">
                    <a:pos x="T2" y="T3"/>
                  </a:cxn>
                  <a:cxn ang="0">
                    <a:pos x="T4" y="T5"/>
                  </a:cxn>
                  <a:cxn ang="0">
                    <a:pos x="T6" y="T7"/>
                  </a:cxn>
                </a:cxnLst>
                <a:rect l="0" t="0" r="r" b="b"/>
                <a:pathLst>
                  <a:path w="60" h="60">
                    <a:moveTo>
                      <a:pt x="0" y="60"/>
                    </a:moveTo>
                    <a:lnTo>
                      <a:pt x="0" y="0"/>
                    </a:lnTo>
                    <a:lnTo>
                      <a:pt x="60" y="0"/>
                    </a:lnTo>
                    <a:lnTo>
                      <a:pt x="0" y="6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46" name="Freeform 82">
                <a:extLst>
                  <a:ext uri="{FF2B5EF4-FFF2-40B4-BE49-F238E27FC236}">
                    <a16:creationId xmlns:a16="http://schemas.microsoft.com/office/drawing/2014/main" id="{F829F845-5AE0-4798-B7CD-58DBD6F0393E}"/>
                  </a:ext>
                </a:extLst>
              </p:cNvPr>
              <p:cNvSpPr>
                <a:spLocks/>
              </p:cNvSpPr>
              <p:nvPr/>
            </p:nvSpPr>
            <p:spPr bwMode="auto">
              <a:xfrm>
                <a:off x="2626891" y="2264976"/>
                <a:ext cx="82238" cy="82238"/>
              </a:xfrm>
              <a:custGeom>
                <a:avLst/>
                <a:gdLst>
                  <a:gd name="T0" fmla="*/ 60 w 60"/>
                  <a:gd name="T1" fmla="*/ 0 h 60"/>
                  <a:gd name="T2" fmla="*/ 60 w 60"/>
                  <a:gd name="T3" fmla="*/ 60 h 60"/>
                  <a:gd name="T4" fmla="*/ 0 w 60"/>
                  <a:gd name="T5" fmla="*/ 60 h 60"/>
                  <a:gd name="T6" fmla="*/ 60 w 60"/>
                  <a:gd name="T7" fmla="*/ 0 h 60"/>
                </a:gdLst>
                <a:ahLst/>
                <a:cxnLst>
                  <a:cxn ang="0">
                    <a:pos x="T0" y="T1"/>
                  </a:cxn>
                  <a:cxn ang="0">
                    <a:pos x="T2" y="T3"/>
                  </a:cxn>
                  <a:cxn ang="0">
                    <a:pos x="T4" y="T5"/>
                  </a:cxn>
                  <a:cxn ang="0">
                    <a:pos x="T6" y="T7"/>
                  </a:cxn>
                </a:cxnLst>
                <a:rect l="0" t="0" r="r" b="b"/>
                <a:pathLst>
                  <a:path w="60" h="60">
                    <a:moveTo>
                      <a:pt x="60" y="0"/>
                    </a:moveTo>
                    <a:lnTo>
                      <a:pt x="60" y="60"/>
                    </a:lnTo>
                    <a:lnTo>
                      <a:pt x="0" y="60"/>
                    </a:lnTo>
                    <a:lnTo>
                      <a:pt x="6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47" name="Freeform 83">
                <a:extLst>
                  <a:ext uri="{FF2B5EF4-FFF2-40B4-BE49-F238E27FC236}">
                    <a16:creationId xmlns:a16="http://schemas.microsoft.com/office/drawing/2014/main" id="{3C7A7966-D362-4CA8-89A6-76C75596E7EB}"/>
                  </a:ext>
                </a:extLst>
              </p:cNvPr>
              <p:cNvSpPr>
                <a:spLocks/>
              </p:cNvSpPr>
              <p:nvPr/>
            </p:nvSpPr>
            <p:spPr bwMode="auto">
              <a:xfrm>
                <a:off x="2729688" y="2163550"/>
                <a:ext cx="82238" cy="82238"/>
              </a:xfrm>
              <a:custGeom>
                <a:avLst/>
                <a:gdLst>
                  <a:gd name="T0" fmla="*/ 60 w 60"/>
                  <a:gd name="T1" fmla="*/ 0 h 60"/>
                  <a:gd name="T2" fmla="*/ 60 w 60"/>
                  <a:gd name="T3" fmla="*/ 60 h 60"/>
                  <a:gd name="T4" fmla="*/ 0 w 60"/>
                  <a:gd name="T5" fmla="*/ 60 h 60"/>
                  <a:gd name="T6" fmla="*/ 60 w 60"/>
                  <a:gd name="T7" fmla="*/ 0 h 60"/>
                </a:gdLst>
                <a:ahLst/>
                <a:cxnLst>
                  <a:cxn ang="0">
                    <a:pos x="T0" y="T1"/>
                  </a:cxn>
                  <a:cxn ang="0">
                    <a:pos x="T2" y="T3"/>
                  </a:cxn>
                  <a:cxn ang="0">
                    <a:pos x="T4" y="T5"/>
                  </a:cxn>
                  <a:cxn ang="0">
                    <a:pos x="T6" y="T7"/>
                  </a:cxn>
                </a:cxnLst>
                <a:rect l="0" t="0" r="r" b="b"/>
                <a:pathLst>
                  <a:path w="60" h="60">
                    <a:moveTo>
                      <a:pt x="60" y="0"/>
                    </a:moveTo>
                    <a:lnTo>
                      <a:pt x="60" y="60"/>
                    </a:lnTo>
                    <a:lnTo>
                      <a:pt x="0" y="60"/>
                    </a:lnTo>
                    <a:lnTo>
                      <a:pt x="6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50" name="Freeform 84">
                <a:extLst>
                  <a:ext uri="{FF2B5EF4-FFF2-40B4-BE49-F238E27FC236}">
                    <a16:creationId xmlns:a16="http://schemas.microsoft.com/office/drawing/2014/main" id="{10B6AFB2-4DB7-43B2-80B4-7A778AB48EBF}"/>
                  </a:ext>
                </a:extLst>
              </p:cNvPr>
              <p:cNvSpPr>
                <a:spLocks/>
              </p:cNvSpPr>
              <p:nvPr/>
            </p:nvSpPr>
            <p:spPr bwMode="auto">
              <a:xfrm>
                <a:off x="2832486" y="2264976"/>
                <a:ext cx="82238" cy="82238"/>
              </a:xfrm>
              <a:custGeom>
                <a:avLst/>
                <a:gdLst>
                  <a:gd name="T0" fmla="*/ 0 w 60"/>
                  <a:gd name="T1" fmla="*/ 0 h 60"/>
                  <a:gd name="T2" fmla="*/ 60 w 60"/>
                  <a:gd name="T3" fmla="*/ 0 h 60"/>
                  <a:gd name="T4" fmla="*/ 60 w 60"/>
                  <a:gd name="T5" fmla="*/ 60 h 60"/>
                  <a:gd name="T6" fmla="*/ 0 w 60"/>
                  <a:gd name="T7" fmla="*/ 0 h 60"/>
                </a:gdLst>
                <a:ahLst/>
                <a:cxnLst>
                  <a:cxn ang="0">
                    <a:pos x="T0" y="T1"/>
                  </a:cxn>
                  <a:cxn ang="0">
                    <a:pos x="T2" y="T3"/>
                  </a:cxn>
                  <a:cxn ang="0">
                    <a:pos x="T4" y="T5"/>
                  </a:cxn>
                  <a:cxn ang="0">
                    <a:pos x="T6" y="T7"/>
                  </a:cxn>
                </a:cxnLst>
                <a:rect l="0" t="0" r="r" b="b"/>
                <a:pathLst>
                  <a:path w="60" h="60">
                    <a:moveTo>
                      <a:pt x="0" y="0"/>
                    </a:moveTo>
                    <a:lnTo>
                      <a:pt x="60" y="0"/>
                    </a:lnTo>
                    <a:lnTo>
                      <a:pt x="60" y="60"/>
                    </a:ln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52" name="Freeform 85">
                <a:extLst>
                  <a:ext uri="{FF2B5EF4-FFF2-40B4-BE49-F238E27FC236}">
                    <a16:creationId xmlns:a16="http://schemas.microsoft.com/office/drawing/2014/main" id="{F6AF02D1-4DC2-4CA6-BD53-ED719433E18A}"/>
                  </a:ext>
                </a:extLst>
              </p:cNvPr>
              <p:cNvSpPr>
                <a:spLocks/>
              </p:cNvSpPr>
              <p:nvPr/>
            </p:nvSpPr>
            <p:spPr bwMode="auto">
              <a:xfrm>
                <a:off x="2935283" y="2163550"/>
                <a:ext cx="82238" cy="82238"/>
              </a:xfrm>
              <a:custGeom>
                <a:avLst/>
                <a:gdLst>
                  <a:gd name="T0" fmla="*/ 0 w 60"/>
                  <a:gd name="T1" fmla="*/ 0 h 60"/>
                  <a:gd name="T2" fmla="*/ 60 w 60"/>
                  <a:gd name="T3" fmla="*/ 0 h 60"/>
                  <a:gd name="T4" fmla="*/ 60 w 60"/>
                  <a:gd name="T5" fmla="*/ 60 h 60"/>
                  <a:gd name="T6" fmla="*/ 0 w 60"/>
                  <a:gd name="T7" fmla="*/ 0 h 60"/>
                </a:gdLst>
                <a:ahLst/>
                <a:cxnLst>
                  <a:cxn ang="0">
                    <a:pos x="T0" y="T1"/>
                  </a:cxn>
                  <a:cxn ang="0">
                    <a:pos x="T2" y="T3"/>
                  </a:cxn>
                  <a:cxn ang="0">
                    <a:pos x="T4" y="T5"/>
                  </a:cxn>
                  <a:cxn ang="0">
                    <a:pos x="T6" y="T7"/>
                  </a:cxn>
                </a:cxnLst>
                <a:rect l="0" t="0" r="r" b="b"/>
                <a:pathLst>
                  <a:path w="60" h="60">
                    <a:moveTo>
                      <a:pt x="0" y="0"/>
                    </a:moveTo>
                    <a:lnTo>
                      <a:pt x="60" y="0"/>
                    </a:lnTo>
                    <a:lnTo>
                      <a:pt x="60" y="60"/>
                    </a:ln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53" name="Freeform 86">
                <a:extLst>
                  <a:ext uri="{FF2B5EF4-FFF2-40B4-BE49-F238E27FC236}">
                    <a16:creationId xmlns:a16="http://schemas.microsoft.com/office/drawing/2014/main" id="{492ECFC7-63D1-4DCC-8F45-3002AABE3EA9}"/>
                  </a:ext>
                </a:extLst>
              </p:cNvPr>
              <p:cNvSpPr>
                <a:spLocks/>
              </p:cNvSpPr>
              <p:nvPr/>
            </p:nvSpPr>
            <p:spPr bwMode="auto">
              <a:xfrm>
                <a:off x="2935283" y="2264976"/>
                <a:ext cx="82238" cy="82238"/>
              </a:xfrm>
              <a:custGeom>
                <a:avLst/>
                <a:gdLst>
                  <a:gd name="T0" fmla="*/ 60 w 60"/>
                  <a:gd name="T1" fmla="*/ 60 h 60"/>
                  <a:gd name="T2" fmla="*/ 0 w 60"/>
                  <a:gd name="T3" fmla="*/ 60 h 60"/>
                  <a:gd name="T4" fmla="*/ 0 w 60"/>
                  <a:gd name="T5" fmla="*/ 0 h 60"/>
                  <a:gd name="T6" fmla="*/ 60 w 60"/>
                  <a:gd name="T7" fmla="*/ 60 h 60"/>
                </a:gdLst>
                <a:ahLst/>
                <a:cxnLst>
                  <a:cxn ang="0">
                    <a:pos x="T0" y="T1"/>
                  </a:cxn>
                  <a:cxn ang="0">
                    <a:pos x="T2" y="T3"/>
                  </a:cxn>
                  <a:cxn ang="0">
                    <a:pos x="T4" y="T5"/>
                  </a:cxn>
                  <a:cxn ang="0">
                    <a:pos x="T6" y="T7"/>
                  </a:cxn>
                </a:cxnLst>
                <a:rect l="0" t="0" r="r" b="b"/>
                <a:pathLst>
                  <a:path w="60" h="60">
                    <a:moveTo>
                      <a:pt x="60" y="60"/>
                    </a:moveTo>
                    <a:lnTo>
                      <a:pt x="0" y="60"/>
                    </a:lnTo>
                    <a:lnTo>
                      <a:pt x="0" y="0"/>
                    </a:lnTo>
                    <a:lnTo>
                      <a:pt x="60" y="6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54" name="Freeform 87">
                <a:extLst>
                  <a:ext uri="{FF2B5EF4-FFF2-40B4-BE49-F238E27FC236}">
                    <a16:creationId xmlns:a16="http://schemas.microsoft.com/office/drawing/2014/main" id="{B24B5682-AC2A-4390-A74A-D8482085914F}"/>
                  </a:ext>
                </a:extLst>
              </p:cNvPr>
              <p:cNvSpPr>
                <a:spLocks/>
              </p:cNvSpPr>
              <p:nvPr/>
            </p:nvSpPr>
            <p:spPr bwMode="auto">
              <a:xfrm>
                <a:off x="2832486" y="2163550"/>
                <a:ext cx="82238" cy="82238"/>
              </a:xfrm>
              <a:custGeom>
                <a:avLst/>
                <a:gdLst>
                  <a:gd name="T0" fmla="*/ 60 w 60"/>
                  <a:gd name="T1" fmla="*/ 60 h 60"/>
                  <a:gd name="T2" fmla="*/ 0 w 60"/>
                  <a:gd name="T3" fmla="*/ 60 h 60"/>
                  <a:gd name="T4" fmla="*/ 0 w 60"/>
                  <a:gd name="T5" fmla="*/ 0 h 60"/>
                  <a:gd name="T6" fmla="*/ 60 w 60"/>
                  <a:gd name="T7" fmla="*/ 60 h 60"/>
                </a:gdLst>
                <a:ahLst/>
                <a:cxnLst>
                  <a:cxn ang="0">
                    <a:pos x="T0" y="T1"/>
                  </a:cxn>
                  <a:cxn ang="0">
                    <a:pos x="T2" y="T3"/>
                  </a:cxn>
                  <a:cxn ang="0">
                    <a:pos x="T4" y="T5"/>
                  </a:cxn>
                  <a:cxn ang="0">
                    <a:pos x="T6" y="T7"/>
                  </a:cxn>
                </a:cxnLst>
                <a:rect l="0" t="0" r="r" b="b"/>
                <a:pathLst>
                  <a:path w="60" h="60">
                    <a:moveTo>
                      <a:pt x="60" y="60"/>
                    </a:moveTo>
                    <a:lnTo>
                      <a:pt x="0" y="60"/>
                    </a:lnTo>
                    <a:lnTo>
                      <a:pt x="0" y="0"/>
                    </a:lnTo>
                    <a:lnTo>
                      <a:pt x="60" y="6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58" name="Freeform 88">
                <a:extLst>
                  <a:ext uri="{FF2B5EF4-FFF2-40B4-BE49-F238E27FC236}">
                    <a16:creationId xmlns:a16="http://schemas.microsoft.com/office/drawing/2014/main" id="{58EF5561-DBF4-4317-BCB7-C6CF20E7B143}"/>
                  </a:ext>
                </a:extLst>
              </p:cNvPr>
              <p:cNvSpPr>
                <a:spLocks/>
              </p:cNvSpPr>
              <p:nvPr/>
            </p:nvSpPr>
            <p:spPr bwMode="auto">
              <a:xfrm>
                <a:off x="2832486" y="2367774"/>
                <a:ext cx="82238" cy="82238"/>
              </a:xfrm>
              <a:custGeom>
                <a:avLst/>
                <a:gdLst>
                  <a:gd name="T0" fmla="*/ 60 w 60"/>
                  <a:gd name="T1" fmla="*/ 0 h 60"/>
                  <a:gd name="T2" fmla="*/ 60 w 60"/>
                  <a:gd name="T3" fmla="*/ 60 h 60"/>
                  <a:gd name="T4" fmla="*/ 0 w 60"/>
                  <a:gd name="T5" fmla="*/ 60 h 60"/>
                  <a:gd name="T6" fmla="*/ 60 w 60"/>
                  <a:gd name="T7" fmla="*/ 0 h 60"/>
                </a:gdLst>
                <a:ahLst/>
                <a:cxnLst>
                  <a:cxn ang="0">
                    <a:pos x="T0" y="T1"/>
                  </a:cxn>
                  <a:cxn ang="0">
                    <a:pos x="T2" y="T3"/>
                  </a:cxn>
                  <a:cxn ang="0">
                    <a:pos x="T4" y="T5"/>
                  </a:cxn>
                  <a:cxn ang="0">
                    <a:pos x="T6" y="T7"/>
                  </a:cxn>
                </a:cxnLst>
                <a:rect l="0" t="0" r="r" b="b"/>
                <a:pathLst>
                  <a:path w="60" h="60">
                    <a:moveTo>
                      <a:pt x="60" y="0"/>
                    </a:moveTo>
                    <a:lnTo>
                      <a:pt x="60" y="60"/>
                    </a:lnTo>
                    <a:lnTo>
                      <a:pt x="0" y="60"/>
                    </a:lnTo>
                    <a:lnTo>
                      <a:pt x="6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59" name="Freeform 89">
                <a:extLst>
                  <a:ext uri="{FF2B5EF4-FFF2-40B4-BE49-F238E27FC236}">
                    <a16:creationId xmlns:a16="http://schemas.microsoft.com/office/drawing/2014/main" id="{E9F64161-8026-4F1D-9EDC-9148E69E9ECF}"/>
                  </a:ext>
                </a:extLst>
              </p:cNvPr>
              <p:cNvSpPr>
                <a:spLocks/>
              </p:cNvSpPr>
              <p:nvPr/>
            </p:nvSpPr>
            <p:spPr bwMode="auto">
              <a:xfrm>
                <a:off x="2935283" y="2470571"/>
                <a:ext cx="82238" cy="80867"/>
              </a:xfrm>
              <a:custGeom>
                <a:avLst/>
                <a:gdLst>
                  <a:gd name="T0" fmla="*/ 60 w 60"/>
                  <a:gd name="T1" fmla="*/ 0 h 59"/>
                  <a:gd name="T2" fmla="*/ 60 w 60"/>
                  <a:gd name="T3" fmla="*/ 59 h 59"/>
                  <a:gd name="T4" fmla="*/ 0 w 60"/>
                  <a:gd name="T5" fmla="*/ 59 h 59"/>
                  <a:gd name="T6" fmla="*/ 60 w 60"/>
                  <a:gd name="T7" fmla="*/ 0 h 59"/>
                </a:gdLst>
                <a:ahLst/>
                <a:cxnLst>
                  <a:cxn ang="0">
                    <a:pos x="T0" y="T1"/>
                  </a:cxn>
                  <a:cxn ang="0">
                    <a:pos x="T2" y="T3"/>
                  </a:cxn>
                  <a:cxn ang="0">
                    <a:pos x="T4" y="T5"/>
                  </a:cxn>
                  <a:cxn ang="0">
                    <a:pos x="T6" y="T7"/>
                  </a:cxn>
                </a:cxnLst>
                <a:rect l="0" t="0" r="r" b="b"/>
                <a:pathLst>
                  <a:path w="60" h="59">
                    <a:moveTo>
                      <a:pt x="60" y="0"/>
                    </a:moveTo>
                    <a:lnTo>
                      <a:pt x="60" y="59"/>
                    </a:lnTo>
                    <a:lnTo>
                      <a:pt x="0" y="59"/>
                    </a:lnTo>
                    <a:lnTo>
                      <a:pt x="6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60" name="Freeform 90">
                <a:extLst>
                  <a:ext uri="{FF2B5EF4-FFF2-40B4-BE49-F238E27FC236}">
                    <a16:creationId xmlns:a16="http://schemas.microsoft.com/office/drawing/2014/main" id="{68976A88-12AC-4B26-A9E4-A364F99845A1}"/>
                  </a:ext>
                </a:extLst>
              </p:cNvPr>
              <p:cNvSpPr>
                <a:spLocks/>
              </p:cNvSpPr>
              <p:nvPr/>
            </p:nvSpPr>
            <p:spPr bwMode="auto">
              <a:xfrm>
                <a:off x="2935283" y="2367774"/>
                <a:ext cx="82238" cy="82238"/>
              </a:xfrm>
              <a:custGeom>
                <a:avLst/>
                <a:gdLst>
                  <a:gd name="T0" fmla="*/ 0 w 60"/>
                  <a:gd name="T1" fmla="*/ 60 h 60"/>
                  <a:gd name="T2" fmla="*/ 0 w 60"/>
                  <a:gd name="T3" fmla="*/ 0 h 60"/>
                  <a:gd name="T4" fmla="*/ 60 w 60"/>
                  <a:gd name="T5" fmla="*/ 0 h 60"/>
                  <a:gd name="T6" fmla="*/ 0 w 60"/>
                  <a:gd name="T7" fmla="*/ 60 h 60"/>
                </a:gdLst>
                <a:ahLst/>
                <a:cxnLst>
                  <a:cxn ang="0">
                    <a:pos x="T0" y="T1"/>
                  </a:cxn>
                  <a:cxn ang="0">
                    <a:pos x="T2" y="T3"/>
                  </a:cxn>
                  <a:cxn ang="0">
                    <a:pos x="T4" y="T5"/>
                  </a:cxn>
                  <a:cxn ang="0">
                    <a:pos x="T6" y="T7"/>
                  </a:cxn>
                </a:cxnLst>
                <a:rect l="0" t="0" r="r" b="b"/>
                <a:pathLst>
                  <a:path w="60" h="60">
                    <a:moveTo>
                      <a:pt x="0" y="60"/>
                    </a:moveTo>
                    <a:lnTo>
                      <a:pt x="0" y="0"/>
                    </a:lnTo>
                    <a:lnTo>
                      <a:pt x="60" y="0"/>
                    </a:lnTo>
                    <a:lnTo>
                      <a:pt x="0" y="6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62" name="Freeform 91">
                <a:extLst>
                  <a:ext uri="{FF2B5EF4-FFF2-40B4-BE49-F238E27FC236}">
                    <a16:creationId xmlns:a16="http://schemas.microsoft.com/office/drawing/2014/main" id="{FBA37CA0-DD3E-498F-86FC-F816865CFC4D}"/>
                  </a:ext>
                </a:extLst>
              </p:cNvPr>
              <p:cNvSpPr>
                <a:spLocks/>
              </p:cNvSpPr>
              <p:nvPr/>
            </p:nvSpPr>
            <p:spPr bwMode="auto">
              <a:xfrm>
                <a:off x="2832486" y="2470571"/>
                <a:ext cx="82238" cy="80867"/>
              </a:xfrm>
              <a:custGeom>
                <a:avLst/>
                <a:gdLst>
                  <a:gd name="T0" fmla="*/ 0 w 60"/>
                  <a:gd name="T1" fmla="*/ 59 h 59"/>
                  <a:gd name="T2" fmla="*/ 0 w 60"/>
                  <a:gd name="T3" fmla="*/ 0 h 59"/>
                  <a:gd name="T4" fmla="*/ 60 w 60"/>
                  <a:gd name="T5" fmla="*/ 0 h 59"/>
                  <a:gd name="T6" fmla="*/ 0 w 60"/>
                  <a:gd name="T7" fmla="*/ 59 h 59"/>
                </a:gdLst>
                <a:ahLst/>
                <a:cxnLst>
                  <a:cxn ang="0">
                    <a:pos x="T0" y="T1"/>
                  </a:cxn>
                  <a:cxn ang="0">
                    <a:pos x="T2" y="T3"/>
                  </a:cxn>
                  <a:cxn ang="0">
                    <a:pos x="T4" y="T5"/>
                  </a:cxn>
                  <a:cxn ang="0">
                    <a:pos x="T6" y="T7"/>
                  </a:cxn>
                </a:cxnLst>
                <a:rect l="0" t="0" r="r" b="b"/>
                <a:pathLst>
                  <a:path w="60" h="59">
                    <a:moveTo>
                      <a:pt x="0" y="59"/>
                    </a:moveTo>
                    <a:lnTo>
                      <a:pt x="0" y="0"/>
                    </a:lnTo>
                    <a:lnTo>
                      <a:pt x="60" y="0"/>
                    </a:lnTo>
                    <a:lnTo>
                      <a:pt x="0" y="5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64" name="Freeform 92">
                <a:extLst>
                  <a:ext uri="{FF2B5EF4-FFF2-40B4-BE49-F238E27FC236}">
                    <a16:creationId xmlns:a16="http://schemas.microsoft.com/office/drawing/2014/main" id="{EEE46695-EE36-49ED-A9B5-2EFD9D96AB84}"/>
                  </a:ext>
                </a:extLst>
              </p:cNvPr>
              <p:cNvSpPr>
                <a:spLocks/>
              </p:cNvSpPr>
              <p:nvPr/>
            </p:nvSpPr>
            <p:spPr bwMode="auto">
              <a:xfrm>
                <a:off x="2729688" y="2367774"/>
                <a:ext cx="82238" cy="82238"/>
              </a:xfrm>
              <a:custGeom>
                <a:avLst/>
                <a:gdLst>
                  <a:gd name="T0" fmla="*/ 60 w 60"/>
                  <a:gd name="T1" fmla="*/ 60 h 60"/>
                  <a:gd name="T2" fmla="*/ 0 w 60"/>
                  <a:gd name="T3" fmla="*/ 60 h 60"/>
                  <a:gd name="T4" fmla="*/ 0 w 60"/>
                  <a:gd name="T5" fmla="*/ 0 h 60"/>
                  <a:gd name="T6" fmla="*/ 60 w 60"/>
                  <a:gd name="T7" fmla="*/ 60 h 60"/>
                </a:gdLst>
                <a:ahLst/>
                <a:cxnLst>
                  <a:cxn ang="0">
                    <a:pos x="T0" y="T1"/>
                  </a:cxn>
                  <a:cxn ang="0">
                    <a:pos x="T2" y="T3"/>
                  </a:cxn>
                  <a:cxn ang="0">
                    <a:pos x="T4" y="T5"/>
                  </a:cxn>
                  <a:cxn ang="0">
                    <a:pos x="T6" y="T7"/>
                  </a:cxn>
                </a:cxnLst>
                <a:rect l="0" t="0" r="r" b="b"/>
                <a:pathLst>
                  <a:path w="60" h="60">
                    <a:moveTo>
                      <a:pt x="60" y="60"/>
                    </a:moveTo>
                    <a:lnTo>
                      <a:pt x="0" y="60"/>
                    </a:lnTo>
                    <a:lnTo>
                      <a:pt x="0" y="0"/>
                    </a:lnTo>
                    <a:lnTo>
                      <a:pt x="60" y="6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66" name="Freeform 93">
                <a:extLst>
                  <a:ext uri="{FF2B5EF4-FFF2-40B4-BE49-F238E27FC236}">
                    <a16:creationId xmlns:a16="http://schemas.microsoft.com/office/drawing/2014/main" id="{00A30BA2-E196-468F-B1A5-E24C52AC0EA8}"/>
                  </a:ext>
                </a:extLst>
              </p:cNvPr>
              <p:cNvSpPr>
                <a:spLocks/>
              </p:cNvSpPr>
              <p:nvPr/>
            </p:nvSpPr>
            <p:spPr bwMode="auto">
              <a:xfrm>
                <a:off x="2626891" y="2470571"/>
                <a:ext cx="82238" cy="80867"/>
              </a:xfrm>
              <a:custGeom>
                <a:avLst/>
                <a:gdLst>
                  <a:gd name="T0" fmla="*/ 60 w 60"/>
                  <a:gd name="T1" fmla="*/ 59 h 59"/>
                  <a:gd name="T2" fmla="*/ 0 w 60"/>
                  <a:gd name="T3" fmla="*/ 59 h 59"/>
                  <a:gd name="T4" fmla="*/ 0 w 60"/>
                  <a:gd name="T5" fmla="*/ 0 h 59"/>
                  <a:gd name="T6" fmla="*/ 60 w 60"/>
                  <a:gd name="T7" fmla="*/ 59 h 59"/>
                </a:gdLst>
                <a:ahLst/>
                <a:cxnLst>
                  <a:cxn ang="0">
                    <a:pos x="T0" y="T1"/>
                  </a:cxn>
                  <a:cxn ang="0">
                    <a:pos x="T2" y="T3"/>
                  </a:cxn>
                  <a:cxn ang="0">
                    <a:pos x="T4" y="T5"/>
                  </a:cxn>
                  <a:cxn ang="0">
                    <a:pos x="T6" y="T7"/>
                  </a:cxn>
                </a:cxnLst>
                <a:rect l="0" t="0" r="r" b="b"/>
                <a:pathLst>
                  <a:path w="60" h="59">
                    <a:moveTo>
                      <a:pt x="60" y="59"/>
                    </a:moveTo>
                    <a:lnTo>
                      <a:pt x="0" y="59"/>
                    </a:lnTo>
                    <a:lnTo>
                      <a:pt x="0" y="0"/>
                    </a:lnTo>
                    <a:lnTo>
                      <a:pt x="60" y="5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67" name="Freeform 94">
                <a:extLst>
                  <a:ext uri="{FF2B5EF4-FFF2-40B4-BE49-F238E27FC236}">
                    <a16:creationId xmlns:a16="http://schemas.microsoft.com/office/drawing/2014/main" id="{AE4CE675-DB4D-41DB-ACE1-994FBF653983}"/>
                  </a:ext>
                </a:extLst>
              </p:cNvPr>
              <p:cNvSpPr>
                <a:spLocks/>
              </p:cNvSpPr>
              <p:nvPr/>
            </p:nvSpPr>
            <p:spPr bwMode="auto">
              <a:xfrm>
                <a:off x="2626891" y="2367774"/>
                <a:ext cx="82238" cy="82238"/>
              </a:xfrm>
              <a:custGeom>
                <a:avLst/>
                <a:gdLst>
                  <a:gd name="T0" fmla="*/ 0 w 60"/>
                  <a:gd name="T1" fmla="*/ 0 h 60"/>
                  <a:gd name="T2" fmla="*/ 60 w 60"/>
                  <a:gd name="T3" fmla="*/ 0 h 60"/>
                  <a:gd name="T4" fmla="*/ 60 w 60"/>
                  <a:gd name="T5" fmla="*/ 60 h 60"/>
                  <a:gd name="T6" fmla="*/ 0 w 60"/>
                  <a:gd name="T7" fmla="*/ 0 h 60"/>
                </a:gdLst>
                <a:ahLst/>
                <a:cxnLst>
                  <a:cxn ang="0">
                    <a:pos x="T0" y="T1"/>
                  </a:cxn>
                  <a:cxn ang="0">
                    <a:pos x="T2" y="T3"/>
                  </a:cxn>
                  <a:cxn ang="0">
                    <a:pos x="T4" y="T5"/>
                  </a:cxn>
                  <a:cxn ang="0">
                    <a:pos x="T6" y="T7"/>
                  </a:cxn>
                </a:cxnLst>
                <a:rect l="0" t="0" r="r" b="b"/>
                <a:pathLst>
                  <a:path w="60" h="60">
                    <a:moveTo>
                      <a:pt x="0" y="0"/>
                    </a:moveTo>
                    <a:lnTo>
                      <a:pt x="60" y="0"/>
                    </a:lnTo>
                    <a:lnTo>
                      <a:pt x="60" y="6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68" name="Freeform 95">
                <a:extLst>
                  <a:ext uri="{FF2B5EF4-FFF2-40B4-BE49-F238E27FC236}">
                    <a16:creationId xmlns:a16="http://schemas.microsoft.com/office/drawing/2014/main" id="{234909A7-0D6B-47BB-BACD-F153A5F0845B}"/>
                  </a:ext>
                </a:extLst>
              </p:cNvPr>
              <p:cNvSpPr>
                <a:spLocks/>
              </p:cNvSpPr>
              <p:nvPr/>
            </p:nvSpPr>
            <p:spPr bwMode="auto">
              <a:xfrm>
                <a:off x="2729688" y="2470571"/>
                <a:ext cx="82238" cy="80867"/>
              </a:xfrm>
              <a:custGeom>
                <a:avLst/>
                <a:gdLst>
                  <a:gd name="T0" fmla="*/ 0 w 60"/>
                  <a:gd name="T1" fmla="*/ 0 h 59"/>
                  <a:gd name="T2" fmla="*/ 60 w 60"/>
                  <a:gd name="T3" fmla="*/ 0 h 59"/>
                  <a:gd name="T4" fmla="*/ 60 w 60"/>
                  <a:gd name="T5" fmla="*/ 59 h 59"/>
                  <a:gd name="T6" fmla="*/ 0 w 60"/>
                  <a:gd name="T7" fmla="*/ 0 h 59"/>
                </a:gdLst>
                <a:ahLst/>
                <a:cxnLst>
                  <a:cxn ang="0">
                    <a:pos x="T0" y="T1"/>
                  </a:cxn>
                  <a:cxn ang="0">
                    <a:pos x="T2" y="T3"/>
                  </a:cxn>
                  <a:cxn ang="0">
                    <a:pos x="T4" y="T5"/>
                  </a:cxn>
                  <a:cxn ang="0">
                    <a:pos x="T6" y="T7"/>
                  </a:cxn>
                </a:cxnLst>
                <a:rect l="0" t="0" r="r" b="b"/>
                <a:pathLst>
                  <a:path w="60" h="59">
                    <a:moveTo>
                      <a:pt x="0" y="0"/>
                    </a:moveTo>
                    <a:lnTo>
                      <a:pt x="60" y="0"/>
                    </a:lnTo>
                    <a:lnTo>
                      <a:pt x="60" y="5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69" name="Freeform 96">
                <a:extLst>
                  <a:ext uri="{FF2B5EF4-FFF2-40B4-BE49-F238E27FC236}">
                    <a16:creationId xmlns:a16="http://schemas.microsoft.com/office/drawing/2014/main" id="{9FA8648E-556B-48E8-9D31-8135677F8FD8}"/>
                  </a:ext>
                </a:extLst>
              </p:cNvPr>
              <p:cNvSpPr>
                <a:spLocks/>
              </p:cNvSpPr>
              <p:nvPr/>
            </p:nvSpPr>
            <p:spPr bwMode="auto">
              <a:xfrm>
                <a:off x="2729688" y="2264976"/>
                <a:ext cx="82238" cy="82238"/>
              </a:xfrm>
              <a:custGeom>
                <a:avLst/>
                <a:gdLst>
                  <a:gd name="T0" fmla="*/ 0 w 60"/>
                  <a:gd name="T1" fmla="*/ 60 h 60"/>
                  <a:gd name="T2" fmla="*/ 0 w 60"/>
                  <a:gd name="T3" fmla="*/ 0 h 60"/>
                  <a:gd name="T4" fmla="*/ 60 w 60"/>
                  <a:gd name="T5" fmla="*/ 0 h 60"/>
                  <a:gd name="T6" fmla="*/ 0 w 60"/>
                  <a:gd name="T7" fmla="*/ 60 h 60"/>
                </a:gdLst>
                <a:ahLst/>
                <a:cxnLst>
                  <a:cxn ang="0">
                    <a:pos x="T0" y="T1"/>
                  </a:cxn>
                  <a:cxn ang="0">
                    <a:pos x="T2" y="T3"/>
                  </a:cxn>
                  <a:cxn ang="0">
                    <a:pos x="T4" y="T5"/>
                  </a:cxn>
                  <a:cxn ang="0">
                    <a:pos x="T6" y="T7"/>
                  </a:cxn>
                </a:cxnLst>
                <a:rect l="0" t="0" r="r" b="b"/>
                <a:pathLst>
                  <a:path w="60" h="60">
                    <a:moveTo>
                      <a:pt x="0" y="60"/>
                    </a:moveTo>
                    <a:lnTo>
                      <a:pt x="0" y="0"/>
                    </a:lnTo>
                    <a:lnTo>
                      <a:pt x="60" y="0"/>
                    </a:lnTo>
                    <a:lnTo>
                      <a:pt x="0" y="6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sp>
            <p:nvSpPr>
              <p:cNvPr id="70" name="Oval 97">
                <a:extLst>
                  <a:ext uri="{FF2B5EF4-FFF2-40B4-BE49-F238E27FC236}">
                    <a16:creationId xmlns:a16="http://schemas.microsoft.com/office/drawing/2014/main" id="{EBB1C440-0BE2-4997-8104-724E801ABF9E}"/>
                  </a:ext>
                </a:extLst>
              </p:cNvPr>
              <p:cNvSpPr>
                <a:spLocks noChangeArrowheads="1"/>
              </p:cNvSpPr>
              <p:nvPr/>
            </p:nvSpPr>
            <p:spPr bwMode="auto">
              <a:xfrm>
                <a:off x="2791367" y="2328025"/>
                <a:ext cx="61678" cy="616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54" tIns="53778" rIns="107554" bIns="53778" numCol="1" anchor="t" anchorCtr="0" compatLnSpc="1">
                <a:prstTxWarp prst="textNoShape">
                  <a:avLst/>
                </a:prstTxWarp>
              </a:bodyPr>
              <a:lstStyle/>
              <a:p>
                <a:pPr algn="ctr" defTabSz="1075457" fontAlgn="base">
                  <a:defRPr/>
                </a:pPr>
                <a:endParaRPr lang="en-US" sz="2000">
                  <a:solidFill>
                    <a:srgbClr val="505050"/>
                  </a:solidFill>
                  <a:latin typeface="Segoe UI"/>
                </a:endParaRPr>
              </a:p>
            </p:txBody>
          </p:sp>
        </p:grpSp>
        <p:sp>
          <p:nvSpPr>
            <p:cNvPr id="20" name="TextBox 19">
              <a:extLst>
                <a:ext uri="{FF2B5EF4-FFF2-40B4-BE49-F238E27FC236}">
                  <a16:creationId xmlns:a16="http://schemas.microsoft.com/office/drawing/2014/main" id="{9AF855B1-A3FD-4557-98AF-B010DA33C075}"/>
                </a:ext>
              </a:extLst>
            </p:cNvPr>
            <p:cNvSpPr txBox="1"/>
            <p:nvPr/>
          </p:nvSpPr>
          <p:spPr>
            <a:xfrm>
              <a:off x="4724401" y="3727970"/>
              <a:ext cx="2743200" cy="1138934"/>
            </a:xfrm>
            <a:prstGeom prst="rect">
              <a:avLst/>
            </a:prstGeom>
            <a:noFill/>
          </p:spPr>
          <p:txBody>
            <a:bodyPr wrap="square" rtlCol="0">
              <a:spAutoFit/>
            </a:bodyPr>
            <a:lstStyle/>
            <a:p>
              <a:pPr algn="ctr" defTabSz="913874">
                <a:defRPr/>
              </a:pPr>
              <a:r>
                <a:rPr lang="en-US">
                  <a:solidFill>
                    <a:srgbClr val="50E6FF"/>
                  </a:solidFill>
                  <a:latin typeface="Segoe UI Semibold" panose="020B0702040204020203" pitchFamily="34" charset="0"/>
                  <a:cs typeface="Segoe UI Semibold" panose="020B0702040204020203" pitchFamily="34" charset="0"/>
                </a:rPr>
                <a:t>AKS applications </a:t>
              </a:r>
              <a:br>
                <a:rPr lang="en-US">
                  <a:solidFill>
                    <a:srgbClr val="50E6FF"/>
                  </a:solidFill>
                  <a:latin typeface="Segoe UI Semibold" panose="020B0702040204020203" pitchFamily="34" charset="0"/>
                  <a:cs typeface="Segoe UI Semibold" panose="020B0702040204020203" pitchFamily="34" charset="0"/>
                </a:rPr>
              </a:br>
              <a:r>
                <a:rPr lang="en-US">
                  <a:solidFill>
                    <a:srgbClr val="50E6FF"/>
                  </a:solidFill>
                  <a:latin typeface="Segoe UI Semibold" panose="020B0702040204020203" pitchFamily="34" charset="0"/>
                  <a:cs typeface="Segoe UI Semibold" panose="020B0702040204020203" pitchFamily="34" charset="0"/>
                </a:rPr>
                <a:t>on Azure Stack HCI</a:t>
              </a:r>
            </a:p>
            <a:p>
              <a:pPr algn="ctr" defTabSz="914049">
                <a:spcBef>
                  <a:spcPts val="1200"/>
                </a:spcBef>
                <a:defRPr/>
              </a:pPr>
              <a:r>
                <a:rPr lang="en-US" sz="1100">
                  <a:solidFill>
                    <a:srgbClr val="FFFFFF"/>
                  </a:solidFill>
                  <a:latin typeface="Segoe UI" panose="020B0502040204020203" pitchFamily="34" charset="0"/>
                  <a:cs typeface="Segoe UI" panose="020B0502040204020203" pitchFamily="34" charset="0"/>
                </a:rPr>
                <a:t>Develop in AKS but </a:t>
              </a:r>
              <a:br>
                <a:rPr lang="en-US" sz="1100">
                  <a:solidFill>
                    <a:srgbClr val="FFFFFF"/>
                  </a:solidFill>
                  <a:latin typeface="Segoe UI" panose="020B0502040204020203" pitchFamily="34" charset="0"/>
                  <a:cs typeface="Segoe UI" panose="020B0502040204020203" pitchFamily="34" charset="0"/>
                </a:rPr>
              </a:br>
              <a:r>
                <a:rPr lang="en-US" sz="1100">
                  <a:solidFill>
                    <a:srgbClr val="FFFFFF"/>
                  </a:solidFill>
                  <a:latin typeface="Segoe UI" panose="020B0502040204020203" pitchFamily="34" charset="0"/>
                  <a:cs typeface="Segoe UI" panose="020B0502040204020203" pitchFamily="34" charset="0"/>
                </a:rPr>
                <a:t>deploy unmodified to the edge</a:t>
              </a:r>
            </a:p>
          </p:txBody>
        </p:sp>
      </p:grpSp>
      <p:sp>
        <p:nvSpPr>
          <p:cNvPr id="8" name="TextBox 7">
            <a:extLst>
              <a:ext uri="{FF2B5EF4-FFF2-40B4-BE49-F238E27FC236}">
                <a16:creationId xmlns:a16="http://schemas.microsoft.com/office/drawing/2014/main" id="{0943CA90-ADBC-4640-BDF1-AF408F3D6F66}"/>
              </a:ext>
            </a:extLst>
          </p:cNvPr>
          <p:cNvSpPr txBox="1"/>
          <p:nvPr/>
        </p:nvSpPr>
        <p:spPr>
          <a:xfrm>
            <a:off x="7512794" y="2894230"/>
            <a:ext cx="475183" cy="492443"/>
          </a:xfrm>
          <a:prstGeom prst="rect">
            <a:avLst/>
          </a:prstGeom>
          <a:noFill/>
        </p:spPr>
        <p:txBody>
          <a:bodyPr wrap="square" lIns="0" tIns="0" rIns="0" bIns="0" rtlCol="0" anchor="ctr" anchorCtr="0">
            <a:spAutoFit/>
          </a:bodyPr>
          <a:lstStyle/>
          <a:p>
            <a:pPr algn="ctr" defTabSz="914225">
              <a:defRPr/>
            </a:pPr>
            <a:r>
              <a:rPr lang="en-US" sz="3200">
                <a:solidFill>
                  <a:srgbClr val="FFFFFF"/>
                </a:solidFill>
                <a:latin typeface="Segoe UI"/>
              </a:rPr>
              <a:t>+</a:t>
            </a:r>
          </a:p>
        </p:txBody>
      </p:sp>
      <p:grpSp>
        <p:nvGrpSpPr>
          <p:cNvPr id="34" name="SQL storage" descr="SQL storage">
            <a:extLst>
              <a:ext uri="{FF2B5EF4-FFF2-40B4-BE49-F238E27FC236}">
                <a16:creationId xmlns:a16="http://schemas.microsoft.com/office/drawing/2014/main" id="{5B291CB6-E027-4AAE-9381-1D435CCBCA05}"/>
              </a:ext>
            </a:extLst>
          </p:cNvPr>
          <p:cNvGrpSpPr>
            <a:grpSpLocks noChangeAspect="1"/>
          </p:cNvGrpSpPr>
          <p:nvPr/>
        </p:nvGrpSpPr>
        <p:grpSpPr bwMode="auto">
          <a:xfrm>
            <a:off x="9056558" y="2655728"/>
            <a:ext cx="689277" cy="914270"/>
            <a:chOff x="4014" y="1361"/>
            <a:chExt cx="193" cy="256"/>
          </a:xfrm>
        </p:grpSpPr>
        <p:sp>
          <p:nvSpPr>
            <p:cNvPr id="35" name="AutoShape 56">
              <a:extLst>
                <a:ext uri="{FF2B5EF4-FFF2-40B4-BE49-F238E27FC236}">
                  <a16:creationId xmlns:a16="http://schemas.microsoft.com/office/drawing/2014/main" id="{11407697-8751-4596-8D3F-817B74AFFB66}"/>
                </a:ext>
              </a:extLst>
            </p:cNvPr>
            <p:cNvSpPr>
              <a:spLocks noChangeAspect="1" noChangeArrowheads="1" noTextEdit="1"/>
            </p:cNvSpPr>
            <p:nvPr/>
          </p:nvSpPr>
          <p:spPr bwMode="auto">
            <a:xfrm>
              <a:off x="4014" y="1361"/>
              <a:ext cx="19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36" name="Freeform 58">
              <a:extLst>
                <a:ext uri="{FF2B5EF4-FFF2-40B4-BE49-F238E27FC236}">
                  <a16:creationId xmlns:a16="http://schemas.microsoft.com/office/drawing/2014/main" id="{A27182A1-03E5-42FB-8FC1-276F991D630B}"/>
                </a:ext>
              </a:extLst>
            </p:cNvPr>
            <p:cNvSpPr>
              <a:spLocks/>
            </p:cNvSpPr>
            <p:nvPr/>
          </p:nvSpPr>
          <p:spPr bwMode="auto">
            <a:xfrm>
              <a:off x="4014" y="1395"/>
              <a:ext cx="191" cy="222"/>
            </a:xfrm>
            <a:custGeom>
              <a:avLst/>
              <a:gdLst>
                <a:gd name="T0" fmla="*/ 57 w 116"/>
                <a:gd name="T1" fmla="*/ 0 h 135"/>
                <a:gd name="T2" fmla="*/ 0 w 116"/>
                <a:gd name="T3" fmla="*/ 0 h 135"/>
                <a:gd name="T4" fmla="*/ 0 w 116"/>
                <a:gd name="T5" fmla="*/ 114 h 135"/>
                <a:gd name="T6" fmla="*/ 57 w 116"/>
                <a:gd name="T7" fmla="*/ 135 h 135"/>
                <a:gd name="T8" fmla="*/ 57 w 116"/>
                <a:gd name="T9" fmla="*/ 135 h 135"/>
                <a:gd name="T10" fmla="*/ 58 w 116"/>
                <a:gd name="T11" fmla="*/ 135 h 135"/>
                <a:gd name="T12" fmla="*/ 116 w 116"/>
                <a:gd name="T13" fmla="*/ 114 h 135"/>
                <a:gd name="T14" fmla="*/ 116 w 116"/>
                <a:gd name="T15" fmla="*/ 0 h 135"/>
                <a:gd name="T16" fmla="*/ 57 w 11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35">
                  <a:moveTo>
                    <a:pt x="57" y="0"/>
                  </a:moveTo>
                  <a:cubicBezTo>
                    <a:pt x="0" y="0"/>
                    <a:pt x="0" y="0"/>
                    <a:pt x="0" y="0"/>
                  </a:cubicBezTo>
                  <a:cubicBezTo>
                    <a:pt x="0" y="114"/>
                    <a:pt x="0" y="114"/>
                    <a:pt x="0" y="114"/>
                  </a:cubicBezTo>
                  <a:cubicBezTo>
                    <a:pt x="0" y="125"/>
                    <a:pt x="25" y="135"/>
                    <a:pt x="57" y="135"/>
                  </a:cubicBezTo>
                  <a:cubicBezTo>
                    <a:pt x="57" y="135"/>
                    <a:pt x="57" y="135"/>
                    <a:pt x="57" y="135"/>
                  </a:cubicBezTo>
                  <a:cubicBezTo>
                    <a:pt x="57" y="135"/>
                    <a:pt x="57" y="135"/>
                    <a:pt x="58" y="135"/>
                  </a:cubicBezTo>
                  <a:cubicBezTo>
                    <a:pt x="90" y="135"/>
                    <a:pt x="116" y="126"/>
                    <a:pt x="116" y="114"/>
                  </a:cubicBezTo>
                  <a:cubicBezTo>
                    <a:pt x="116" y="0"/>
                    <a:pt x="116" y="0"/>
                    <a:pt x="116" y="0"/>
                  </a:cubicBezTo>
                  <a:lnTo>
                    <a:pt x="5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37" name="Freeform 59">
              <a:extLst>
                <a:ext uri="{FF2B5EF4-FFF2-40B4-BE49-F238E27FC236}">
                  <a16:creationId xmlns:a16="http://schemas.microsoft.com/office/drawing/2014/main" id="{DDD93224-16A0-401A-8433-E3F76BE0F33E}"/>
                </a:ext>
              </a:extLst>
            </p:cNvPr>
            <p:cNvSpPr>
              <a:spLocks/>
            </p:cNvSpPr>
            <p:nvPr/>
          </p:nvSpPr>
          <p:spPr bwMode="auto">
            <a:xfrm>
              <a:off x="4014" y="1361"/>
              <a:ext cx="191" cy="71"/>
            </a:xfrm>
            <a:custGeom>
              <a:avLst/>
              <a:gdLst>
                <a:gd name="T0" fmla="*/ 116 w 116"/>
                <a:gd name="T1" fmla="*/ 21 h 43"/>
                <a:gd name="T2" fmla="*/ 58 w 116"/>
                <a:gd name="T3" fmla="*/ 43 h 43"/>
                <a:gd name="T4" fmla="*/ 0 w 116"/>
                <a:gd name="T5" fmla="*/ 21 h 43"/>
                <a:gd name="T6" fmla="*/ 58 w 116"/>
                <a:gd name="T7" fmla="*/ 0 h 43"/>
                <a:gd name="T8" fmla="*/ 116 w 116"/>
                <a:gd name="T9" fmla="*/ 21 h 43"/>
              </a:gdLst>
              <a:ahLst/>
              <a:cxnLst>
                <a:cxn ang="0">
                  <a:pos x="T0" y="T1"/>
                </a:cxn>
                <a:cxn ang="0">
                  <a:pos x="T2" y="T3"/>
                </a:cxn>
                <a:cxn ang="0">
                  <a:pos x="T4" y="T5"/>
                </a:cxn>
                <a:cxn ang="0">
                  <a:pos x="T6" y="T7"/>
                </a:cxn>
                <a:cxn ang="0">
                  <a:pos x="T8" y="T9"/>
                </a:cxn>
              </a:cxnLst>
              <a:rect l="0" t="0" r="r" b="b"/>
              <a:pathLst>
                <a:path w="116" h="43">
                  <a:moveTo>
                    <a:pt x="116" y="21"/>
                  </a:moveTo>
                  <a:cubicBezTo>
                    <a:pt x="116" y="33"/>
                    <a:pt x="90" y="43"/>
                    <a:pt x="58" y="43"/>
                  </a:cubicBezTo>
                  <a:cubicBezTo>
                    <a:pt x="26" y="43"/>
                    <a:pt x="0" y="33"/>
                    <a:pt x="0" y="21"/>
                  </a:cubicBezTo>
                  <a:cubicBezTo>
                    <a:pt x="0" y="9"/>
                    <a:pt x="26" y="0"/>
                    <a:pt x="58" y="0"/>
                  </a:cubicBezTo>
                  <a:cubicBezTo>
                    <a:pt x="90" y="0"/>
                    <a:pt x="116" y="10"/>
                    <a:pt x="116"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38" name="Freeform 60">
              <a:extLst>
                <a:ext uri="{FF2B5EF4-FFF2-40B4-BE49-F238E27FC236}">
                  <a16:creationId xmlns:a16="http://schemas.microsoft.com/office/drawing/2014/main" id="{0FE30CF8-978E-410B-A88C-20D988657171}"/>
                </a:ext>
              </a:extLst>
            </p:cNvPr>
            <p:cNvSpPr>
              <a:spLocks/>
            </p:cNvSpPr>
            <p:nvPr/>
          </p:nvSpPr>
          <p:spPr bwMode="auto">
            <a:xfrm>
              <a:off x="4039" y="1481"/>
              <a:ext cx="39" cy="64"/>
            </a:xfrm>
            <a:custGeom>
              <a:avLst/>
              <a:gdLst>
                <a:gd name="T0" fmla="*/ 24 w 24"/>
                <a:gd name="T1" fmla="*/ 27 h 39"/>
                <a:gd name="T2" fmla="*/ 21 w 24"/>
                <a:gd name="T3" fmla="*/ 36 h 39"/>
                <a:gd name="T4" fmla="*/ 10 w 24"/>
                <a:gd name="T5" fmla="*/ 39 h 39"/>
                <a:gd name="T6" fmla="*/ 1 w 24"/>
                <a:gd name="T7" fmla="*/ 36 h 39"/>
                <a:gd name="T8" fmla="*/ 1 w 24"/>
                <a:gd name="T9" fmla="*/ 28 h 39"/>
                <a:gd name="T10" fmla="*/ 11 w 24"/>
                <a:gd name="T11" fmla="*/ 32 h 39"/>
                <a:gd name="T12" fmla="*/ 14 w 24"/>
                <a:gd name="T13" fmla="*/ 31 h 39"/>
                <a:gd name="T14" fmla="*/ 16 w 24"/>
                <a:gd name="T15" fmla="*/ 28 h 39"/>
                <a:gd name="T16" fmla="*/ 14 w 24"/>
                <a:gd name="T17" fmla="*/ 25 h 39"/>
                <a:gd name="T18" fmla="*/ 9 w 24"/>
                <a:gd name="T19" fmla="*/ 22 h 39"/>
                <a:gd name="T20" fmla="*/ 0 w 24"/>
                <a:gd name="T21" fmla="*/ 11 h 39"/>
                <a:gd name="T22" fmla="*/ 4 w 24"/>
                <a:gd name="T23" fmla="*/ 3 h 39"/>
                <a:gd name="T24" fmla="*/ 14 w 24"/>
                <a:gd name="T25" fmla="*/ 0 h 39"/>
                <a:gd name="T26" fmla="*/ 22 w 24"/>
                <a:gd name="T27" fmla="*/ 2 h 39"/>
                <a:gd name="T28" fmla="*/ 22 w 24"/>
                <a:gd name="T29" fmla="*/ 10 h 39"/>
                <a:gd name="T30" fmla="*/ 14 w 24"/>
                <a:gd name="T31" fmla="*/ 7 h 39"/>
                <a:gd name="T32" fmla="*/ 10 w 24"/>
                <a:gd name="T33" fmla="*/ 8 h 39"/>
                <a:gd name="T34" fmla="*/ 9 w 24"/>
                <a:gd name="T35" fmla="*/ 11 h 39"/>
                <a:gd name="T36" fmla="*/ 10 w 24"/>
                <a:gd name="T37" fmla="*/ 14 h 39"/>
                <a:gd name="T38" fmla="*/ 15 w 24"/>
                <a:gd name="T39" fmla="*/ 17 h 39"/>
                <a:gd name="T40" fmla="*/ 22 w 24"/>
                <a:gd name="T41" fmla="*/ 22 h 39"/>
                <a:gd name="T42" fmla="*/ 24 w 24"/>
                <a:gd name="T43"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39">
                  <a:moveTo>
                    <a:pt x="24" y="27"/>
                  </a:moveTo>
                  <a:cubicBezTo>
                    <a:pt x="24" y="31"/>
                    <a:pt x="23" y="34"/>
                    <a:pt x="21" y="36"/>
                  </a:cubicBezTo>
                  <a:cubicBezTo>
                    <a:pt x="18" y="38"/>
                    <a:pt x="15" y="39"/>
                    <a:pt x="10" y="39"/>
                  </a:cubicBezTo>
                  <a:cubicBezTo>
                    <a:pt x="7" y="39"/>
                    <a:pt x="3" y="38"/>
                    <a:pt x="1" y="36"/>
                  </a:cubicBezTo>
                  <a:cubicBezTo>
                    <a:pt x="1" y="28"/>
                    <a:pt x="1" y="28"/>
                    <a:pt x="1" y="28"/>
                  </a:cubicBezTo>
                  <a:cubicBezTo>
                    <a:pt x="4" y="31"/>
                    <a:pt x="7" y="32"/>
                    <a:pt x="11" y="32"/>
                  </a:cubicBezTo>
                  <a:cubicBezTo>
                    <a:pt x="12" y="32"/>
                    <a:pt x="14" y="31"/>
                    <a:pt x="14" y="31"/>
                  </a:cubicBezTo>
                  <a:cubicBezTo>
                    <a:pt x="15" y="30"/>
                    <a:pt x="16" y="29"/>
                    <a:pt x="16" y="28"/>
                  </a:cubicBezTo>
                  <a:cubicBezTo>
                    <a:pt x="16" y="26"/>
                    <a:pt x="15" y="25"/>
                    <a:pt x="14" y="25"/>
                  </a:cubicBezTo>
                  <a:cubicBezTo>
                    <a:pt x="14" y="24"/>
                    <a:pt x="12" y="23"/>
                    <a:pt x="9" y="22"/>
                  </a:cubicBezTo>
                  <a:cubicBezTo>
                    <a:pt x="3" y="19"/>
                    <a:pt x="0" y="16"/>
                    <a:pt x="0" y="11"/>
                  </a:cubicBezTo>
                  <a:cubicBezTo>
                    <a:pt x="0" y="8"/>
                    <a:pt x="2" y="5"/>
                    <a:pt x="4" y="3"/>
                  </a:cubicBezTo>
                  <a:cubicBezTo>
                    <a:pt x="7" y="1"/>
                    <a:pt x="10" y="0"/>
                    <a:pt x="14" y="0"/>
                  </a:cubicBezTo>
                  <a:cubicBezTo>
                    <a:pt x="17" y="0"/>
                    <a:pt x="20" y="1"/>
                    <a:pt x="22" y="2"/>
                  </a:cubicBezTo>
                  <a:cubicBezTo>
                    <a:pt x="22" y="10"/>
                    <a:pt x="22" y="10"/>
                    <a:pt x="22" y="10"/>
                  </a:cubicBezTo>
                  <a:cubicBezTo>
                    <a:pt x="20" y="8"/>
                    <a:pt x="17" y="7"/>
                    <a:pt x="14" y="7"/>
                  </a:cubicBezTo>
                  <a:cubicBezTo>
                    <a:pt x="12" y="7"/>
                    <a:pt x="11" y="8"/>
                    <a:pt x="10" y="8"/>
                  </a:cubicBezTo>
                  <a:cubicBezTo>
                    <a:pt x="9" y="9"/>
                    <a:pt x="9" y="10"/>
                    <a:pt x="9" y="11"/>
                  </a:cubicBezTo>
                  <a:cubicBezTo>
                    <a:pt x="9" y="13"/>
                    <a:pt x="9" y="14"/>
                    <a:pt x="10" y="14"/>
                  </a:cubicBezTo>
                  <a:cubicBezTo>
                    <a:pt x="11" y="15"/>
                    <a:pt x="13" y="16"/>
                    <a:pt x="15" y="17"/>
                  </a:cubicBezTo>
                  <a:cubicBezTo>
                    <a:pt x="18" y="19"/>
                    <a:pt x="21" y="20"/>
                    <a:pt x="22" y="22"/>
                  </a:cubicBezTo>
                  <a:cubicBezTo>
                    <a:pt x="24" y="23"/>
                    <a:pt x="24" y="25"/>
                    <a:pt x="2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39" name="Freeform 61">
              <a:extLst>
                <a:ext uri="{FF2B5EF4-FFF2-40B4-BE49-F238E27FC236}">
                  <a16:creationId xmlns:a16="http://schemas.microsoft.com/office/drawing/2014/main" id="{EBB7BEB8-D0E3-41C8-80C6-777633DCDEFB}"/>
                </a:ext>
              </a:extLst>
            </p:cNvPr>
            <p:cNvSpPr>
              <a:spLocks noEditPoints="1"/>
            </p:cNvSpPr>
            <p:nvPr/>
          </p:nvSpPr>
          <p:spPr bwMode="auto">
            <a:xfrm>
              <a:off x="4085" y="1479"/>
              <a:ext cx="59" cy="79"/>
            </a:xfrm>
            <a:custGeom>
              <a:avLst/>
              <a:gdLst>
                <a:gd name="T0" fmla="*/ 27 w 36"/>
                <a:gd name="T1" fmla="*/ 20 h 48"/>
                <a:gd name="T2" fmla="*/ 25 w 36"/>
                <a:gd name="T3" fmla="*/ 12 h 48"/>
                <a:gd name="T4" fmla="*/ 18 w 36"/>
                <a:gd name="T5" fmla="*/ 9 h 48"/>
                <a:gd name="T6" fmla="*/ 11 w 36"/>
                <a:gd name="T7" fmla="*/ 12 h 48"/>
                <a:gd name="T8" fmla="*/ 8 w 36"/>
                <a:gd name="T9" fmla="*/ 20 h 48"/>
                <a:gd name="T10" fmla="*/ 11 w 36"/>
                <a:gd name="T11" fmla="*/ 29 h 48"/>
                <a:gd name="T12" fmla="*/ 18 w 36"/>
                <a:gd name="T13" fmla="*/ 32 h 48"/>
                <a:gd name="T14" fmla="*/ 25 w 36"/>
                <a:gd name="T15" fmla="*/ 29 h 48"/>
                <a:gd name="T16" fmla="*/ 27 w 36"/>
                <a:gd name="T17" fmla="*/ 20 h 48"/>
                <a:gd name="T18" fmla="*/ 36 w 36"/>
                <a:gd name="T19" fmla="*/ 20 h 48"/>
                <a:gd name="T20" fmla="*/ 33 w 36"/>
                <a:gd name="T21" fmla="*/ 31 h 48"/>
                <a:gd name="T22" fmla="*/ 24 w 36"/>
                <a:gd name="T23" fmla="*/ 38 h 48"/>
                <a:gd name="T24" fmla="*/ 35 w 36"/>
                <a:gd name="T25" fmla="*/ 48 h 48"/>
                <a:gd name="T26" fmla="*/ 24 w 36"/>
                <a:gd name="T27" fmla="*/ 48 h 48"/>
                <a:gd name="T28" fmla="*/ 17 w 36"/>
                <a:gd name="T29" fmla="*/ 39 h 48"/>
                <a:gd name="T30" fmla="*/ 8 w 36"/>
                <a:gd name="T31" fmla="*/ 37 h 48"/>
                <a:gd name="T32" fmla="*/ 2 w 36"/>
                <a:gd name="T33" fmla="*/ 30 h 48"/>
                <a:gd name="T34" fmla="*/ 0 w 36"/>
                <a:gd name="T35" fmla="*/ 21 h 48"/>
                <a:gd name="T36" fmla="*/ 2 w 36"/>
                <a:gd name="T37" fmla="*/ 10 h 48"/>
                <a:gd name="T38" fmla="*/ 9 w 36"/>
                <a:gd name="T39" fmla="*/ 3 h 48"/>
                <a:gd name="T40" fmla="*/ 18 w 36"/>
                <a:gd name="T41" fmla="*/ 0 h 48"/>
                <a:gd name="T42" fmla="*/ 27 w 36"/>
                <a:gd name="T43" fmla="*/ 3 h 48"/>
                <a:gd name="T44" fmla="*/ 33 w 36"/>
                <a:gd name="T45" fmla="*/ 10 h 48"/>
                <a:gd name="T46" fmla="*/ 36 w 36"/>
                <a:gd name="T4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48">
                  <a:moveTo>
                    <a:pt x="27" y="20"/>
                  </a:moveTo>
                  <a:cubicBezTo>
                    <a:pt x="27" y="17"/>
                    <a:pt x="26" y="14"/>
                    <a:pt x="25" y="12"/>
                  </a:cubicBezTo>
                  <a:cubicBezTo>
                    <a:pt x="23" y="9"/>
                    <a:pt x="21" y="9"/>
                    <a:pt x="18" y="9"/>
                  </a:cubicBezTo>
                  <a:cubicBezTo>
                    <a:pt x="15" y="9"/>
                    <a:pt x="13" y="10"/>
                    <a:pt x="11" y="12"/>
                  </a:cubicBezTo>
                  <a:cubicBezTo>
                    <a:pt x="9" y="14"/>
                    <a:pt x="8" y="17"/>
                    <a:pt x="8" y="20"/>
                  </a:cubicBezTo>
                  <a:cubicBezTo>
                    <a:pt x="8" y="24"/>
                    <a:pt x="9" y="27"/>
                    <a:pt x="11" y="29"/>
                  </a:cubicBezTo>
                  <a:cubicBezTo>
                    <a:pt x="13" y="31"/>
                    <a:pt x="15" y="32"/>
                    <a:pt x="18" y="32"/>
                  </a:cubicBezTo>
                  <a:cubicBezTo>
                    <a:pt x="21" y="32"/>
                    <a:pt x="23" y="31"/>
                    <a:pt x="25" y="29"/>
                  </a:cubicBezTo>
                  <a:cubicBezTo>
                    <a:pt x="26" y="27"/>
                    <a:pt x="27" y="24"/>
                    <a:pt x="27" y="20"/>
                  </a:cubicBezTo>
                  <a:close/>
                  <a:moveTo>
                    <a:pt x="36" y="20"/>
                  </a:moveTo>
                  <a:cubicBezTo>
                    <a:pt x="36" y="24"/>
                    <a:pt x="35" y="28"/>
                    <a:pt x="33" y="31"/>
                  </a:cubicBezTo>
                  <a:cubicBezTo>
                    <a:pt x="31" y="34"/>
                    <a:pt x="28" y="37"/>
                    <a:pt x="24" y="38"/>
                  </a:cubicBezTo>
                  <a:cubicBezTo>
                    <a:pt x="35" y="48"/>
                    <a:pt x="35" y="48"/>
                    <a:pt x="35" y="48"/>
                  </a:cubicBezTo>
                  <a:cubicBezTo>
                    <a:pt x="24" y="48"/>
                    <a:pt x="24" y="48"/>
                    <a:pt x="24" y="48"/>
                  </a:cubicBezTo>
                  <a:cubicBezTo>
                    <a:pt x="17" y="39"/>
                    <a:pt x="17" y="39"/>
                    <a:pt x="17" y="39"/>
                  </a:cubicBezTo>
                  <a:cubicBezTo>
                    <a:pt x="14" y="39"/>
                    <a:pt x="10" y="38"/>
                    <a:pt x="8" y="37"/>
                  </a:cubicBezTo>
                  <a:cubicBezTo>
                    <a:pt x="6" y="35"/>
                    <a:pt x="4" y="33"/>
                    <a:pt x="2" y="30"/>
                  </a:cubicBezTo>
                  <a:cubicBezTo>
                    <a:pt x="1" y="27"/>
                    <a:pt x="0" y="24"/>
                    <a:pt x="0" y="21"/>
                  </a:cubicBezTo>
                  <a:cubicBezTo>
                    <a:pt x="0" y="17"/>
                    <a:pt x="1" y="13"/>
                    <a:pt x="2" y="10"/>
                  </a:cubicBezTo>
                  <a:cubicBezTo>
                    <a:pt x="4" y="7"/>
                    <a:pt x="6" y="5"/>
                    <a:pt x="9" y="3"/>
                  </a:cubicBezTo>
                  <a:cubicBezTo>
                    <a:pt x="12" y="1"/>
                    <a:pt x="15" y="0"/>
                    <a:pt x="18" y="0"/>
                  </a:cubicBezTo>
                  <a:cubicBezTo>
                    <a:pt x="22" y="0"/>
                    <a:pt x="25" y="1"/>
                    <a:pt x="27" y="3"/>
                  </a:cubicBezTo>
                  <a:cubicBezTo>
                    <a:pt x="30" y="4"/>
                    <a:pt x="32" y="6"/>
                    <a:pt x="33" y="10"/>
                  </a:cubicBezTo>
                  <a:cubicBezTo>
                    <a:pt x="35" y="13"/>
                    <a:pt x="36" y="16"/>
                    <a:pt x="36"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40" name="Freeform 62">
              <a:extLst>
                <a:ext uri="{FF2B5EF4-FFF2-40B4-BE49-F238E27FC236}">
                  <a16:creationId xmlns:a16="http://schemas.microsoft.com/office/drawing/2014/main" id="{EA878184-C31D-417F-AD6B-3F5080400B3A}"/>
                </a:ext>
              </a:extLst>
            </p:cNvPr>
            <p:cNvSpPr>
              <a:spLocks/>
            </p:cNvSpPr>
            <p:nvPr/>
          </p:nvSpPr>
          <p:spPr bwMode="auto">
            <a:xfrm>
              <a:off x="4154" y="1481"/>
              <a:ext cx="35" cy="62"/>
            </a:xfrm>
            <a:custGeom>
              <a:avLst/>
              <a:gdLst>
                <a:gd name="T0" fmla="*/ 35 w 35"/>
                <a:gd name="T1" fmla="*/ 62 h 62"/>
                <a:gd name="T2" fmla="*/ 0 w 35"/>
                <a:gd name="T3" fmla="*/ 62 h 62"/>
                <a:gd name="T4" fmla="*/ 0 w 35"/>
                <a:gd name="T5" fmla="*/ 0 h 62"/>
                <a:gd name="T6" fmla="*/ 13 w 35"/>
                <a:gd name="T7" fmla="*/ 0 h 62"/>
                <a:gd name="T8" fmla="*/ 13 w 35"/>
                <a:gd name="T9" fmla="*/ 51 h 62"/>
                <a:gd name="T10" fmla="*/ 35 w 35"/>
                <a:gd name="T11" fmla="*/ 51 h 62"/>
                <a:gd name="T12" fmla="*/ 35 w 35"/>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35" h="62">
                  <a:moveTo>
                    <a:pt x="35" y="62"/>
                  </a:moveTo>
                  <a:lnTo>
                    <a:pt x="0" y="62"/>
                  </a:lnTo>
                  <a:lnTo>
                    <a:pt x="0" y="0"/>
                  </a:lnTo>
                  <a:lnTo>
                    <a:pt x="13" y="0"/>
                  </a:lnTo>
                  <a:lnTo>
                    <a:pt x="13" y="51"/>
                  </a:lnTo>
                  <a:lnTo>
                    <a:pt x="35" y="51"/>
                  </a:lnTo>
                  <a:lnTo>
                    <a:pt x="35"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41" name="Freeform 63">
              <a:extLst>
                <a:ext uri="{FF2B5EF4-FFF2-40B4-BE49-F238E27FC236}">
                  <a16:creationId xmlns:a16="http://schemas.microsoft.com/office/drawing/2014/main" id="{FC885A0D-39F6-4CCA-AF8A-21912E25B3FB}"/>
                </a:ext>
              </a:extLst>
            </p:cNvPr>
            <p:cNvSpPr>
              <a:spLocks/>
            </p:cNvSpPr>
            <p:nvPr/>
          </p:nvSpPr>
          <p:spPr bwMode="auto">
            <a:xfrm>
              <a:off x="4034" y="1371"/>
              <a:ext cx="152" cy="47"/>
            </a:xfrm>
            <a:custGeom>
              <a:avLst/>
              <a:gdLst>
                <a:gd name="T0" fmla="*/ 92 w 92"/>
                <a:gd name="T1" fmla="*/ 14 h 29"/>
                <a:gd name="T2" fmla="*/ 46 w 92"/>
                <a:gd name="T3" fmla="*/ 29 h 29"/>
                <a:gd name="T4" fmla="*/ 0 w 92"/>
                <a:gd name="T5" fmla="*/ 14 h 29"/>
                <a:gd name="T6" fmla="*/ 46 w 92"/>
                <a:gd name="T7" fmla="*/ 0 h 29"/>
                <a:gd name="T8" fmla="*/ 92 w 92"/>
                <a:gd name="T9" fmla="*/ 14 h 29"/>
              </a:gdLst>
              <a:ahLst/>
              <a:cxnLst>
                <a:cxn ang="0">
                  <a:pos x="T0" y="T1"/>
                </a:cxn>
                <a:cxn ang="0">
                  <a:pos x="T2" y="T3"/>
                </a:cxn>
                <a:cxn ang="0">
                  <a:pos x="T4" y="T5"/>
                </a:cxn>
                <a:cxn ang="0">
                  <a:pos x="T6" y="T7"/>
                </a:cxn>
                <a:cxn ang="0">
                  <a:pos x="T8" y="T9"/>
                </a:cxn>
              </a:cxnLst>
              <a:rect l="0" t="0" r="r" b="b"/>
              <a:pathLst>
                <a:path w="92" h="29">
                  <a:moveTo>
                    <a:pt x="92" y="14"/>
                  </a:moveTo>
                  <a:cubicBezTo>
                    <a:pt x="92" y="22"/>
                    <a:pt x="72" y="29"/>
                    <a:pt x="46" y="29"/>
                  </a:cubicBezTo>
                  <a:cubicBezTo>
                    <a:pt x="20" y="29"/>
                    <a:pt x="0" y="22"/>
                    <a:pt x="0" y="14"/>
                  </a:cubicBezTo>
                  <a:cubicBezTo>
                    <a:pt x="0" y="6"/>
                    <a:pt x="20" y="0"/>
                    <a:pt x="46" y="0"/>
                  </a:cubicBezTo>
                  <a:cubicBezTo>
                    <a:pt x="71" y="0"/>
                    <a:pt x="92" y="6"/>
                    <a:pt x="92" y="1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grpSp>
      <p:sp>
        <p:nvSpPr>
          <p:cNvPr id="22" name="TextBox 21">
            <a:extLst>
              <a:ext uri="{FF2B5EF4-FFF2-40B4-BE49-F238E27FC236}">
                <a16:creationId xmlns:a16="http://schemas.microsoft.com/office/drawing/2014/main" id="{224D82F9-5F56-4037-9940-18B00D4172DB}"/>
              </a:ext>
            </a:extLst>
          </p:cNvPr>
          <p:cNvSpPr txBox="1"/>
          <p:nvPr/>
        </p:nvSpPr>
        <p:spPr>
          <a:xfrm>
            <a:off x="8029791" y="3942955"/>
            <a:ext cx="2742811" cy="1156435"/>
          </a:xfrm>
          <a:prstGeom prst="rect">
            <a:avLst/>
          </a:prstGeom>
          <a:noFill/>
        </p:spPr>
        <p:txBody>
          <a:bodyPr wrap="square" rtlCol="0">
            <a:spAutoFit/>
          </a:bodyPr>
          <a:lstStyle/>
          <a:p>
            <a:pPr algn="ctr" defTabSz="913874">
              <a:defRPr/>
            </a:pPr>
            <a:r>
              <a:rPr lang="en-US">
                <a:solidFill>
                  <a:srgbClr val="50E6FF"/>
                </a:solidFill>
                <a:latin typeface="Segoe UI Semibold" panose="020B0702040204020203" pitchFamily="34" charset="0"/>
                <a:cs typeface="Segoe UI Semibold" panose="020B0702040204020203" pitchFamily="34" charset="0"/>
              </a:rPr>
              <a:t>Data Services on </a:t>
            </a:r>
            <a:br>
              <a:rPr lang="en-US">
                <a:solidFill>
                  <a:srgbClr val="50E6FF"/>
                </a:solidFill>
                <a:latin typeface="Segoe UI Semibold" panose="020B0702040204020203" pitchFamily="34" charset="0"/>
                <a:cs typeface="Segoe UI Semibold" panose="020B0702040204020203" pitchFamily="34" charset="0"/>
              </a:rPr>
            </a:br>
            <a:r>
              <a:rPr lang="en-US">
                <a:solidFill>
                  <a:srgbClr val="50E6FF"/>
                </a:solidFill>
                <a:latin typeface="Segoe UI Semibold" panose="020B0702040204020203" pitchFamily="34" charset="0"/>
                <a:cs typeface="Segoe UI Semibold" panose="020B0702040204020203" pitchFamily="34" charset="0"/>
              </a:rPr>
              <a:t>Azure Stack HCI</a:t>
            </a:r>
          </a:p>
          <a:p>
            <a:pPr algn="ctr" defTabSz="914049">
              <a:spcBef>
                <a:spcPts val="1200"/>
              </a:spcBef>
              <a:defRPr/>
            </a:pPr>
            <a:r>
              <a:rPr lang="en-US" sz="1100">
                <a:solidFill>
                  <a:srgbClr val="FFFFFF"/>
                </a:solidFill>
                <a:latin typeface="Segoe UI" panose="020B0502040204020203" pitchFamily="34" charset="0"/>
                <a:cs typeface="Segoe UI" panose="020B0502040204020203" pitchFamily="34" charset="0"/>
              </a:rPr>
              <a:t>Run Azure Arc for Data </a:t>
            </a:r>
            <a:br>
              <a:rPr lang="en-US" sz="1100">
                <a:solidFill>
                  <a:srgbClr val="FFFFFF"/>
                </a:solidFill>
                <a:latin typeface="Segoe UI" panose="020B0502040204020203" pitchFamily="34" charset="0"/>
                <a:cs typeface="Segoe UI" panose="020B0502040204020203" pitchFamily="34" charset="0"/>
              </a:rPr>
            </a:br>
            <a:r>
              <a:rPr lang="en-US" sz="1100">
                <a:solidFill>
                  <a:srgbClr val="FFFFFF"/>
                </a:solidFill>
                <a:latin typeface="Segoe UI" panose="020B0502040204020203" pitchFamily="34" charset="0"/>
                <a:cs typeface="Segoe UI" panose="020B0502040204020203" pitchFamily="34" charset="0"/>
              </a:rPr>
              <a:t>Services on a resilient platform</a:t>
            </a:r>
          </a:p>
        </p:txBody>
      </p:sp>
    </p:spTree>
    <p:extLst>
      <p:ext uri="{BB962C8B-B14F-4D97-AF65-F5344CB8AC3E}">
        <p14:creationId xmlns:p14="http://schemas.microsoft.com/office/powerpoint/2010/main" val="417223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700"/>
                                        <p:tgtEl>
                                          <p:spTgt spid="72"/>
                                        </p:tgtEl>
                                      </p:cBhvr>
                                    </p:animEffect>
                                  </p:childTnLst>
                                </p:cTn>
                              </p:par>
                              <p:par>
                                <p:cTn id="8" presetID="35" presetClass="path" presetSubtype="0" decel="100000" fill="hold" grpId="1" nodeType="withEffect">
                                  <p:stCondLst>
                                    <p:cond delay="100"/>
                                  </p:stCondLst>
                                  <p:childTnLst>
                                    <p:animMotion origin="layout" path="M -2.70833E-6 -3.7037E-7 L -2.70833E-6 0.09144 " pathEditMode="relative" rAng="0" ptsTypes="AA">
                                      <p:cBhvr>
                                        <p:cTn id="9" dur="700" spd="-100000" fill="hold"/>
                                        <p:tgtEl>
                                          <p:spTgt spid="72"/>
                                        </p:tgtEl>
                                        <p:attrNameLst>
                                          <p:attrName>ppt_x</p:attrName>
                                          <p:attrName>ppt_y</p:attrName>
                                        </p:attrNameLst>
                                      </p:cBhvr>
                                      <p:rCtr x="0" y="4560"/>
                                    </p:animMotion>
                                  </p:childTnLst>
                                </p:cTn>
                              </p:par>
                              <p:par>
                                <p:cTn id="10" presetID="10" presetClass="entr" presetSubtype="0" fill="hold" grpId="0"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00"/>
                                        <p:tgtEl>
                                          <p:spTgt spid="8"/>
                                        </p:tgtEl>
                                      </p:cBhvr>
                                    </p:animEffect>
                                  </p:childTnLst>
                                </p:cTn>
                              </p:par>
                              <p:par>
                                <p:cTn id="13" presetID="35" presetClass="path" presetSubtype="0" decel="100000" fill="hold" grpId="1" nodeType="withEffect">
                                  <p:stCondLst>
                                    <p:cond delay="200"/>
                                  </p:stCondLst>
                                  <p:childTnLst>
                                    <p:animMotion origin="layout" path="M 2.91667E-6 -3.7037E-7 L 2.91667E-6 0.09144 " pathEditMode="relative" rAng="0" ptsTypes="AA">
                                      <p:cBhvr>
                                        <p:cTn id="14" dur="700" spd="-100000" fill="hold"/>
                                        <p:tgtEl>
                                          <p:spTgt spid="8"/>
                                        </p:tgtEl>
                                        <p:attrNameLst>
                                          <p:attrName>ppt_x</p:attrName>
                                          <p:attrName>ppt_y</p:attrName>
                                        </p:attrNameLst>
                                      </p:cBhvr>
                                      <p:rCtr x="0" y="4560"/>
                                    </p:animMotion>
                                  </p:childTnLst>
                                </p:cTn>
                              </p:par>
                              <p:par>
                                <p:cTn id="15" presetID="10" presetClass="entr" presetSubtype="0" fill="hold"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700"/>
                                        <p:tgtEl>
                                          <p:spTgt spid="34"/>
                                        </p:tgtEl>
                                      </p:cBhvr>
                                    </p:animEffect>
                                  </p:childTnLst>
                                </p:cTn>
                              </p:par>
                              <p:par>
                                <p:cTn id="18" presetID="35" presetClass="path" presetSubtype="0" decel="100000" fill="hold" nodeType="withEffect">
                                  <p:stCondLst>
                                    <p:cond delay="200"/>
                                  </p:stCondLst>
                                  <p:childTnLst>
                                    <p:animMotion origin="layout" path="M -3.75E-6 4.81481E-6 L -3.75E-6 0.09143 " pathEditMode="relative" rAng="0" ptsTypes="AA">
                                      <p:cBhvr>
                                        <p:cTn id="19" dur="700" spd="-100000" fill="hold"/>
                                        <p:tgtEl>
                                          <p:spTgt spid="34"/>
                                        </p:tgtEl>
                                        <p:attrNameLst>
                                          <p:attrName>ppt_x</p:attrName>
                                          <p:attrName>ppt_y</p:attrName>
                                        </p:attrNameLst>
                                      </p:cBhvr>
                                      <p:rCtr x="0" y="4560"/>
                                    </p:animMotion>
                                  </p:childTnLst>
                                </p:cTn>
                              </p:par>
                              <p:par>
                                <p:cTn id="20" presetID="10" presetClass="entr" presetSubtype="0" fill="hold" grpId="0" nodeType="withEffect">
                                  <p:stCondLst>
                                    <p:cond delay="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700"/>
                                        <p:tgtEl>
                                          <p:spTgt spid="22"/>
                                        </p:tgtEl>
                                      </p:cBhvr>
                                    </p:animEffect>
                                  </p:childTnLst>
                                </p:cTn>
                              </p:par>
                              <p:par>
                                <p:cTn id="23" presetID="35" presetClass="path" presetSubtype="0" decel="100000" fill="hold" grpId="1" nodeType="withEffect">
                                  <p:stCondLst>
                                    <p:cond delay="200"/>
                                  </p:stCondLst>
                                  <p:childTnLst>
                                    <p:animMotion origin="layout" path="M -3.75E-6 -3.7037E-7 L -3.75E-6 0.09144 " pathEditMode="relative" rAng="0" ptsTypes="AA">
                                      <p:cBhvr>
                                        <p:cTn id="24" dur="700" spd="-100000" fill="hold"/>
                                        <p:tgtEl>
                                          <p:spTgt spid="22"/>
                                        </p:tgtEl>
                                        <p:attrNameLst>
                                          <p:attrName>ppt_x</p:attrName>
                                          <p:attrName>ppt_y</p:attrName>
                                        </p:attrNameLst>
                                      </p:cBhvr>
                                      <p:rCtr x="0" y="45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2" grpId="1"/>
      <p:bldP spid="8" grpId="0"/>
      <p:bldP spid="8" grpId="1"/>
      <p:bldP spid="22" grpId="0"/>
      <p:bldP spid="2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C0AACC-ACBF-42CA-AA48-0442D240A2CC}"/>
              </a:ext>
            </a:extLst>
          </p:cNvPr>
          <p:cNvSpPr>
            <a:spLocks noGrp="1"/>
          </p:cNvSpPr>
          <p:nvPr>
            <p:ph type="title"/>
          </p:nvPr>
        </p:nvSpPr>
        <p:spPr/>
        <p:txBody>
          <a:bodyPr/>
          <a:lstStyle/>
          <a:p>
            <a:r>
              <a:rPr lang="en-US"/>
              <a:t>Deployment Options </a:t>
            </a:r>
          </a:p>
        </p:txBody>
      </p:sp>
      <p:grpSp>
        <p:nvGrpSpPr>
          <p:cNvPr id="18" name="Group 17">
            <a:extLst>
              <a:ext uri="{FF2B5EF4-FFF2-40B4-BE49-F238E27FC236}">
                <a16:creationId xmlns:a16="http://schemas.microsoft.com/office/drawing/2014/main" id="{B30CA61C-A916-4193-9154-97122DA37572}"/>
              </a:ext>
            </a:extLst>
          </p:cNvPr>
          <p:cNvGrpSpPr/>
          <p:nvPr/>
        </p:nvGrpSpPr>
        <p:grpSpPr>
          <a:xfrm>
            <a:off x="1949120" y="4065052"/>
            <a:ext cx="1198795" cy="224774"/>
            <a:chOff x="588263" y="5635388"/>
            <a:chExt cx="1198795" cy="224774"/>
          </a:xfrm>
        </p:grpSpPr>
        <p:sp>
          <p:nvSpPr>
            <p:cNvPr id="6" name="Freeform: Shape 5">
              <a:extLst>
                <a:ext uri="{FF2B5EF4-FFF2-40B4-BE49-F238E27FC236}">
                  <a16:creationId xmlns:a16="http://schemas.microsoft.com/office/drawing/2014/main" id="{0E461F3C-8EA9-4C16-AE20-8AF8BD9BC259}"/>
                </a:ext>
              </a:extLst>
            </p:cNvPr>
            <p:cNvSpPr/>
            <p:nvPr/>
          </p:nvSpPr>
          <p:spPr>
            <a:xfrm>
              <a:off x="588263" y="5635388"/>
              <a:ext cx="1198795" cy="224774"/>
            </a:xfrm>
            <a:custGeom>
              <a:avLst/>
              <a:gdLst>
                <a:gd name="connsiteX0" fmla="*/ 0 w 1198795"/>
                <a:gd name="connsiteY0" fmla="*/ 0 h 224774"/>
                <a:gd name="connsiteX1" fmla="*/ 1198795 w 1198795"/>
                <a:gd name="connsiteY1" fmla="*/ 0 h 224774"/>
                <a:gd name="connsiteX2" fmla="*/ 1198795 w 1198795"/>
                <a:gd name="connsiteY2" fmla="*/ 224774 h 224774"/>
                <a:gd name="connsiteX3" fmla="*/ 0 w 1198795"/>
                <a:gd name="connsiteY3" fmla="*/ 224774 h 224774"/>
                <a:gd name="connsiteX4" fmla="*/ 0 w 1198795"/>
                <a:gd name="connsiteY4" fmla="*/ 0 h 224774"/>
                <a:gd name="connsiteX5" fmla="*/ 524283 w 1198795"/>
                <a:gd name="connsiteY5" fmla="*/ 112387 h 224774"/>
                <a:gd name="connsiteX6" fmla="*/ 468089 w 1198795"/>
                <a:gd name="connsiteY6" fmla="*/ 168581 h 224774"/>
                <a:gd name="connsiteX7" fmla="*/ 411896 w 1198795"/>
                <a:gd name="connsiteY7" fmla="*/ 112387 h 224774"/>
                <a:gd name="connsiteX8" fmla="*/ 468089 w 1198795"/>
                <a:gd name="connsiteY8" fmla="*/ 56194 h 224774"/>
                <a:gd name="connsiteX9" fmla="*/ 524283 w 1198795"/>
                <a:gd name="connsiteY9" fmla="*/ 112387 h 22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8795" h="224774">
                  <a:moveTo>
                    <a:pt x="0" y="0"/>
                  </a:moveTo>
                  <a:lnTo>
                    <a:pt x="1198795" y="0"/>
                  </a:lnTo>
                  <a:lnTo>
                    <a:pt x="1198795" y="224774"/>
                  </a:lnTo>
                  <a:lnTo>
                    <a:pt x="0" y="224774"/>
                  </a:lnTo>
                  <a:lnTo>
                    <a:pt x="0" y="0"/>
                  </a:lnTo>
                  <a:close/>
                  <a:moveTo>
                    <a:pt x="524283" y="112387"/>
                  </a:moveTo>
                  <a:cubicBezTo>
                    <a:pt x="524283" y="143421"/>
                    <a:pt x="499126" y="168581"/>
                    <a:pt x="468089" y="168581"/>
                  </a:cubicBezTo>
                  <a:cubicBezTo>
                    <a:pt x="437056" y="168581"/>
                    <a:pt x="411896" y="143421"/>
                    <a:pt x="411896" y="112387"/>
                  </a:cubicBezTo>
                  <a:cubicBezTo>
                    <a:pt x="411896" y="81353"/>
                    <a:pt x="437056" y="56194"/>
                    <a:pt x="468089" y="56194"/>
                  </a:cubicBezTo>
                  <a:cubicBezTo>
                    <a:pt x="499126" y="56194"/>
                    <a:pt x="524283" y="81353"/>
                    <a:pt x="524283" y="112387"/>
                  </a:cubicBezTo>
                  <a:close/>
                </a:path>
              </a:pathLst>
            </a:custGeom>
            <a:solidFill>
              <a:srgbClr val="0078D4"/>
            </a:solidFill>
            <a:ln w="2480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1B70B83-2E32-4CEF-ACF1-398C5CDB0B4B}"/>
                </a:ext>
              </a:extLst>
            </p:cNvPr>
            <p:cNvSpPr/>
            <p:nvPr/>
          </p:nvSpPr>
          <p:spPr>
            <a:xfrm>
              <a:off x="663187" y="5691582"/>
              <a:ext cx="112387" cy="112387"/>
            </a:xfrm>
            <a:custGeom>
              <a:avLst/>
              <a:gdLst>
                <a:gd name="connsiteX0" fmla="*/ 56194 w 112387"/>
                <a:gd name="connsiteY0" fmla="*/ 112387 h 112387"/>
                <a:gd name="connsiteX1" fmla="*/ 112387 w 112387"/>
                <a:gd name="connsiteY1" fmla="*/ 56194 h 112387"/>
                <a:gd name="connsiteX2" fmla="*/ 56194 w 112387"/>
                <a:gd name="connsiteY2" fmla="*/ 0 h 112387"/>
                <a:gd name="connsiteX3" fmla="*/ 0 w 112387"/>
                <a:gd name="connsiteY3" fmla="*/ 56194 h 112387"/>
                <a:gd name="connsiteX4" fmla="*/ 56194 w 112387"/>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7" h="112387">
                  <a:moveTo>
                    <a:pt x="56194" y="112387"/>
                  </a:moveTo>
                  <a:cubicBezTo>
                    <a:pt x="87228" y="112387"/>
                    <a:pt x="112387" y="87227"/>
                    <a:pt x="112387" y="56194"/>
                  </a:cubicBezTo>
                  <a:cubicBezTo>
                    <a:pt x="112387" y="25160"/>
                    <a:pt x="87228" y="0"/>
                    <a:pt x="56194" y="0"/>
                  </a:cubicBezTo>
                  <a:cubicBezTo>
                    <a:pt x="25159" y="0"/>
                    <a:pt x="0" y="25160"/>
                    <a:pt x="0" y="56194"/>
                  </a:cubicBezTo>
                  <a:cubicBezTo>
                    <a:pt x="0" y="87227"/>
                    <a:pt x="25159" y="112387"/>
                    <a:pt x="56194" y="112387"/>
                  </a:cubicBezTo>
                  <a:close/>
                </a:path>
              </a:pathLst>
            </a:custGeom>
            <a:solidFill>
              <a:srgbClr val="50E6FF"/>
            </a:solidFill>
            <a:ln w="248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AFFD242-C434-4F0A-ACF3-DFC6237AE448}"/>
                </a:ext>
              </a:extLst>
            </p:cNvPr>
            <p:cNvSpPr/>
            <p:nvPr/>
          </p:nvSpPr>
          <p:spPr>
            <a:xfrm>
              <a:off x="831679" y="5691582"/>
              <a:ext cx="112388" cy="112387"/>
            </a:xfrm>
            <a:custGeom>
              <a:avLst/>
              <a:gdLst>
                <a:gd name="connsiteX0" fmla="*/ 56195 w 112388"/>
                <a:gd name="connsiteY0" fmla="*/ 112387 h 112387"/>
                <a:gd name="connsiteX1" fmla="*/ 112388 w 112388"/>
                <a:gd name="connsiteY1" fmla="*/ 56194 h 112387"/>
                <a:gd name="connsiteX2" fmla="*/ 56195 w 112388"/>
                <a:gd name="connsiteY2" fmla="*/ 0 h 112387"/>
                <a:gd name="connsiteX3" fmla="*/ 0 w 112388"/>
                <a:gd name="connsiteY3" fmla="*/ 56194 h 112387"/>
                <a:gd name="connsiteX4" fmla="*/ 56195 w 112388"/>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8" h="112387">
                  <a:moveTo>
                    <a:pt x="56195" y="112387"/>
                  </a:moveTo>
                  <a:cubicBezTo>
                    <a:pt x="87228" y="112387"/>
                    <a:pt x="112388" y="87227"/>
                    <a:pt x="112388" y="56194"/>
                  </a:cubicBezTo>
                  <a:cubicBezTo>
                    <a:pt x="112388" y="25160"/>
                    <a:pt x="87228" y="0"/>
                    <a:pt x="56195" y="0"/>
                  </a:cubicBezTo>
                  <a:cubicBezTo>
                    <a:pt x="25158" y="0"/>
                    <a:pt x="0" y="25160"/>
                    <a:pt x="0" y="56194"/>
                  </a:cubicBezTo>
                  <a:cubicBezTo>
                    <a:pt x="0" y="87227"/>
                    <a:pt x="25158" y="112387"/>
                    <a:pt x="56195" y="112387"/>
                  </a:cubicBezTo>
                  <a:close/>
                </a:path>
              </a:pathLst>
            </a:custGeom>
            <a:solidFill>
              <a:srgbClr val="50E6FF"/>
            </a:solidFill>
            <a:ln w="2480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10730F25-5375-41A6-8A00-43DE6F84E4A4}"/>
              </a:ext>
            </a:extLst>
          </p:cNvPr>
          <p:cNvGrpSpPr/>
          <p:nvPr/>
        </p:nvGrpSpPr>
        <p:grpSpPr>
          <a:xfrm>
            <a:off x="3204020" y="4065052"/>
            <a:ext cx="1198795" cy="224774"/>
            <a:chOff x="588263" y="5635388"/>
            <a:chExt cx="1198795" cy="224774"/>
          </a:xfrm>
        </p:grpSpPr>
        <p:sp>
          <p:nvSpPr>
            <p:cNvPr id="20" name="Freeform: Shape 19">
              <a:extLst>
                <a:ext uri="{FF2B5EF4-FFF2-40B4-BE49-F238E27FC236}">
                  <a16:creationId xmlns:a16="http://schemas.microsoft.com/office/drawing/2014/main" id="{6D305979-4FFA-4F14-BA78-750457447A29}"/>
                </a:ext>
              </a:extLst>
            </p:cNvPr>
            <p:cNvSpPr/>
            <p:nvPr/>
          </p:nvSpPr>
          <p:spPr>
            <a:xfrm>
              <a:off x="588263" y="5635388"/>
              <a:ext cx="1198795" cy="224774"/>
            </a:xfrm>
            <a:custGeom>
              <a:avLst/>
              <a:gdLst>
                <a:gd name="connsiteX0" fmla="*/ 0 w 1198795"/>
                <a:gd name="connsiteY0" fmla="*/ 0 h 224774"/>
                <a:gd name="connsiteX1" fmla="*/ 1198795 w 1198795"/>
                <a:gd name="connsiteY1" fmla="*/ 0 h 224774"/>
                <a:gd name="connsiteX2" fmla="*/ 1198795 w 1198795"/>
                <a:gd name="connsiteY2" fmla="*/ 224774 h 224774"/>
                <a:gd name="connsiteX3" fmla="*/ 0 w 1198795"/>
                <a:gd name="connsiteY3" fmla="*/ 224774 h 224774"/>
                <a:gd name="connsiteX4" fmla="*/ 0 w 1198795"/>
                <a:gd name="connsiteY4" fmla="*/ 0 h 224774"/>
                <a:gd name="connsiteX5" fmla="*/ 524283 w 1198795"/>
                <a:gd name="connsiteY5" fmla="*/ 112387 h 224774"/>
                <a:gd name="connsiteX6" fmla="*/ 468089 w 1198795"/>
                <a:gd name="connsiteY6" fmla="*/ 168581 h 224774"/>
                <a:gd name="connsiteX7" fmla="*/ 411896 w 1198795"/>
                <a:gd name="connsiteY7" fmla="*/ 112387 h 224774"/>
                <a:gd name="connsiteX8" fmla="*/ 468089 w 1198795"/>
                <a:gd name="connsiteY8" fmla="*/ 56194 h 224774"/>
                <a:gd name="connsiteX9" fmla="*/ 524283 w 1198795"/>
                <a:gd name="connsiteY9" fmla="*/ 112387 h 22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8795" h="224774">
                  <a:moveTo>
                    <a:pt x="0" y="0"/>
                  </a:moveTo>
                  <a:lnTo>
                    <a:pt x="1198795" y="0"/>
                  </a:lnTo>
                  <a:lnTo>
                    <a:pt x="1198795" y="224774"/>
                  </a:lnTo>
                  <a:lnTo>
                    <a:pt x="0" y="224774"/>
                  </a:lnTo>
                  <a:lnTo>
                    <a:pt x="0" y="0"/>
                  </a:lnTo>
                  <a:close/>
                  <a:moveTo>
                    <a:pt x="524283" y="112387"/>
                  </a:moveTo>
                  <a:cubicBezTo>
                    <a:pt x="524283" y="143421"/>
                    <a:pt x="499126" y="168581"/>
                    <a:pt x="468089" y="168581"/>
                  </a:cubicBezTo>
                  <a:cubicBezTo>
                    <a:pt x="437056" y="168581"/>
                    <a:pt x="411896" y="143421"/>
                    <a:pt x="411896" y="112387"/>
                  </a:cubicBezTo>
                  <a:cubicBezTo>
                    <a:pt x="411896" y="81353"/>
                    <a:pt x="437056" y="56194"/>
                    <a:pt x="468089" y="56194"/>
                  </a:cubicBezTo>
                  <a:cubicBezTo>
                    <a:pt x="499126" y="56194"/>
                    <a:pt x="524283" y="81353"/>
                    <a:pt x="524283" y="112387"/>
                  </a:cubicBezTo>
                  <a:close/>
                </a:path>
              </a:pathLst>
            </a:custGeom>
            <a:solidFill>
              <a:srgbClr val="0078D4"/>
            </a:solidFill>
            <a:ln w="2480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66D7A7A-A0ED-4654-87B4-5D3F380CDCEA}"/>
                </a:ext>
              </a:extLst>
            </p:cNvPr>
            <p:cNvSpPr/>
            <p:nvPr/>
          </p:nvSpPr>
          <p:spPr>
            <a:xfrm>
              <a:off x="663187" y="5691582"/>
              <a:ext cx="112387" cy="112387"/>
            </a:xfrm>
            <a:custGeom>
              <a:avLst/>
              <a:gdLst>
                <a:gd name="connsiteX0" fmla="*/ 56194 w 112387"/>
                <a:gd name="connsiteY0" fmla="*/ 112387 h 112387"/>
                <a:gd name="connsiteX1" fmla="*/ 112387 w 112387"/>
                <a:gd name="connsiteY1" fmla="*/ 56194 h 112387"/>
                <a:gd name="connsiteX2" fmla="*/ 56194 w 112387"/>
                <a:gd name="connsiteY2" fmla="*/ 0 h 112387"/>
                <a:gd name="connsiteX3" fmla="*/ 0 w 112387"/>
                <a:gd name="connsiteY3" fmla="*/ 56194 h 112387"/>
                <a:gd name="connsiteX4" fmla="*/ 56194 w 112387"/>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7" h="112387">
                  <a:moveTo>
                    <a:pt x="56194" y="112387"/>
                  </a:moveTo>
                  <a:cubicBezTo>
                    <a:pt x="87228" y="112387"/>
                    <a:pt x="112387" y="87227"/>
                    <a:pt x="112387" y="56194"/>
                  </a:cubicBezTo>
                  <a:cubicBezTo>
                    <a:pt x="112387" y="25160"/>
                    <a:pt x="87228" y="0"/>
                    <a:pt x="56194" y="0"/>
                  </a:cubicBezTo>
                  <a:cubicBezTo>
                    <a:pt x="25159" y="0"/>
                    <a:pt x="0" y="25160"/>
                    <a:pt x="0" y="56194"/>
                  </a:cubicBezTo>
                  <a:cubicBezTo>
                    <a:pt x="0" y="87227"/>
                    <a:pt x="25159" y="112387"/>
                    <a:pt x="56194" y="112387"/>
                  </a:cubicBezTo>
                  <a:close/>
                </a:path>
              </a:pathLst>
            </a:custGeom>
            <a:solidFill>
              <a:srgbClr val="50E6FF"/>
            </a:solidFill>
            <a:ln w="2480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B9D1D62-6D93-43C6-9A56-7B0B3FF70409}"/>
                </a:ext>
              </a:extLst>
            </p:cNvPr>
            <p:cNvSpPr/>
            <p:nvPr/>
          </p:nvSpPr>
          <p:spPr>
            <a:xfrm>
              <a:off x="831679" y="5691582"/>
              <a:ext cx="112388" cy="112387"/>
            </a:xfrm>
            <a:custGeom>
              <a:avLst/>
              <a:gdLst>
                <a:gd name="connsiteX0" fmla="*/ 56195 w 112388"/>
                <a:gd name="connsiteY0" fmla="*/ 112387 h 112387"/>
                <a:gd name="connsiteX1" fmla="*/ 112388 w 112388"/>
                <a:gd name="connsiteY1" fmla="*/ 56194 h 112387"/>
                <a:gd name="connsiteX2" fmla="*/ 56195 w 112388"/>
                <a:gd name="connsiteY2" fmla="*/ 0 h 112387"/>
                <a:gd name="connsiteX3" fmla="*/ 0 w 112388"/>
                <a:gd name="connsiteY3" fmla="*/ 56194 h 112387"/>
                <a:gd name="connsiteX4" fmla="*/ 56195 w 112388"/>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8" h="112387">
                  <a:moveTo>
                    <a:pt x="56195" y="112387"/>
                  </a:moveTo>
                  <a:cubicBezTo>
                    <a:pt x="87228" y="112387"/>
                    <a:pt x="112388" y="87227"/>
                    <a:pt x="112388" y="56194"/>
                  </a:cubicBezTo>
                  <a:cubicBezTo>
                    <a:pt x="112388" y="25160"/>
                    <a:pt x="87228" y="0"/>
                    <a:pt x="56195" y="0"/>
                  </a:cubicBezTo>
                  <a:cubicBezTo>
                    <a:pt x="25158" y="0"/>
                    <a:pt x="0" y="25160"/>
                    <a:pt x="0" y="56194"/>
                  </a:cubicBezTo>
                  <a:cubicBezTo>
                    <a:pt x="0" y="87227"/>
                    <a:pt x="25158" y="112387"/>
                    <a:pt x="56195" y="112387"/>
                  </a:cubicBezTo>
                  <a:close/>
                </a:path>
              </a:pathLst>
            </a:custGeom>
            <a:solidFill>
              <a:srgbClr val="50E6FF"/>
            </a:solidFill>
            <a:ln w="2480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0AA82F3A-3B5B-4B5C-A155-41F6ADF99BD9}"/>
              </a:ext>
            </a:extLst>
          </p:cNvPr>
          <p:cNvGrpSpPr/>
          <p:nvPr/>
        </p:nvGrpSpPr>
        <p:grpSpPr>
          <a:xfrm>
            <a:off x="1949119" y="4346020"/>
            <a:ext cx="1198795" cy="224774"/>
            <a:chOff x="588263" y="5635388"/>
            <a:chExt cx="1198795" cy="224774"/>
          </a:xfrm>
        </p:grpSpPr>
        <p:sp>
          <p:nvSpPr>
            <p:cNvPr id="24" name="Freeform: Shape 23">
              <a:extLst>
                <a:ext uri="{FF2B5EF4-FFF2-40B4-BE49-F238E27FC236}">
                  <a16:creationId xmlns:a16="http://schemas.microsoft.com/office/drawing/2014/main" id="{FADA2FD3-BD5C-40F9-A50C-4D2C3AF3973A}"/>
                </a:ext>
              </a:extLst>
            </p:cNvPr>
            <p:cNvSpPr/>
            <p:nvPr/>
          </p:nvSpPr>
          <p:spPr>
            <a:xfrm>
              <a:off x="588263" y="5635388"/>
              <a:ext cx="1198795" cy="224774"/>
            </a:xfrm>
            <a:custGeom>
              <a:avLst/>
              <a:gdLst>
                <a:gd name="connsiteX0" fmla="*/ 0 w 1198795"/>
                <a:gd name="connsiteY0" fmla="*/ 0 h 224774"/>
                <a:gd name="connsiteX1" fmla="*/ 1198795 w 1198795"/>
                <a:gd name="connsiteY1" fmla="*/ 0 h 224774"/>
                <a:gd name="connsiteX2" fmla="*/ 1198795 w 1198795"/>
                <a:gd name="connsiteY2" fmla="*/ 224774 h 224774"/>
                <a:gd name="connsiteX3" fmla="*/ 0 w 1198795"/>
                <a:gd name="connsiteY3" fmla="*/ 224774 h 224774"/>
                <a:gd name="connsiteX4" fmla="*/ 0 w 1198795"/>
                <a:gd name="connsiteY4" fmla="*/ 0 h 224774"/>
                <a:gd name="connsiteX5" fmla="*/ 524283 w 1198795"/>
                <a:gd name="connsiteY5" fmla="*/ 112387 h 224774"/>
                <a:gd name="connsiteX6" fmla="*/ 468089 w 1198795"/>
                <a:gd name="connsiteY6" fmla="*/ 168581 h 224774"/>
                <a:gd name="connsiteX7" fmla="*/ 411896 w 1198795"/>
                <a:gd name="connsiteY7" fmla="*/ 112387 h 224774"/>
                <a:gd name="connsiteX8" fmla="*/ 468089 w 1198795"/>
                <a:gd name="connsiteY8" fmla="*/ 56194 h 224774"/>
                <a:gd name="connsiteX9" fmla="*/ 524283 w 1198795"/>
                <a:gd name="connsiteY9" fmla="*/ 112387 h 22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8795" h="224774">
                  <a:moveTo>
                    <a:pt x="0" y="0"/>
                  </a:moveTo>
                  <a:lnTo>
                    <a:pt x="1198795" y="0"/>
                  </a:lnTo>
                  <a:lnTo>
                    <a:pt x="1198795" y="224774"/>
                  </a:lnTo>
                  <a:lnTo>
                    <a:pt x="0" y="224774"/>
                  </a:lnTo>
                  <a:lnTo>
                    <a:pt x="0" y="0"/>
                  </a:lnTo>
                  <a:close/>
                  <a:moveTo>
                    <a:pt x="524283" y="112387"/>
                  </a:moveTo>
                  <a:cubicBezTo>
                    <a:pt x="524283" y="143421"/>
                    <a:pt x="499126" y="168581"/>
                    <a:pt x="468089" y="168581"/>
                  </a:cubicBezTo>
                  <a:cubicBezTo>
                    <a:pt x="437056" y="168581"/>
                    <a:pt x="411896" y="143421"/>
                    <a:pt x="411896" y="112387"/>
                  </a:cubicBezTo>
                  <a:cubicBezTo>
                    <a:pt x="411896" y="81353"/>
                    <a:pt x="437056" y="56194"/>
                    <a:pt x="468089" y="56194"/>
                  </a:cubicBezTo>
                  <a:cubicBezTo>
                    <a:pt x="499126" y="56194"/>
                    <a:pt x="524283" y="81353"/>
                    <a:pt x="524283" y="112387"/>
                  </a:cubicBezTo>
                  <a:close/>
                </a:path>
              </a:pathLst>
            </a:custGeom>
            <a:solidFill>
              <a:srgbClr val="0078D4"/>
            </a:solidFill>
            <a:ln w="2480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1832390-7798-41CB-B76E-2F382F7518FC}"/>
                </a:ext>
              </a:extLst>
            </p:cNvPr>
            <p:cNvSpPr/>
            <p:nvPr/>
          </p:nvSpPr>
          <p:spPr>
            <a:xfrm>
              <a:off x="663187" y="5691582"/>
              <a:ext cx="112387" cy="112387"/>
            </a:xfrm>
            <a:custGeom>
              <a:avLst/>
              <a:gdLst>
                <a:gd name="connsiteX0" fmla="*/ 56194 w 112387"/>
                <a:gd name="connsiteY0" fmla="*/ 112387 h 112387"/>
                <a:gd name="connsiteX1" fmla="*/ 112387 w 112387"/>
                <a:gd name="connsiteY1" fmla="*/ 56194 h 112387"/>
                <a:gd name="connsiteX2" fmla="*/ 56194 w 112387"/>
                <a:gd name="connsiteY2" fmla="*/ 0 h 112387"/>
                <a:gd name="connsiteX3" fmla="*/ 0 w 112387"/>
                <a:gd name="connsiteY3" fmla="*/ 56194 h 112387"/>
                <a:gd name="connsiteX4" fmla="*/ 56194 w 112387"/>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7" h="112387">
                  <a:moveTo>
                    <a:pt x="56194" y="112387"/>
                  </a:moveTo>
                  <a:cubicBezTo>
                    <a:pt x="87228" y="112387"/>
                    <a:pt x="112387" y="87227"/>
                    <a:pt x="112387" y="56194"/>
                  </a:cubicBezTo>
                  <a:cubicBezTo>
                    <a:pt x="112387" y="25160"/>
                    <a:pt x="87228" y="0"/>
                    <a:pt x="56194" y="0"/>
                  </a:cubicBezTo>
                  <a:cubicBezTo>
                    <a:pt x="25159" y="0"/>
                    <a:pt x="0" y="25160"/>
                    <a:pt x="0" y="56194"/>
                  </a:cubicBezTo>
                  <a:cubicBezTo>
                    <a:pt x="0" y="87227"/>
                    <a:pt x="25159" y="112387"/>
                    <a:pt x="56194" y="112387"/>
                  </a:cubicBezTo>
                  <a:close/>
                </a:path>
              </a:pathLst>
            </a:custGeom>
            <a:solidFill>
              <a:srgbClr val="50E6FF"/>
            </a:solidFill>
            <a:ln w="2480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32B9B28-54FC-49C5-ABE7-06F7B5318901}"/>
                </a:ext>
              </a:extLst>
            </p:cNvPr>
            <p:cNvSpPr/>
            <p:nvPr/>
          </p:nvSpPr>
          <p:spPr>
            <a:xfrm>
              <a:off x="831679" y="5691582"/>
              <a:ext cx="112388" cy="112387"/>
            </a:xfrm>
            <a:custGeom>
              <a:avLst/>
              <a:gdLst>
                <a:gd name="connsiteX0" fmla="*/ 56195 w 112388"/>
                <a:gd name="connsiteY0" fmla="*/ 112387 h 112387"/>
                <a:gd name="connsiteX1" fmla="*/ 112388 w 112388"/>
                <a:gd name="connsiteY1" fmla="*/ 56194 h 112387"/>
                <a:gd name="connsiteX2" fmla="*/ 56195 w 112388"/>
                <a:gd name="connsiteY2" fmla="*/ 0 h 112387"/>
                <a:gd name="connsiteX3" fmla="*/ 0 w 112388"/>
                <a:gd name="connsiteY3" fmla="*/ 56194 h 112387"/>
                <a:gd name="connsiteX4" fmla="*/ 56195 w 112388"/>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8" h="112387">
                  <a:moveTo>
                    <a:pt x="56195" y="112387"/>
                  </a:moveTo>
                  <a:cubicBezTo>
                    <a:pt x="87228" y="112387"/>
                    <a:pt x="112388" y="87227"/>
                    <a:pt x="112388" y="56194"/>
                  </a:cubicBezTo>
                  <a:cubicBezTo>
                    <a:pt x="112388" y="25160"/>
                    <a:pt x="87228" y="0"/>
                    <a:pt x="56195" y="0"/>
                  </a:cubicBezTo>
                  <a:cubicBezTo>
                    <a:pt x="25158" y="0"/>
                    <a:pt x="0" y="25160"/>
                    <a:pt x="0" y="56194"/>
                  </a:cubicBezTo>
                  <a:cubicBezTo>
                    <a:pt x="0" y="87227"/>
                    <a:pt x="25158" y="112387"/>
                    <a:pt x="56195" y="112387"/>
                  </a:cubicBezTo>
                  <a:close/>
                </a:path>
              </a:pathLst>
            </a:custGeom>
            <a:solidFill>
              <a:srgbClr val="50E6FF"/>
            </a:solidFill>
            <a:ln w="24805" cap="flat">
              <a:noFill/>
              <a:prstDash val="solid"/>
              <a:miter/>
            </a:ln>
          </p:spPr>
          <p:txBody>
            <a:bodyPr rtlCol="0" anchor="ctr"/>
            <a:lstStyle/>
            <a:p>
              <a:endParaRPr lang="en-US"/>
            </a:p>
          </p:txBody>
        </p:sp>
      </p:grpSp>
      <p:grpSp>
        <p:nvGrpSpPr>
          <p:cNvPr id="27" name="Group 26">
            <a:extLst>
              <a:ext uri="{FF2B5EF4-FFF2-40B4-BE49-F238E27FC236}">
                <a16:creationId xmlns:a16="http://schemas.microsoft.com/office/drawing/2014/main" id="{59CEF806-48E0-4EA6-821A-E01BD694A788}"/>
              </a:ext>
            </a:extLst>
          </p:cNvPr>
          <p:cNvGrpSpPr/>
          <p:nvPr/>
        </p:nvGrpSpPr>
        <p:grpSpPr>
          <a:xfrm>
            <a:off x="3204019" y="4346020"/>
            <a:ext cx="1198795" cy="224774"/>
            <a:chOff x="588263" y="5635388"/>
            <a:chExt cx="1198795" cy="224774"/>
          </a:xfrm>
        </p:grpSpPr>
        <p:sp>
          <p:nvSpPr>
            <p:cNvPr id="28" name="Freeform: Shape 27">
              <a:extLst>
                <a:ext uri="{FF2B5EF4-FFF2-40B4-BE49-F238E27FC236}">
                  <a16:creationId xmlns:a16="http://schemas.microsoft.com/office/drawing/2014/main" id="{9EF31EE6-B035-44C7-A874-43285E42239B}"/>
                </a:ext>
              </a:extLst>
            </p:cNvPr>
            <p:cNvSpPr/>
            <p:nvPr/>
          </p:nvSpPr>
          <p:spPr>
            <a:xfrm>
              <a:off x="588263" y="5635388"/>
              <a:ext cx="1198795" cy="224774"/>
            </a:xfrm>
            <a:custGeom>
              <a:avLst/>
              <a:gdLst>
                <a:gd name="connsiteX0" fmla="*/ 0 w 1198795"/>
                <a:gd name="connsiteY0" fmla="*/ 0 h 224774"/>
                <a:gd name="connsiteX1" fmla="*/ 1198795 w 1198795"/>
                <a:gd name="connsiteY1" fmla="*/ 0 h 224774"/>
                <a:gd name="connsiteX2" fmla="*/ 1198795 w 1198795"/>
                <a:gd name="connsiteY2" fmla="*/ 224774 h 224774"/>
                <a:gd name="connsiteX3" fmla="*/ 0 w 1198795"/>
                <a:gd name="connsiteY3" fmla="*/ 224774 h 224774"/>
                <a:gd name="connsiteX4" fmla="*/ 0 w 1198795"/>
                <a:gd name="connsiteY4" fmla="*/ 0 h 224774"/>
                <a:gd name="connsiteX5" fmla="*/ 524283 w 1198795"/>
                <a:gd name="connsiteY5" fmla="*/ 112387 h 224774"/>
                <a:gd name="connsiteX6" fmla="*/ 468089 w 1198795"/>
                <a:gd name="connsiteY6" fmla="*/ 168581 h 224774"/>
                <a:gd name="connsiteX7" fmla="*/ 411896 w 1198795"/>
                <a:gd name="connsiteY7" fmla="*/ 112387 h 224774"/>
                <a:gd name="connsiteX8" fmla="*/ 468089 w 1198795"/>
                <a:gd name="connsiteY8" fmla="*/ 56194 h 224774"/>
                <a:gd name="connsiteX9" fmla="*/ 524283 w 1198795"/>
                <a:gd name="connsiteY9" fmla="*/ 112387 h 22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8795" h="224774">
                  <a:moveTo>
                    <a:pt x="0" y="0"/>
                  </a:moveTo>
                  <a:lnTo>
                    <a:pt x="1198795" y="0"/>
                  </a:lnTo>
                  <a:lnTo>
                    <a:pt x="1198795" y="224774"/>
                  </a:lnTo>
                  <a:lnTo>
                    <a:pt x="0" y="224774"/>
                  </a:lnTo>
                  <a:lnTo>
                    <a:pt x="0" y="0"/>
                  </a:lnTo>
                  <a:close/>
                  <a:moveTo>
                    <a:pt x="524283" y="112387"/>
                  </a:moveTo>
                  <a:cubicBezTo>
                    <a:pt x="524283" y="143421"/>
                    <a:pt x="499126" y="168581"/>
                    <a:pt x="468089" y="168581"/>
                  </a:cubicBezTo>
                  <a:cubicBezTo>
                    <a:pt x="437056" y="168581"/>
                    <a:pt x="411896" y="143421"/>
                    <a:pt x="411896" y="112387"/>
                  </a:cubicBezTo>
                  <a:cubicBezTo>
                    <a:pt x="411896" y="81353"/>
                    <a:pt x="437056" y="56194"/>
                    <a:pt x="468089" y="56194"/>
                  </a:cubicBezTo>
                  <a:cubicBezTo>
                    <a:pt x="499126" y="56194"/>
                    <a:pt x="524283" y="81353"/>
                    <a:pt x="524283" y="112387"/>
                  </a:cubicBezTo>
                  <a:close/>
                </a:path>
              </a:pathLst>
            </a:custGeom>
            <a:solidFill>
              <a:srgbClr val="0078D4"/>
            </a:solidFill>
            <a:ln w="2480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3A91367-834B-4136-ABC8-4933423E5A14}"/>
                </a:ext>
              </a:extLst>
            </p:cNvPr>
            <p:cNvSpPr/>
            <p:nvPr/>
          </p:nvSpPr>
          <p:spPr>
            <a:xfrm>
              <a:off x="663187" y="5691582"/>
              <a:ext cx="112387" cy="112387"/>
            </a:xfrm>
            <a:custGeom>
              <a:avLst/>
              <a:gdLst>
                <a:gd name="connsiteX0" fmla="*/ 56194 w 112387"/>
                <a:gd name="connsiteY0" fmla="*/ 112387 h 112387"/>
                <a:gd name="connsiteX1" fmla="*/ 112387 w 112387"/>
                <a:gd name="connsiteY1" fmla="*/ 56194 h 112387"/>
                <a:gd name="connsiteX2" fmla="*/ 56194 w 112387"/>
                <a:gd name="connsiteY2" fmla="*/ 0 h 112387"/>
                <a:gd name="connsiteX3" fmla="*/ 0 w 112387"/>
                <a:gd name="connsiteY3" fmla="*/ 56194 h 112387"/>
                <a:gd name="connsiteX4" fmla="*/ 56194 w 112387"/>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7" h="112387">
                  <a:moveTo>
                    <a:pt x="56194" y="112387"/>
                  </a:moveTo>
                  <a:cubicBezTo>
                    <a:pt x="87228" y="112387"/>
                    <a:pt x="112387" y="87227"/>
                    <a:pt x="112387" y="56194"/>
                  </a:cubicBezTo>
                  <a:cubicBezTo>
                    <a:pt x="112387" y="25160"/>
                    <a:pt x="87228" y="0"/>
                    <a:pt x="56194" y="0"/>
                  </a:cubicBezTo>
                  <a:cubicBezTo>
                    <a:pt x="25159" y="0"/>
                    <a:pt x="0" y="25160"/>
                    <a:pt x="0" y="56194"/>
                  </a:cubicBezTo>
                  <a:cubicBezTo>
                    <a:pt x="0" y="87227"/>
                    <a:pt x="25159" y="112387"/>
                    <a:pt x="56194" y="112387"/>
                  </a:cubicBezTo>
                  <a:close/>
                </a:path>
              </a:pathLst>
            </a:custGeom>
            <a:solidFill>
              <a:srgbClr val="50E6FF"/>
            </a:solidFill>
            <a:ln w="2480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BD12301-2F38-4E70-88D5-EF3BF1BCEB86}"/>
                </a:ext>
              </a:extLst>
            </p:cNvPr>
            <p:cNvSpPr/>
            <p:nvPr/>
          </p:nvSpPr>
          <p:spPr>
            <a:xfrm>
              <a:off x="831679" y="5691582"/>
              <a:ext cx="112388" cy="112387"/>
            </a:xfrm>
            <a:custGeom>
              <a:avLst/>
              <a:gdLst>
                <a:gd name="connsiteX0" fmla="*/ 56195 w 112388"/>
                <a:gd name="connsiteY0" fmla="*/ 112387 h 112387"/>
                <a:gd name="connsiteX1" fmla="*/ 112388 w 112388"/>
                <a:gd name="connsiteY1" fmla="*/ 56194 h 112387"/>
                <a:gd name="connsiteX2" fmla="*/ 56195 w 112388"/>
                <a:gd name="connsiteY2" fmla="*/ 0 h 112387"/>
                <a:gd name="connsiteX3" fmla="*/ 0 w 112388"/>
                <a:gd name="connsiteY3" fmla="*/ 56194 h 112387"/>
                <a:gd name="connsiteX4" fmla="*/ 56195 w 112388"/>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8" h="112387">
                  <a:moveTo>
                    <a:pt x="56195" y="112387"/>
                  </a:moveTo>
                  <a:cubicBezTo>
                    <a:pt x="87228" y="112387"/>
                    <a:pt x="112388" y="87227"/>
                    <a:pt x="112388" y="56194"/>
                  </a:cubicBezTo>
                  <a:cubicBezTo>
                    <a:pt x="112388" y="25160"/>
                    <a:pt x="87228" y="0"/>
                    <a:pt x="56195" y="0"/>
                  </a:cubicBezTo>
                  <a:cubicBezTo>
                    <a:pt x="25158" y="0"/>
                    <a:pt x="0" y="25160"/>
                    <a:pt x="0" y="56194"/>
                  </a:cubicBezTo>
                  <a:cubicBezTo>
                    <a:pt x="0" y="87227"/>
                    <a:pt x="25158" y="112387"/>
                    <a:pt x="56195" y="112387"/>
                  </a:cubicBezTo>
                  <a:close/>
                </a:path>
              </a:pathLst>
            </a:custGeom>
            <a:solidFill>
              <a:srgbClr val="50E6FF"/>
            </a:solidFill>
            <a:ln w="24805" cap="flat">
              <a:noFill/>
              <a:prstDash val="solid"/>
              <a:miter/>
            </a:ln>
          </p:spPr>
          <p:txBody>
            <a:bodyPr rtlCol="0" anchor="ctr"/>
            <a:lstStyle/>
            <a:p>
              <a:endParaRPr lang="en-US"/>
            </a:p>
          </p:txBody>
        </p:sp>
      </p:grpSp>
      <p:sp>
        <p:nvSpPr>
          <p:cNvPr id="32" name="Rectangle 31">
            <a:extLst>
              <a:ext uri="{FF2B5EF4-FFF2-40B4-BE49-F238E27FC236}">
                <a16:creationId xmlns:a16="http://schemas.microsoft.com/office/drawing/2014/main" id="{1C71C493-FBA0-4330-969A-7A20BE302FE5}"/>
              </a:ext>
            </a:extLst>
          </p:cNvPr>
          <p:cNvSpPr/>
          <p:nvPr/>
        </p:nvSpPr>
        <p:spPr bwMode="auto">
          <a:xfrm>
            <a:off x="1949119" y="3239004"/>
            <a:ext cx="2453695" cy="709978"/>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500">
                <a:solidFill>
                  <a:schemeClr val="tx1"/>
                </a:solidFill>
                <a:latin typeface="Segoe UI Semibold" panose="020B0702040204020203" pitchFamily="34" charset="0"/>
                <a:ea typeface="Segoe UI" pitchFamily="34" charset="0"/>
                <a:cs typeface="Segoe UI Semibold" panose="020B0702040204020203" pitchFamily="34" charset="0"/>
              </a:rPr>
              <a:t>AKS on Azure Stack HCI</a:t>
            </a:r>
            <a:endParaRPr kumimoji="0" lang="en-US" sz="1500" b="0" strike="noStrike" kern="1200" cap="none" spc="0" normalizeH="0" baseline="0" noProof="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34" name="Rectangle 33">
            <a:extLst>
              <a:ext uri="{FF2B5EF4-FFF2-40B4-BE49-F238E27FC236}">
                <a16:creationId xmlns:a16="http://schemas.microsoft.com/office/drawing/2014/main" id="{07777239-435C-40EB-B06B-4675D9C0B146}"/>
              </a:ext>
            </a:extLst>
          </p:cNvPr>
          <p:cNvSpPr/>
          <p:nvPr/>
        </p:nvSpPr>
        <p:spPr bwMode="auto">
          <a:xfrm>
            <a:off x="1949119" y="2452973"/>
            <a:ext cx="2453695" cy="709978"/>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500">
                <a:solidFill>
                  <a:schemeClr val="tx1"/>
                </a:solidFill>
                <a:latin typeface="Segoe UI Semibold" panose="020B0702040204020203" pitchFamily="34" charset="0"/>
                <a:ea typeface="Segoe UI" pitchFamily="34" charset="0"/>
                <a:cs typeface="Segoe UI Semibold" panose="020B0702040204020203" pitchFamily="34" charset="0"/>
              </a:rPr>
              <a:t>Apps &amp; Workloads</a:t>
            </a:r>
            <a:endParaRPr kumimoji="0" lang="en-US" sz="1500" b="0" strike="noStrike" kern="1200" cap="none" spc="0" normalizeH="0" baseline="0" noProof="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4" name="Group 43">
            <a:extLst>
              <a:ext uri="{FF2B5EF4-FFF2-40B4-BE49-F238E27FC236}">
                <a16:creationId xmlns:a16="http://schemas.microsoft.com/office/drawing/2014/main" id="{A02A2D54-9346-4E50-A6C5-A09184FBC4B3}"/>
              </a:ext>
            </a:extLst>
          </p:cNvPr>
          <p:cNvGrpSpPr/>
          <p:nvPr/>
        </p:nvGrpSpPr>
        <p:grpSpPr>
          <a:xfrm>
            <a:off x="6253621" y="4080407"/>
            <a:ext cx="2453695" cy="460068"/>
            <a:chOff x="588263" y="5635388"/>
            <a:chExt cx="1198795" cy="224774"/>
          </a:xfrm>
        </p:grpSpPr>
        <p:sp>
          <p:nvSpPr>
            <p:cNvPr id="45" name="Freeform: Shape 44">
              <a:extLst>
                <a:ext uri="{FF2B5EF4-FFF2-40B4-BE49-F238E27FC236}">
                  <a16:creationId xmlns:a16="http://schemas.microsoft.com/office/drawing/2014/main" id="{B9AA1988-D34B-4190-A804-4E306C4B0420}"/>
                </a:ext>
              </a:extLst>
            </p:cNvPr>
            <p:cNvSpPr/>
            <p:nvPr/>
          </p:nvSpPr>
          <p:spPr>
            <a:xfrm>
              <a:off x="588263" y="5635388"/>
              <a:ext cx="1198795" cy="224774"/>
            </a:xfrm>
            <a:custGeom>
              <a:avLst/>
              <a:gdLst>
                <a:gd name="connsiteX0" fmla="*/ 0 w 1198795"/>
                <a:gd name="connsiteY0" fmla="*/ 0 h 224774"/>
                <a:gd name="connsiteX1" fmla="*/ 1198795 w 1198795"/>
                <a:gd name="connsiteY1" fmla="*/ 0 h 224774"/>
                <a:gd name="connsiteX2" fmla="*/ 1198795 w 1198795"/>
                <a:gd name="connsiteY2" fmla="*/ 224774 h 224774"/>
                <a:gd name="connsiteX3" fmla="*/ 0 w 1198795"/>
                <a:gd name="connsiteY3" fmla="*/ 224774 h 224774"/>
                <a:gd name="connsiteX4" fmla="*/ 0 w 1198795"/>
                <a:gd name="connsiteY4" fmla="*/ 0 h 224774"/>
                <a:gd name="connsiteX5" fmla="*/ 524283 w 1198795"/>
                <a:gd name="connsiteY5" fmla="*/ 112387 h 224774"/>
                <a:gd name="connsiteX6" fmla="*/ 468089 w 1198795"/>
                <a:gd name="connsiteY6" fmla="*/ 168581 h 224774"/>
                <a:gd name="connsiteX7" fmla="*/ 411896 w 1198795"/>
                <a:gd name="connsiteY7" fmla="*/ 112387 h 224774"/>
                <a:gd name="connsiteX8" fmla="*/ 468089 w 1198795"/>
                <a:gd name="connsiteY8" fmla="*/ 56194 h 224774"/>
                <a:gd name="connsiteX9" fmla="*/ 524283 w 1198795"/>
                <a:gd name="connsiteY9" fmla="*/ 112387 h 22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8795" h="224774">
                  <a:moveTo>
                    <a:pt x="0" y="0"/>
                  </a:moveTo>
                  <a:lnTo>
                    <a:pt x="1198795" y="0"/>
                  </a:lnTo>
                  <a:lnTo>
                    <a:pt x="1198795" y="224774"/>
                  </a:lnTo>
                  <a:lnTo>
                    <a:pt x="0" y="224774"/>
                  </a:lnTo>
                  <a:lnTo>
                    <a:pt x="0" y="0"/>
                  </a:lnTo>
                  <a:close/>
                  <a:moveTo>
                    <a:pt x="524283" y="112387"/>
                  </a:moveTo>
                  <a:cubicBezTo>
                    <a:pt x="524283" y="143421"/>
                    <a:pt x="499126" y="168581"/>
                    <a:pt x="468089" y="168581"/>
                  </a:cubicBezTo>
                  <a:cubicBezTo>
                    <a:pt x="437056" y="168581"/>
                    <a:pt x="411896" y="143421"/>
                    <a:pt x="411896" y="112387"/>
                  </a:cubicBezTo>
                  <a:cubicBezTo>
                    <a:pt x="411896" y="81353"/>
                    <a:pt x="437056" y="56194"/>
                    <a:pt x="468089" y="56194"/>
                  </a:cubicBezTo>
                  <a:cubicBezTo>
                    <a:pt x="499126" y="56194"/>
                    <a:pt x="524283" y="81353"/>
                    <a:pt x="524283" y="112387"/>
                  </a:cubicBezTo>
                  <a:close/>
                </a:path>
              </a:pathLst>
            </a:custGeom>
            <a:solidFill>
              <a:srgbClr val="0078D4"/>
            </a:solidFill>
            <a:ln w="2480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FCF04B4-C64D-44A6-B8FF-2264965445A8}"/>
                </a:ext>
              </a:extLst>
            </p:cNvPr>
            <p:cNvSpPr/>
            <p:nvPr/>
          </p:nvSpPr>
          <p:spPr>
            <a:xfrm>
              <a:off x="663187" y="5691582"/>
              <a:ext cx="112387" cy="112387"/>
            </a:xfrm>
            <a:custGeom>
              <a:avLst/>
              <a:gdLst>
                <a:gd name="connsiteX0" fmla="*/ 56194 w 112387"/>
                <a:gd name="connsiteY0" fmla="*/ 112387 h 112387"/>
                <a:gd name="connsiteX1" fmla="*/ 112387 w 112387"/>
                <a:gd name="connsiteY1" fmla="*/ 56194 h 112387"/>
                <a:gd name="connsiteX2" fmla="*/ 56194 w 112387"/>
                <a:gd name="connsiteY2" fmla="*/ 0 h 112387"/>
                <a:gd name="connsiteX3" fmla="*/ 0 w 112387"/>
                <a:gd name="connsiteY3" fmla="*/ 56194 h 112387"/>
                <a:gd name="connsiteX4" fmla="*/ 56194 w 112387"/>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7" h="112387">
                  <a:moveTo>
                    <a:pt x="56194" y="112387"/>
                  </a:moveTo>
                  <a:cubicBezTo>
                    <a:pt x="87228" y="112387"/>
                    <a:pt x="112387" y="87227"/>
                    <a:pt x="112387" y="56194"/>
                  </a:cubicBezTo>
                  <a:cubicBezTo>
                    <a:pt x="112387" y="25160"/>
                    <a:pt x="87228" y="0"/>
                    <a:pt x="56194" y="0"/>
                  </a:cubicBezTo>
                  <a:cubicBezTo>
                    <a:pt x="25159" y="0"/>
                    <a:pt x="0" y="25160"/>
                    <a:pt x="0" y="56194"/>
                  </a:cubicBezTo>
                  <a:cubicBezTo>
                    <a:pt x="0" y="87227"/>
                    <a:pt x="25159" y="112387"/>
                    <a:pt x="56194" y="112387"/>
                  </a:cubicBezTo>
                  <a:close/>
                </a:path>
              </a:pathLst>
            </a:custGeom>
            <a:solidFill>
              <a:srgbClr val="50E6FF"/>
            </a:solidFill>
            <a:ln w="2480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32A40E8-E0FB-4BAF-BDC0-6DFB4D7DD142}"/>
                </a:ext>
              </a:extLst>
            </p:cNvPr>
            <p:cNvSpPr/>
            <p:nvPr/>
          </p:nvSpPr>
          <p:spPr>
            <a:xfrm>
              <a:off x="831679" y="5691582"/>
              <a:ext cx="112388" cy="112387"/>
            </a:xfrm>
            <a:custGeom>
              <a:avLst/>
              <a:gdLst>
                <a:gd name="connsiteX0" fmla="*/ 56195 w 112388"/>
                <a:gd name="connsiteY0" fmla="*/ 112387 h 112387"/>
                <a:gd name="connsiteX1" fmla="*/ 112388 w 112388"/>
                <a:gd name="connsiteY1" fmla="*/ 56194 h 112387"/>
                <a:gd name="connsiteX2" fmla="*/ 56195 w 112388"/>
                <a:gd name="connsiteY2" fmla="*/ 0 h 112387"/>
                <a:gd name="connsiteX3" fmla="*/ 0 w 112388"/>
                <a:gd name="connsiteY3" fmla="*/ 56194 h 112387"/>
                <a:gd name="connsiteX4" fmla="*/ 56195 w 112388"/>
                <a:gd name="connsiteY4" fmla="*/ 112387 h 1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88" h="112387">
                  <a:moveTo>
                    <a:pt x="56195" y="112387"/>
                  </a:moveTo>
                  <a:cubicBezTo>
                    <a:pt x="87228" y="112387"/>
                    <a:pt x="112388" y="87227"/>
                    <a:pt x="112388" y="56194"/>
                  </a:cubicBezTo>
                  <a:cubicBezTo>
                    <a:pt x="112388" y="25160"/>
                    <a:pt x="87228" y="0"/>
                    <a:pt x="56195" y="0"/>
                  </a:cubicBezTo>
                  <a:cubicBezTo>
                    <a:pt x="25158" y="0"/>
                    <a:pt x="0" y="25160"/>
                    <a:pt x="0" y="56194"/>
                  </a:cubicBezTo>
                  <a:cubicBezTo>
                    <a:pt x="0" y="87227"/>
                    <a:pt x="25158" y="112387"/>
                    <a:pt x="56195" y="112387"/>
                  </a:cubicBezTo>
                  <a:close/>
                </a:path>
              </a:pathLst>
            </a:custGeom>
            <a:solidFill>
              <a:srgbClr val="50E6FF"/>
            </a:solidFill>
            <a:ln w="24805"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D81AD7B7-D789-45EA-B31F-007A0D59252F}"/>
              </a:ext>
            </a:extLst>
          </p:cNvPr>
          <p:cNvSpPr/>
          <p:nvPr/>
        </p:nvSpPr>
        <p:spPr bwMode="auto">
          <a:xfrm>
            <a:off x="6253621" y="3235061"/>
            <a:ext cx="2453695" cy="709978"/>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500">
                <a:solidFill>
                  <a:schemeClr val="tx1"/>
                </a:solidFill>
                <a:latin typeface="Segoe UI Semibold" panose="020B0702040204020203" pitchFamily="34" charset="0"/>
                <a:ea typeface="Segoe UI" pitchFamily="34" charset="0"/>
                <a:cs typeface="Segoe UI Semibold" panose="020B0702040204020203" pitchFamily="34" charset="0"/>
              </a:rPr>
              <a:t>AKS on Azure Stack HCI</a:t>
            </a:r>
            <a:endParaRPr kumimoji="0" lang="en-US" sz="1500" b="0" strike="noStrike" kern="1200" cap="none" spc="0" normalizeH="0" baseline="0" noProof="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3" name="Rectangle 52">
            <a:extLst>
              <a:ext uri="{FF2B5EF4-FFF2-40B4-BE49-F238E27FC236}">
                <a16:creationId xmlns:a16="http://schemas.microsoft.com/office/drawing/2014/main" id="{D391E305-B485-43B3-9EFC-C2E23D2B777C}"/>
              </a:ext>
            </a:extLst>
          </p:cNvPr>
          <p:cNvSpPr/>
          <p:nvPr/>
        </p:nvSpPr>
        <p:spPr bwMode="auto">
          <a:xfrm>
            <a:off x="6253621" y="2452973"/>
            <a:ext cx="2453695" cy="709978"/>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500">
                <a:solidFill>
                  <a:schemeClr val="tx1"/>
                </a:solidFill>
                <a:latin typeface="Segoe UI Semibold" panose="020B0702040204020203" pitchFamily="34" charset="0"/>
                <a:ea typeface="Segoe UI" pitchFamily="34" charset="0"/>
                <a:cs typeface="Segoe UI Semibold" panose="020B0702040204020203" pitchFamily="34" charset="0"/>
              </a:rPr>
              <a:t>Apps &amp; Workloads</a:t>
            </a:r>
            <a:endParaRPr kumimoji="0" lang="en-US" sz="1500" b="0" strike="noStrike" kern="1200" cap="none" spc="0" normalizeH="0" baseline="0" noProof="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5" name="Rectangle 54">
            <a:extLst>
              <a:ext uri="{FF2B5EF4-FFF2-40B4-BE49-F238E27FC236}">
                <a16:creationId xmlns:a16="http://schemas.microsoft.com/office/drawing/2014/main" id="{12FF0229-F046-4506-A035-0219637D7A22}"/>
              </a:ext>
            </a:extLst>
          </p:cNvPr>
          <p:cNvSpPr/>
          <p:nvPr/>
        </p:nvSpPr>
        <p:spPr bwMode="auto">
          <a:xfrm>
            <a:off x="1949119" y="2059878"/>
            <a:ext cx="2453695" cy="309754"/>
          </a:xfrm>
          <a:prstGeom prst="rect">
            <a:avLst/>
          </a:prstGeom>
          <a:solidFill>
            <a:srgbClr val="0078D4"/>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500">
                <a:solidFill>
                  <a:schemeClr val="bg1"/>
                </a:solidFill>
                <a:latin typeface="Segoe UI Semibold" panose="020B0702040204020203" pitchFamily="34" charset="0"/>
                <a:ea typeface="Segoe UI" pitchFamily="34" charset="0"/>
                <a:cs typeface="Segoe UI Semibold" panose="020B0702040204020203" pitchFamily="34" charset="0"/>
              </a:rPr>
              <a:t>PRODUCTION</a:t>
            </a:r>
            <a:endParaRPr kumimoji="0" lang="en-US" sz="1500" b="0" strike="noStrike" kern="1200" cap="none" spc="0" normalizeH="0" baseline="0" noProof="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76" name="Rectangle 75">
            <a:extLst>
              <a:ext uri="{FF2B5EF4-FFF2-40B4-BE49-F238E27FC236}">
                <a16:creationId xmlns:a16="http://schemas.microsoft.com/office/drawing/2014/main" id="{B7966B74-9117-4E75-AEF8-1452E4582E3C}"/>
              </a:ext>
            </a:extLst>
          </p:cNvPr>
          <p:cNvSpPr/>
          <p:nvPr/>
        </p:nvSpPr>
        <p:spPr bwMode="auto">
          <a:xfrm>
            <a:off x="6253621" y="2059878"/>
            <a:ext cx="2453695" cy="309754"/>
          </a:xfrm>
          <a:prstGeom prst="rect">
            <a:avLst/>
          </a:prstGeom>
          <a:solidFill>
            <a:srgbClr val="0078D4"/>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500">
                <a:solidFill>
                  <a:schemeClr val="bg1"/>
                </a:solidFill>
                <a:latin typeface="Segoe UI Semibold" panose="020B0702040204020203" pitchFamily="34" charset="0"/>
                <a:ea typeface="Segoe UI" pitchFamily="34" charset="0"/>
                <a:cs typeface="Segoe UI Semibold" panose="020B0702040204020203" pitchFamily="34" charset="0"/>
              </a:rPr>
              <a:t>EVALUATION ONLY</a:t>
            </a:r>
            <a:endParaRPr kumimoji="0" lang="en-US" sz="1500" b="0" strike="noStrike" kern="1200" cap="none" spc="0" normalizeH="0" baseline="0" noProof="0">
              <a:ln>
                <a:noFill/>
              </a:ln>
              <a:solidFill>
                <a:schemeClr val="bg1"/>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78" name="Rectangle 77">
            <a:extLst>
              <a:ext uri="{FF2B5EF4-FFF2-40B4-BE49-F238E27FC236}">
                <a16:creationId xmlns:a16="http://schemas.microsoft.com/office/drawing/2014/main" id="{AEE56211-B763-4948-BE4A-8526600A2886}"/>
              </a:ext>
            </a:extLst>
          </p:cNvPr>
          <p:cNvSpPr/>
          <p:nvPr/>
        </p:nvSpPr>
        <p:spPr>
          <a:xfrm>
            <a:off x="1970694" y="4676961"/>
            <a:ext cx="2432120" cy="1419491"/>
          </a:xfrm>
          <a:prstGeom prst="rect">
            <a:avLst/>
          </a:prstGeom>
        </p:spPr>
        <p:txBody>
          <a:bodyPr wrap="square">
            <a:spAutoFit/>
          </a:bodyPr>
          <a:lstStyle/>
          <a:p>
            <a:pPr algn="ctr" defTabSz="914102" fontAlgn="base">
              <a:lnSpc>
                <a:spcPct val="90000"/>
              </a:lnSpc>
              <a:spcBef>
                <a:spcPct val="0"/>
              </a:spcBef>
              <a:spcAft>
                <a:spcPct val="0"/>
              </a:spcAft>
              <a:defRPr/>
            </a:pPr>
            <a:r>
              <a:rPr lang="en-US" sz="1568">
                <a:solidFill>
                  <a:srgbClr val="3C3C41"/>
                </a:solidFill>
                <a:latin typeface="Segoe UI"/>
              </a:rPr>
              <a:t>AKS-HCI installed on</a:t>
            </a:r>
            <a:br>
              <a:rPr lang="en-US" sz="1568">
                <a:solidFill>
                  <a:srgbClr val="3C3C41"/>
                </a:solidFill>
                <a:latin typeface="Segoe UI"/>
              </a:rPr>
            </a:br>
            <a:r>
              <a:rPr lang="en-US" sz="1568">
                <a:solidFill>
                  <a:srgbClr val="3C3C41"/>
                </a:solidFill>
                <a:latin typeface="Segoe UI"/>
              </a:rPr>
              <a:t>Azure Stack HCI 20H2 multi-node cluster running on validated physical hardware*</a:t>
            </a:r>
          </a:p>
          <a:p>
            <a:pPr algn="ctr" defTabSz="914367" fontAlgn="base">
              <a:defRPr/>
            </a:pPr>
            <a:endParaRPr lang="en-US" sz="1568">
              <a:solidFill>
                <a:srgbClr val="3C3C41"/>
              </a:solidFill>
              <a:latin typeface="Segoe UI"/>
            </a:endParaRPr>
          </a:p>
        </p:txBody>
      </p:sp>
      <p:sp>
        <p:nvSpPr>
          <p:cNvPr id="79" name="TextBox 78">
            <a:extLst>
              <a:ext uri="{FF2B5EF4-FFF2-40B4-BE49-F238E27FC236}">
                <a16:creationId xmlns:a16="http://schemas.microsoft.com/office/drawing/2014/main" id="{6784F93D-BF03-4A4E-8FFA-8BCD9CCD0C7E}"/>
              </a:ext>
            </a:extLst>
          </p:cNvPr>
          <p:cNvSpPr txBox="1"/>
          <p:nvPr/>
        </p:nvSpPr>
        <p:spPr>
          <a:xfrm>
            <a:off x="3278943" y="6544011"/>
            <a:ext cx="5909054" cy="184666"/>
          </a:xfrm>
          <a:prstGeom prst="rect">
            <a:avLst/>
          </a:prstGeom>
          <a:noFill/>
        </p:spPr>
        <p:txBody>
          <a:bodyPr wrap="none" lIns="0" tIns="0" rIns="0" bIns="0" rtlCol="0">
            <a:spAutoFit/>
          </a:bodyPr>
          <a:lstStyle/>
          <a:p>
            <a:pPr algn="r"/>
            <a:r>
              <a:rPr lang="en-US" sz="1100"/>
              <a:t>* AKS-HCI is also supported on a Windows Server 2019 Hyper-V-based physical cluster </a:t>
            </a:r>
          </a:p>
        </p:txBody>
      </p:sp>
      <p:sp>
        <p:nvSpPr>
          <p:cNvPr id="81" name="Rectangle 80">
            <a:extLst>
              <a:ext uri="{FF2B5EF4-FFF2-40B4-BE49-F238E27FC236}">
                <a16:creationId xmlns:a16="http://schemas.microsoft.com/office/drawing/2014/main" id="{5CC9F5B0-89BE-4571-BC47-89227671B072}"/>
              </a:ext>
            </a:extLst>
          </p:cNvPr>
          <p:cNvSpPr/>
          <p:nvPr/>
        </p:nvSpPr>
        <p:spPr>
          <a:xfrm>
            <a:off x="6253621" y="4682772"/>
            <a:ext cx="2475269" cy="1419491"/>
          </a:xfrm>
          <a:prstGeom prst="rect">
            <a:avLst/>
          </a:prstGeom>
        </p:spPr>
        <p:txBody>
          <a:bodyPr wrap="square">
            <a:spAutoFit/>
          </a:bodyPr>
          <a:lstStyle/>
          <a:p>
            <a:pPr algn="ctr" defTabSz="914102" fontAlgn="base">
              <a:lnSpc>
                <a:spcPct val="90000"/>
              </a:lnSpc>
              <a:spcBef>
                <a:spcPct val="0"/>
              </a:spcBef>
              <a:spcAft>
                <a:spcPct val="0"/>
              </a:spcAft>
              <a:defRPr/>
            </a:pPr>
            <a:r>
              <a:rPr lang="en-US" sz="1568">
                <a:solidFill>
                  <a:srgbClr val="3C3C41"/>
                </a:solidFill>
                <a:latin typeface="Segoe UI"/>
              </a:rPr>
              <a:t>AKS-HCI installed on Windows Server 2019 (single Hyper-V host) running on physical hardware, or an Azure VM</a:t>
            </a:r>
          </a:p>
          <a:p>
            <a:pPr algn="ctr" defTabSz="914367" fontAlgn="base">
              <a:defRPr/>
            </a:pPr>
            <a:endParaRPr lang="en-US" sz="1568">
              <a:solidFill>
                <a:srgbClr val="3C3C41"/>
              </a:solidFill>
              <a:latin typeface="Segoe UI"/>
            </a:endParaRPr>
          </a:p>
        </p:txBody>
      </p:sp>
    </p:spTree>
    <p:extLst>
      <p:ext uri="{BB962C8B-B14F-4D97-AF65-F5344CB8AC3E}">
        <p14:creationId xmlns:p14="http://schemas.microsoft.com/office/powerpoint/2010/main" val="16805667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085AD1-6880-42BD-9EF2-00A3FCDD9263}"/>
              </a:ext>
            </a:extLst>
          </p:cNvPr>
          <p:cNvSpPr/>
          <p:nvPr/>
        </p:nvSpPr>
        <p:spPr bwMode="auto">
          <a:xfrm>
            <a:off x="370703" y="1987043"/>
            <a:ext cx="5568779" cy="43495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ea typeface="Segoe UI" pitchFamily="34" charset="0"/>
                <a:cs typeface="Segoe UI" pitchFamily="34" charset="0"/>
              </a:rPr>
              <a:t>Windows Admin Center</a:t>
            </a:r>
          </a:p>
        </p:txBody>
      </p:sp>
      <p:sp>
        <p:nvSpPr>
          <p:cNvPr id="2" name="Title 1">
            <a:extLst>
              <a:ext uri="{FF2B5EF4-FFF2-40B4-BE49-F238E27FC236}">
                <a16:creationId xmlns:a16="http://schemas.microsoft.com/office/drawing/2014/main" id="{F36BCF3B-6EA6-44CA-A8FC-B76CA63D93F5}"/>
              </a:ext>
            </a:extLst>
          </p:cNvPr>
          <p:cNvSpPr>
            <a:spLocks noGrp="1"/>
          </p:cNvSpPr>
          <p:nvPr>
            <p:ph type="title"/>
          </p:nvPr>
        </p:nvSpPr>
        <p:spPr/>
        <p:txBody>
          <a:bodyPr/>
          <a:lstStyle/>
          <a:p>
            <a:endParaRPr lang="en-US"/>
          </a:p>
        </p:txBody>
      </p:sp>
      <p:sp>
        <p:nvSpPr>
          <p:cNvPr id="5" name="Rectangle 4">
            <a:extLst>
              <a:ext uri="{FF2B5EF4-FFF2-40B4-BE49-F238E27FC236}">
                <a16:creationId xmlns:a16="http://schemas.microsoft.com/office/drawing/2014/main" id="{277A7D44-2ADF-45AF-B2A1-637F4DA4FDBA}"/>
              </a:ext>
            </a:extLst>
          </p:cNvPr>
          <p:cNvSpPr/>
          <p:nvPr/>
        </p:nvSpPr>
        <p:spPr bwMode="auto">
          <a:xfrm>
            <a:off x="6252519" y="1987043"/>
            <a:ext cx="5700584" cy="43495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ea typeface="Segoe UI" pitchFamily="34" charset="0"/>
                <a:cs typeface="Segoe UI" pitchFamily="34" charset="0"/>
              </a:rPr>
              <a:t>PowerShell</a:t>
            </a:r>
          </a:p>
        </p:txBody>
      </p:sp>
      <p:pic>
        <p:nvPicPr>
          <p:cNvPr id="10" name="Picture 9" descr="Graphical user interface, text, application, email&#10;&#10;Description automatically generated">
            <a:extLst>
              <a:ext uri="{FF2B5EF4-FFF2-40B4-BE49-F238E27FC236}">
                <a16:creationId xmlns:a16="http://schemas.microsoft.com/office/drawing/2014/main" id="{2E1ECAB7-7AE8-4136-B628-AABCD816BCA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3962" y="2640525"/>
            <a:ext cx="5022260" cy="3350448"/>
          </a:xfrm>
          <a:prstGeom prst="rect">
            <a:avLst/>
          </a:prstGeom>
          <a:ln>
            <a:noFill/>
          </a:ln>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A77BB84D-5FB6-4C95-9178-2DC44CB3E312}"/>
              </a:ext>
            </a:extLst>
          </p:cNvPr>
          <p:cNvSpPr txBox="1"/>
          <p:nvPr/>
        </p:nvSpPr>
        <p:spPr>
          <a:xfrm>
            <a:off x="6690946" y="3080141"/>
            <a:ext cx="4832220" cy="923330"/>
          </a:xfrm>
          <a:prstGeom prst="rect">
            <a:avLst/>
          </a:prstGeom>
          <a:noFill/>
        </p:spPr>
        <p:txBody>
          <a:bodyPr wrap="none" lIns="0" tIns="0" rIns="0" bIns="0" rtlCol="0">
            <a:spAutoFit/>
          </a:bodyPr>
          <a:lstStyle/>
          <a:p>
            <a:pPr marL="457200" indent="-457200" algn="l">
              <a:buAutoNum type="arabicParenR"/>
            </a:pPr>
            <a:r>
              <a:rPr lang="en-US" sz="2000"/>
              <a:t>Install Azure CLI</a:t>
            </a:r>
          </a:p>
          <a:p>
            <a:pPr marL="457200" indent="-457200" algn="l">
              <a:buAutoNum type="arabicParenR"/>
            </a:pPr>
            <a:r>
              <a:rPr lang="en-US" sz="2000"/>
              <a:t>Register Azure Arc enabled K8s service</a:t>
            </a:r>
          </a:p>
          <a:p>
            <a:pPr marL="457200" indent="-457200" algn="l">
              <a:buAutoNum type="arabicParenR"/>
            </a:pPr>
            <a:r>
              <a:rPr lang="en-US" sz="2000"/>
              <a:t>Create RG &amp; Service Principal</a:t>
            </a:r>
          </a:p>
        </p:txBody>
      </p:sp>
      <p:sp>
        <p:nvSpPr>
          <p:cNvPr id="13" name="TextBox 12">
            <a:extLst>
              <a:ext uri="{FF2B5EF4-FFF2-40B4-BE49-F238E27FC236}">
                <a16:creationId xmlns:a16="http://schemas.microsoft.com/office/drawing/2014/main" id="{F836E277-361E-4492-9153-1A19B35AAB00}"/>
              </a:ext>
            </a:extLst>
          </p:cNvPr>
          <p:cNvSpPr txBox="1"/>
          <p:nvPr/>
        </p:nvSpPr>
        <p:spPr>
          <a:xfrm>
            <a:off x="6582509" y="4080906"/>
            <a:ext cx="4832220" cy="2123658"/>
          </a:xfrm>
          <a:prstGeom prst="rect">
            <a:avLst/>
          </a:prstGeom>
          <a:noFill/>
        </p:spPr>
        <p:txBody>
          <a:bodyPr wrap="square">
            <a:spAutoFit/>
          </a:bodyPr>
          <a:lstStyle/>
          <a:p>
            <a:r>
              <a:rPr lang="en-US" sz="1600">
                <a:solidFill>
                  <a:srgbClr val="0000FF"/>
                </a:solidFill>
                <a:latin typeface="Lucida Console" panose="020B0609040504020204" pitchFamily="49" charset="0"/>
              </a:rPr>
              <a:t>Install-</a:t>
            </a:r>
            <a:r>
              <a:rPr lang="en-US" sz="1600" err="1">
                <a:solidFill>
                  <a:srgbClr val="0000FF"/>
                </a:solidFill>
                <a:latin typeface="Lucida Console" panose="020B0609040504020204" pitchFamily="49" charset="0"/>
              </a:rPr>
              <a:t>AksHciArcOnboarding</a:t>
            </a:r>
            <a:br>
              <a:rPr lang="en-US" sz="1600">
                <a:solidFill>
                  <a:prstClr val="black"/>
                </a:solidFill>
                <a:latin typeface="Lucida Console" panose="020B0609040504020204" pitchFamily="49" charset="0"/>
              </a:rPr>
            </a:br>
            <a:r>
              <a:rPr lang="en-US" sz="1600">
                <a:solidFill>
                  <a:srgbClr val="000080"/>
                </a:solidFill>
                <a:latin typeface="Lucida Console" panose="020B0609040504020204" pitchFamily="49" charset="0"/>
              </a:rPr>
              <a:t>-name</a:t>
            </a:r>
            <a:r>
              <a:rPr lang="en-US" sz="1600">
                <a:solidFill>
                  <a:prstClr val="black"/>
                </a:solidFill>
                <a:latin typeface="Lucida Console" panose="020B0609040504020204" pitchFamily="49" charset="0"/>
              </a:rPr>
              <a:t> </a:t>
            </a:r>
            <a:r>
              <a:rPr lang="en-US" sz="1600">
                <a:solidFill>
                  <a:srgbClr val="A82D00"/>
                </a:solidFill>
                <a:latin typeface="Lucida Console" panose="020B0609040504020204" pitchFamily="49" charset="0"/>
              </a:rPr>
              <a:t>$</a:t>
            </a:r>
            <a:r>
              <a:rPr lang="en-US" sz="1600" err="1">
                <a:solidFill>
                  <a:srgbClr val="A82D00"/>
                </a:solidFill>
                <a:latin typeface="Lucida Console" panose="020B0609040504020204" pitchFamily="49" charset="0"/>
              </a:rPr>
              <a:t>clusterName</a:t>
            </a:r>
            <a:br>
              <a:rPr lang="en-US" sz="1600">
                <a:solidFill>
                  <a:prstClr val="black"/>
                </a:solidFill>
                <a:latin typeface="Lucida Console" panose="020B0609040504020204" pitchFamily="49" charset="0"/>
              </a:rPr>
            </a:br>
            <a:r>
              <a:rPr lang="en-US" sz="1600">
                <a:solidFill>
                  <a:srgbClr val="000080"/>
                </a:solidFill>
                <a:latin typeface="Lucida Console" panose="020B0609040504020204" pitchFamily="49" charset="0"/>
              </a:rPr>
              <a:t>-</a:t>
            </a:r>
            <a:r>
              <a:rPr lang="en-US" sz="1600" err="1">
                <a:solidFill>
                  <a:srgbClr val="000080"/>
                </a:solidFill>
                <a:latin typeface="Lucida Console" panose="020B0609040504020204" pitchFamily="49" charset="0"/>
              </a:rPr>
              <a:t>resourcegroup</a:t>
            </a:r>
            <a:r>
              <a:rPr lang="en-US" sz="1600">
                <a:solidFill>
                  <a:prstClr val="black"/>
                </a:solidFill>
                <a:latin typeface="Lucida Console" panose="020B0609040504020204" pitchFamily="49" charset="0"/>
              </a:rPr>
              <a:t> </a:t>
            </a:r>
            <a:r>
              <a:rPr lang="en-US" sz="1600">
                <a:solidFill>
                  <a:srgbClr val="A82D00"/>
                </a:solidFill>
                <a:latin typeface="Lucida Console" panose="020B0609040504020204" pitchFamily="49" charset="0"/>
              </a:rPr>
              <a:t>$resourceGroup</a:t>
            </a:r>
            <a:br>
              <a:rPr lang="en-US" sz="1600">
                <a:solidFill>
                  <a:prstClr val="black"/>
                </a:solidFill>
                <a:latin typeface="Lucida Console" panose="020B0609040504020204" pitchFamily="49" charset="0"/>
              </a:rPr>
            </a:br>
            <a:r>
              <a:rPr lang="en-US" sz="1600">
                <a:solidFill>
                  <a:srgbClr val="000080"/>
                </a:solidFill>
                <a:latin typeface="Lucida Console" panose="020B0609040504020204" pitchFamily="49" charset="0"/>
              </a:rPr>
              <a:t>-location</a:t>
            </a:r>
            <a:r>
              <a:rPr lang="en-US" sz="1600">
                <a:solidFill>
                  <a:prstClr val="black"/>
                </a:solidFill>
                <a:latin typeface="Lucida Console" panose="020B0609040504020204" pitchFamily="49" charset="0"/>
              </a:rPr>
              <a:t> </a:t>
            </a:r>
            <a:r>
              <a:rPr lang="en-US" sz="1600">
                <a:solidFill>
                  <a:srgbClr val="A82D00"/>
                </a:solidFill>
                <a:latin typeface="Lucida Console" panose="020B0609040504020204" pitchFamily="49" charset="0"/>
              </a:rPr>
              <a:t>$location</a:t>
            </a:r>
            <a:br>
              <a:rPr lang="en-US" sz="1600">
                <a:solidFill>
                  <a:prstClr val="black"/>
                </a:solidFill>
                <a:latin typeface="Lucida Console" panose="020B0609040504020204" pitchFamily="49" charset="0"/>
              </a:rPr>
            </a:br>
            <a:r>
              <a:rPr lang="en-US" sz="1600">
                <a:solidFill>
                  <a:srgbClr val="000080"/>
                </a:solidFill>
                <a:latin typeface="Lucida Console" panose="020B0609040504020204" pitchFamily="49" charset="0"/>
              </a:rPr>
              <a:t>-</a:t>
            </a:r>
            <a:r>
              <a:rPr lang="en-US" sz="1600" err="1">
                <a:solidFill>
                  <a:srgbClr val="000080"/>
                </a:solidFill>
                <a:latin typeface="Lucida Console" panose="020B0609040504020204" pitchFamily="49" charset="0"/>
              </a:rPr>
              <a:t>subscriptionid</a:t>
            </a:r>
            <a:r>
              <a:rPr lang="en-US" sz="1600">
                <a:solidFill>
                  <a:prstClr val="black"/>
                </a:solidFill>
                <a:latin typeface="Lucida Console" panose="020B0609040504020204" pitchFamily="49" charset="0"/>
              </a:rPr>
              <a:t> </a:t>
            </a:r>
            <a:r>
              <a:rPr lang="en-US" sz="1600">
                <a:solidFill>
                  <a:srgbClr val="A82D00"/>
                </a:solidFill>
                <a:latin typeface="Lucida Console" panose="020B0609040504020204" pitchFamily="49" charset="0"/>
              </a:rPr>
              <a:t>$</a:t>
            </a:r>
            <a:r>
              <a:rPr lang="en-US" sz="1600" err="1">
                <a:solidFill>
                  <a:srgbClr val="A82D00"/>
                </a:solidFill>
                <a:latin typeface="Lucida Console" panose="020B0609040504020204" pitchFamily="49" charset="0"/>
              </a:rPr>
              <a:t>subscriptionId</a:t>
            </a:r>
            <a:br>
              <a:rPr lang="en-US" sz="1600">
                <a:solidFill>
                  <a:prstClr val="black"/>
                </a:solidFill>
                <a:latin typeface="Lucida Console" panose="020B0609040504020204" pitchFamily="49" charset="0"/>
              </a:rPr>
            </a:br>
            <a:r>
              <a:rPr lang="en-US" sz="1600">
                <a:solidFill>
                  <a:srgbClr val="000080"/>
                </a:solidFill>
                <a:latin typeface="Lucida Console" panose="020B0609040504020204" pitchFamily="49" charset="0"/>
              </a:rPr>
              <a:t>-</a:t>
            </a:r>
            <a:r>
              <a:rPr lang="en-US" sz="1600" err="1">
                <a:solidFill>
                  <a:srgbClr val="000080"/>
                </a:solidFill>
                <a:latin typeface="Lucida Console" panose="020B0609040504020204" pitchFamily="49" charset="0"/>
              </a:rPr>
              <a:t>clientid</a:t>
            </a:r>
            <a:r>
              <a:rPr lang="en-US" sz="1600">
                <a:solidFill>
                  <a:prstClr val="black"/>
                </a:solidFill>
                <a:latin typeface="Lucida Console" panose="020B0609040504020204" pitchFamily="49" charset="0"/>
              </a:rPr>
              <a:t> </a:t>
            </a:r>
            <a:r>
              <a:rPr lang="en-US" sz="1600">
                <a:solidFill>
                  <a:srgbClr val="A82D00"/>
                </a:solidFill>
                <a:latin typeface="Lucida Console" panose="020B0609040504020204" pitchFamily="49" charset="0"/>
              </a:rPr>
              <a:t>$</a:t>
            </a:r>
            <a:r>
              <a:rPr lang="en-US" sz="1600" err="1">
                <a:solidFill>
                  <a:srgbClr val="A82D00"/>
                </a:solidFill>
                <a:latin typeface="Lucida Console" panose="020B0609040504020204" pitchFamily="49" charset="0"/>
              </a:rPr>
              <a:t>appId</a:t>
            </a:r>
            <a:br>
              <a:rPr lang="en-US" sz="1600">
                <a:solidFill>
                  <a:prstClr val="black"/>
                </a:solidFill>
                <a:latin typeface="Lucida Console" panose="020B0609040504020204" pitchFamily="49" charset="0"/>
              </a:rPr>
            </a:br>
            <a:r>
              <a:rPr lang="en-US" sz="1600">
                <a:solidFill>
                  <a:srgbClr val="000080"/>
                </a:solidFill>
                <a:latin typeface="Lucida Console" panose="020B0609040504020204" pitchFamily="49" charset="0"/>
              </a:rPr>
              <a:t>-</a:t>
            </a:r>
            <a:r>
              <a:rPr lang="en-US" sz="1600" err="1">
                <a:solidFill>
                  <a:srgbClr val="000080"/>
                </a:solidFill>
                <a:latin typeface="Lucida Console" panose="020B0609040504020204" pitchFamily="49" charset="0"/>
              </a:rPr>
              <a:t>clientsecret</a:t>
            </a:r>
            <a:r>
              <a:rPr lang="en-US" sz="1600">
                <a:solidFill>
                  <a:prstClr val="black"/>
                </a:solidFill>
                <a:latin typeface="Lucida Console" panose="020B0609040504020204" pitchFamily="49" charset="0"/>
              </a:rPr>
              <a:t> </a:t>
            </a:r>
            <a:r>
              <a:rPr lang="en-US" sz="1600">
                <a:solidFill>
                  <a:srgbClr val="A82D00"/>
                </a:solidFill>
                <a:latin typeface="Lucida Console" panose="020B0609040504020204" pitchFamily="49" charset="0"/>
              </a:rPr>
              <a:t>$password</a:t>
            </a:r>
          </a:p>
          <a:p>
            <a:r>
              <a:rPr lang="en-US" sz="1600">
                <a:solidFill>
                  <a:srgbClr val="000080"/>
                </a:solidFill>
                <a:latin typeface="Lucida Console" panose="020B0609040504020204" pitchFamily="49" charset="0"/>
              </a:rPr>
              <a:t>-</a:t>
            </a:r>
            <a:r>
              <a:rPr lang="en-US" sz="1600" err="1">
                <a:solidFill>
                  <a:srgbClr val="000080"/>
                </a:solidFill>
                <a:latin typeface="Lucida Console" panose="020B0609040504020204" pitchFamily="49" charset="0"/>
              </a:rPr>
              <a:t>tenantid</a:t>
            </a:r>
            <a:r>
              <a:rPr lang="en-US" sz="1600">
                <a:solidFill>
                  <a:prstClr val="black"/>
                </a:solidFill>
                <a:latin typeface="Lucida Console" panose="020B0609040504020204" pitchFamily="49" charset="0"/>
              </a:rPr>
              <a:t> </a:t>
            </a:r>
            <a:r>
              <a:rPr lang="en-US" sz="1600">
                <a:solidFill>
                  <a:srgbClr val="A82D00"/>
                </a:solidFill>
                <a:latin typeface="Lucida Console" panose="020B0609040504020204" pitchFamily="49" charset="0"/>
              </a:rPr>
              <a:t>$tenant</a:t>
            </a:r>
          </a:p>
        </p:txBody>
      </p:sp>
      <p:sp>
        <p:nvSpPr>
          <p:cNvPr id="8" name="Title 5">
            <a:extLst>
              <a:ext uri="{FF2B5EF4-FFF2-40B4-BE49-F238E27FC236}">
                <a16:creationId xmlns:a16="http://schemas.microsoft.com/office/drawing/2014/main" id="{ACF1211C-8E31-40E6-9608-F78094C8750C}"/>
              </a:ext>
            </a:extLst>
          </p:cNvPr>
          <p:cNvSpPr txBox="1">
            <a:spLocks/>
          </p:cNvSpPr>
          <p:nvPr/>
        </p:nvSpPr>
        <p:spPr>
          <a:xfrm>
            <a:off x="588263" y="1107280"/>
            <a:ext cx="7508990" cy="1106905"/>
          </a:xfr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r>
              <a:rPr lang="en-US"/>
              <a:t>Azure Arc – Onboarding</a:t>
            </a:r>
          </a:p>
        </p:txBody>
      </p:sp>
    </p:spTree>
    <p:extLst>
      <p:ext uri="{BB962C8B-B14F-4D97-AF65-F5344CB8AC3E}">
        <p14:creationId xmlns:p14="http://schemas.microsoft.com/office/powerpoint/2010/main" val="109288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805A07-A88E-43B2-99A2-3C6C5387EAB3}"/>
              </a:ext>
            </a:extLst>
          </p:cNvPr>
          <p:cNvSpPr>
            <a:spLocks noGrp="1"/>
          </p:cNvSpPr>
          <p:nvPr>
            <p:ph type="title"/>
          </p:nvPr>
        </p:nvSpPr>
        <p:spPr/>
        <p:txBody>
          <a:bodyPr/>
          <a:lstStyle/>
          <a:p>
            <a:r>
              <a:rPr lang="en-US"/>
              <a:t>Call to Action</a:t>
            </a:r>
          </a:p>
        </p:txBody>
      </p:sp>
    </p:spTree>
    <p:extLst>
      <p:ext uri="{BB962C8B-B14F-4D97-AF65-F5344CB8AC3E}">
        <p14:creationId xmlns:p14="http://schemas.microsoft.com/office/powerpoint/2010/main" val="582612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40182A-65CE-4E4E-9D7A-AB8BA44EC4B7}"/>
              </a:ext>
              <a:ext uri="{C183D7F6-B498-43B3-948B-1728B52AA6E4}">
                <adec:decorative xmlns:adec="http://schemas.microsoft.com/office/drawing/2017/decorative" val="1"/>
              </a:ext>
            </a:extLst>
          </p:cNvPr>
          <p:cNvSpPr/>
          <p:nvPr/>
        </p:nvSpPr>
        <p:spPr>
          <a:xfrm>
            <a:off x="0" y="1346183"/>
            <a:ext cx="12192000" cy="3331525"/>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E029496A-1C7C-45DC-B968-7C19F4167C8B}"/>
              </a:ext>
            </a:extLst>
          </p:cNvPr>
          <p:cNvSpPr/>
          <p:nvPr/>
        </p:nvSpPr>
        <p:spPr>
          <a:xfrm>
            <a:off x="2813584" y="1133997"/>
            <a:ext cx="457200" cy="457200"/>
          </a:xfrm>
          <a:prstGeom prst="ellipse">
            <a:avLst/>
          </a:prstGeom>
          <a:solidFill>
            <a:sysClr val="window" lastClr="FFFFFF"/>
          </a:solidFill>
          <a:ln w="12700" cap="flat" cmpd="sng" algn="ctr">
            <a:noFill/>
            <a:prstDash val="solid"/>
            <a:miter lim="800000"/>
          </a:ln>
          <a:effectLst>
            <a:outerShdw blurRad="63500" dist="25400" dir="2700000" algn="tl"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1</a:t>
            </a:r>
          </a:p>
        </p:txBody>
      </p:sp>
      <p:sp>
        <p:nvSpPr>
          <p:cNvPr id="10" name="TextBox 9">
            <a:extLst>
              <a:ext uri="{FF2B5EF4-FFF2-40B4-BE49-F238E27FC236}">
                <a16:creationId xmlns:a16="http://schemas.microsoft.com/office/drawing/2014/main" id="{A5EDD0A8-6F12-4D0D-BF0F-C477DA7B3666}"/>
              </a:ext>
            </a:extLst>
          </p:cNvPr>
          <p:cNvSpPr txBox="1"/>
          <p:nvPr/>
        </p:nvSpPr>
        <p:spPr>
          <a:xfrm>
            <a:off x="2477863" y="2811891"/>
            <a:ext cx="1128642"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Register</a:t>
            </a:r>
          </a:p>
        </p:txBody>
      </p:sp>
      <p:sp>
        <p:nvSpPr>
          <p:cNvPr id="11" name="TextBox 10">
            <a:extLst>
              <a:ext uri="{FF2B5EF4-FFF2-40B4-BE49-F238E27FC236}">
                <a16:creationId xmlns:a16="http://schemas.microsoft.com/office/drawing/2014/main" id="{48A8360E-6EDA-4898-9041-C6EEABA3C33B}"/>
              </a:ext>
            </a:extLst>
          </p:cNvPr>
          <p:cNvSpPr txBox="1"/>
          <p:nvPr/>
        </p:nvSpPr>
        <p:spPr>
          <a:xfrm>
            <a:off x="1822574" y="3435626"/>
            <a:ext cx="2497185"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2F2F2F"/>
                </a:solidFill>
                <a:effectLst/>
                <a:uLnTx/>
                <a:uFillTx/>
                <a:latin typeface="Segoe UI"/>
                <a:ea typeface="+mn-ea"/>
                <a:cs typeface="+mn-cs"/>
              </a:rPr>
              <a:t>Register for the download, further information and access to technical programs</a:t>
            </a:r>
          </a:p>
        </p:txBody>
      </p:sp>
      <p:sp>
        <p:nvSpPr>
          <p:cNvPr id="15" name="Oval 14">
            <a:extLst>
              <a:ext uri="{FF2B5EF4-FFF2-40B4-BE49-F238E27FC236}">
                <a16:creationId xmlns:a16="http://schemas.microsoft.com/office/drawing/2014/main" id="{6B5836CD-1E48-4FFC-A0DB-668471103EDA}"/>
              </a:ext>
            </a:extLst>
          </p:cNvPr>
          <p:cNvSpPr/>
          <p:nvPr/>
        </p:nvSpPr>
        <p:spPr>
          <a:xfrm>
            <a:off x="5829217" y="1133997"/>
            <a:ext cx="457200" cy="457200"/>
          </a:xfrm>
          <a:prstGeom prst="ellipse">
            <a:avLst/>
          </a:prstGeom>
          <a:solidFill>
            <a:sysClr val="window" lastClr="FFFFFF"/>
          </a:solidFill>
          <a:ln w="12700" cap="flat" cmpd="sng" algn="ctr">
            <a:noFill/>
            <a:prstDash val="solid"/>
            <a:miter lim="800000"/>
          </a:ln>
          <a:effectLst>
            <a:outerShdw blurRad="63500" dist="25400" dir="2700000" algn="tl"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2</a:t>
            </a:r>
          </a:p>
        </p:txBody>
      </p:sp>
      <p:sp>
        <p:nvSpPr>
          <p:cNvPr id="17" name="TextBox 16">
            <a:extLst>
              <a:ext uri="{FF2B5EF4-FFF2-40B4-BE49-F238E27FC236}">
                <a16:creationId xmlns:a16="http://schemas.microsoft.com/office/drawing/2014/main" id="{6583F2D6-7B08-40FF-AAAD-ADDD1D787023}"/>
              </a:ext>
            </a:extLst>
          </p:cNvPr>
          <p:cNvSpPr txBox="1"/>
          <p:nvPr/>
        </p:nvSpPr>
        <p:spPr>
          <a:xfrm>
            <a:off x="5380755" y="2811891"/>
            <a:ext cx="137268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Download</a:t>
            </a:r>
          </a:p>
        </p:txBody>
      </p:sp>
      <p:sp>
        <p:nvSpPr>
          <p:cNvPr id="18" name="TextBox 17">
            <a:extLst>
              <a:ext uri="{FF2B5EF4-FFF2-40B4-BE49-F238E27FC236}">
                <a16:creationId xmlns:a16="http://schemas.microsoft.com/office/drawing/2014/main" id="{6DB42D8A-D6DC-4548-B42A-3B1671392A84}"/>
              </a:ext>
            </a:extLst>
          </p:cNvPr>
          <p:cNvSpPr txBox="1"/>
          <p:nvPr/>
        </p:nvSpPr>
        <p:spPr>
          <a:xfrm>
            <a:off x="4916072" y="3441517"/>
            <a:ext cx="2292695" cy="95410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2F2F2F"/>
                </a:solidFill>
                <a:effectLst/>
                <a:uLnTx/>
                <a:uFillTx/>
                <a:latin typeface="Segoe UI"/>
                <a:ea typeface="+mn-ea"/>
                <a:cs typeface="+mn-cs"/>
              </a:rPr>
              <a:t>Install Azure Kubernetes Service on Azure Stack HCI Preview and Windows Admin Center</a:t>
            </a:r>
          </a:p>
        </p:txBody>
      </p:sp>
      <p:sp>
        <p:nvSpPr>
          <p:cNvPr id="16" name="Oval 15">
            <a:extLst>
              <a:ext uri="{FF2B5EF4-FFF2-40B4-BE49-F238E27FC236}">
                <a16:creationId xmlns:a16="http://schemas.microsoft.com/office/drawing/2014/main" id="{DA30BE21-75C2-472B-887E-468AFB0CA4A3}"/>
              </a:ext>
            </a:extLst>
          </p:cNvPr>
          <p:cNvSpPr/>
          <p:nvPr/>
        </p:nvSpPr>
        <p:spPr>
          <a:xfrm>
            <a:off x="8844851" y="1133997"/>
            <a:ext cx="457200" cy="457200"/>
          </a:xfrm>
          <a:prstGeom prst="ellipse">
            <a:avLst/>
          </a:prstGeom>
          <a:solidFill>
            <a:sysClr val="window" lastClr="FFFFFF"/>
          </a:solidFill>
          <a:ln w="12700" cap="flat" cmpd="sng" algn="ctr">
            <a:noFill/>
            <a:prstDash val="solid"/>
            <a:miter lim="800000"/>
          </a:ln>
          <a:effectLst>
            <a:outerShdw blurRad="63500" dist="25400" dir="2700000" algn="tl"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3</a:t>
            </a:r>
          </a:p>
        </p:txBody>
      </p:sp>
      <p:sp>
        <p:nvSpPr>
          <p:cNvPr id="22" name="TextBox 21">
            <a:extLst>
              <a:ext uri="{FF2B5EF4-FFF2-40B4-BE49-F238E27FC236}">
                <a16:creationId xmlns:a16="http://schemas.microsoft.com/office/drawing/2014/main" id="{6B429A91-5366-4388-8FDE-C03DE9B5B903}"/>
              </a:ext>
            </a:extLst>
          </p:cNvPr>
          <p:cNvSpPr txBox="1"/>
          <p:nvPr/>
        </p:nvSpPr>
        <p:spPr>
          <a:xfrm>
            <a:off x="8541478" y="2811891"/>
            <a:ext cx="1063946"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Tutorial</a:t>
            </a:r>
          </a:p>
        </p:txBody>
      </p:sp>
      <p:sp>
        <p:nvSpPr>
          <p:cNvPr id="27" name="TextBox 26">
            <a:extLst>
              <a:ext uri="{FF2B5EF4-FFF2-40B4-BE49-F238E27FC236}">
                <a16:creationId xmlns:a16="http://schemas.microsoft.com/office/drawing/2014/main" id="{8A9EC535-ACF7-4573-89E5-49DEA3184371}"/>
              </a:ext>
            </a:extLst>
          </p:cNvPr>
          <p:cNvSpPr txBox="1"/>
          <p:nvPr/>
        </p:nvSpPr>
        <p:spPr>
          <a:xfrm>
            <a:off x="7805080" y="3435626"/>
            <a:ext cx="2497185" cy="95410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2F2F2F"/>
                </a:solidFill>
                <a:effectLst/>
                <a:uLnTx/>
                <a:uFillTx/>
                <a:latin typeface="Segoe UI"/>
                <a:ea typeface="+mn-ea"/>
                <a:cs typeface="+mn-cs"/>
              </a:rPr>
              <a:t>Guidance to help get the most from Azure Kubernetes Service on Azure Stack HCI evaluation experience</a:t>
            </a:r>
            <a:endParaRPr kumimoji="0" lang="en-US" sz="1400" b="0" i="0" u="none" strike="noStrike" kern="0" cap="none" spc="0" normalizeH="0" baseline="0" noProof="0">
              <a:ln>
                <a:noFill/>
              </a:ln>
              <a:solidFill>
                <a:srgbClr val="2F2F2F"/>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1E6BB91E-93AD-41EF-B219-B696FE87B5A5}"/>
              </a:ext>
            </a:extLst>
          </p:cNvPr>
          <p:cNvSpPr txBox="1"/>
          <p:nvPr/>
        </p:nvSpPr>
        <p:spPr>
          <a:xfrm>
            <a:off x="235612" y="5218098"/>
            <a:ext cx="2144531"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78D4"/>
                </a:solidFill>
                <a:effectLst/>
                <a:uLnTx/>
                <a:uFillTx/>
                <a:latin typeface="Segoe UI"/>
                <a:ea typeface="+mn-ea"/>
                <a:cs typeface="+mn-cs"/>
              </a:rPr>
              <a:t>Get Started Today  </a:t>
            </a:r>
          </a:p>
        </p:txBody>
      </p:sp>
      <p:grpSp>
        <p:nvGrpSpPr>
          <p:cNvPr id="3" name="Group 2">
            <a:extLst>
              <a:ext uri="{FF2B5EF4-FFF2-40B4-BE49-F238E27FC236}">
                <a16:creationId xmlns:a16="http://schemas.microsoft.com/office/drawing/2014/main" id="{57A01E89-1DB9-466E-A1AA-3FD4C3477702}"/>
              </a:ext>
              <a:ext uri="{C183D7F6-B498-43B3-948B-1728B52AA6E4}">
                <adec:decorative xmlns:adec="http://schemas.microsoft.com/office/drawing/2017/decorative" val="1"/>
              </a:ext>
            </a:extLst>
          </p:cNvPr>
          <p:cNvGrpSpPr/>
          <p:nvPr/>
        </p:nvGrpSpPr>
        <p:grpSpPr>
          <a:xfrm>
            <a:off x="5872211" y="1948281"/>
            <a:ext cx="441199" cy="601296"/>
            <a:chOff x="4439612" y="2923374"/>
            <a:chExt cx="441199" cy="601296"/>
          </a:xfrm>
        </p:grpSpPr>
        <p:sp>
          <p:nvSpPr>
            <p:cNvPr id="29" name="Freeform 5">
              <a:extLst>
                <a:ext uri="{FF2B5EF4-FFF2-40B4-BE49-F238E27FC236}">
                  <a16:creationId xmlns:a16="http://schemas.microsoft.com/office/drawing/2014/main" id="{B1A80A38-25CF-4F7F-B990-9F40DA455A39}"/>
                </a:ext>
                <a:ext uri="{C183D7F6-B498-43B3-948B-1728B52AA6E4}">
                  <adec:decorative xmlns:adec="http://schemas.microsoft.com/office/drawing/2017/decorative" val="1"/>
                </a:ext>
              </a:extLst>
            </p:cNvPr>
            <p:cNvSpPr>
              <a:spLocks/>
            </p:cNvSpPr>
            <p:nvPr/>
          </p:nvSpPr>
          <p:spPr bwMode="auto">
            <a:xfrm>
              <a:off x="4489088" y="2923374"/>
              <a:ext cx="290821" cy="443963"/>
            </a:xfrm>
            <a:custGeom>
              <a:avLst/>
              <a:gdLst>
                <a:gd name="T0" fmla="*/ 170 w 170"/>
                <a:gd name="T1" fmla="*/ 167 h 252"/>
                <a:gd name="T2" fmla="*/ 144 w 170"/>
                <a:gd name="T3" fmla="*/ 142 h 252"/>
                <a:gd name="T4" fmla="*/ 103 w 170"/>
                <a:gd name="T5" fmla="*/ 182 h 252"/>
                <a:gd name="T6" fmla="*/ 103 w 170"/>
                <a:gd name="T7" fmla="*/ 0 h 252"/>
                <a:gd name="T8" fmla="*/ 67 w 170"/>
                <a:gd name="T9" fmla="*/ 0 h 252"/>
                <a:gd name="T10" fmla="*/ 67 w 170"/>
                <a:gd name="T11" fmla="*/ 182 h 252"/>
                <a:gd name="T12" fmla="*/ 26 w 170"/>
                <a:gd name="T13" fmla="*/ 142 h 252"/>
                <a:gd name="T14" fmla="*/ 0 w 170"/>
                <a:gd name="T15" fmla="*/ 167 h 252"/>
                <a:gd name="T16" fmla="*/ 85 w 170"/>
                <a:gd name="T17" fmla="*/ 252 h 252"/>
                <a:gd name="T18" fmla="*/ 85 w 170"/>
                <a:gd name="T19" fmla="*/ 252 h 252"/>
                <a:gd name="T20" fmla="*/ 85 w 170"/>
                <a:gd name="T21" fmla="*/ 252 h 252"/>
                <a:gd name="T22" fmla="*/ 170 w 170"/>
                <a:gd name="T23" fmla="*/ 16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252">
                  <a:moveTo>
                    <a:pt x="170" y="167"/>
                  </a:moveTo>
                  <a:lnTo>
                    <a:pt x="144" y="142"/>
                  </a:lnTo>
                  <a:lnTo>
                    <a:pt x="103" y="182"/>
                  </a:lnTo>
                  <a:lnTo>
                    <a:pt x="103" y="0"/>
                  </a:lnTo>
                  <a:lnTo>
                    <a:pt x="67" y="0"/>
                  </a:lnTo>
                  <a:lnTo>
                    <a:pt x="67" y="182"/>
                  </a:lnTo>
                  <a:lnTo>
                    <a:pt x="26" y="142"/>
                  </a:lnTo>
                  <a:lnTo>
                    <a:pt x="0" y="167"/>
                  </a:lnTo>
                  <a:lnTo>
                    <a:pt x="85" y="252"/>
                  </a:lnTo>
                  <a:lnTo>
                    <a:pt x="85" y="252"/>
                  </a:lnTo>
                  <a:lnTo>
                    <a:pt x="85" y="252"/>
                  </a:lnTo>
                  <a:lnTo>
                    <a:pt x="170" y="16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Segoe UI"/>
                <a:ea typeface="+mn-ea"/>
                <a:cs typeface="+mn-cs"/>
              </a:endParaRPr>
            </a:p>
          </p:txBody>
        </p:sp>
        <p:sp>
          <p:nvSpPr>
            <p:cNvPr id="20" name="Rectangle 6">
              <a:extLst>
                <a:ext uri="{FF2B5EF4-FFF2-40B4-BE49-F238E27FC236}">
                  <a16:creationId xmlns:a16="http://schemas.microsoft.com/office/drawing/2014/main" id="{49838358-8382-420D-A4E7-DCD81A79C2C6}"/>
                </a:ext>
                <a:ext uri="{C183D7F6-B498-43B3-948B-1728B52AA6E4}">
                  <adec:decorative xmlns:adec="http://schemas.microsoft.com/office/drawing/2017/decorative" val="1"/>
                </a:ext>
              </a:extLst>
            </p:cNvPr>
            <p:cNvSpPr>
              <a:spLocks noChangeArrowheads="1"/>
            </p:cNvSpPr>
            <p:nvPr/>
          </p:nvSpPr>
          <p:spPr bwMode="auto">
            <a:xfrm>
              <a:off x="4439612" y="3478951"/>
              <a:ext cx="441199" cy="4571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3" name="Freeform 110">
            <a:extLst>
              <a:ext uri="{FF2B5EF4-FFF2-40B4-BE49-F238E27FC236}">
                <a16:creationId xmlns:a16="http://schemas.microsoft.com/office/drawing/2014/main" id="{51A3AC2B-4D74-4FD6-8EA5-99F6E458EB16}"/>
              </a:ext>
              <a:ext uri="{C183D7F6-B498-43B3-948B-1728B52AA6E4}">
                <adec:decorative xmlns:adec="http://schemas.microsoft.com/office/drawing/2017/decorative" val="1"/>
              </a:ext>
            </a:extLst>
          </p:cNvPr>
          <p:cNvSpPr>
            <a:spLocks noChangeAspect="1" noEditPoints="1"/>
          </p:cNvSpPr>
          <p:nvPr/>
        </p:nvSpPr>
        <p:spPr bwMode="black">
          <a:xfrm>
            <a:off x="2850566" y="1948281"/>
            <a:ext cx="441199" cy="445033"/>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0070C0"/>
          </a:solidFill>
          <a:ln>
            <a:noFill/>
          </a:ln>
        </p:spPr>
        <p:txBody>
          <a:bodyPr vert="horz" wrap="square" lIns="93264" tIns="46632" rIns="93264" bIns="46632"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34" name="Group 33">
            <a:extLst>
              <a:ext uri="{FF2B5EF4-FFF2-40B4-BE49-F238E27FC236}">
                <a16:creationId xmlns:a16="http://schemas.microsoft.com/office/drawing/2014/main" id="{33EFA571-5609-47E2-B012-28A670FB08ED}"/>
              </a:ext>
              <a:ext uri="{C183D7F6-B498-43B3-948B-1728B52AA6E4}">
                <adec:decorative xmlns:adec="http://schemas.microsoft.com/office/drawing/2017/decorative" val="1"/>
              </a:ext>
            </a:extLst>
          </p:cNvPr>
          <p:cNvGrpSpPr>
            <a:grpSpLocks noChangeAspect="1"/>
          </p:cNvGrpSpPr>
          <p:nvPr/>
        </p:nvGrpSpPr>
        <p:grpSpPr>
          <a:xfrm>
            <a:off x="8776787" y="1948281"/>
            <a:ext cx="593328" cy="474662"/>
            <a:chOff x="5507038" y="5555332"/>
            <a:chExt cx="190500" cy="152400"/>
          </a:xfrm>
          <a:solidFill>
            <a:srgbClr val="0070C0"/>
          </a:solidFill>
        </p:grpSpPr>
        <p:sp>
          <p:nvSpPr>
            <p:cNvPr id="35" name="Freeform 487">
              <a:extLst>
                <a:ext uri="{FF2B5EF4-FFF2-40B4-BE49-F238E27FC236}">
                  <a16:creationId xmlns:a16="http://schemas.microsoft.com/office/drawing/2014/main" id="{06D46030-6980-4B6B-B105-B486AE3DFFD7}"/>
                </a:ext>
              </a:extLst>
            </p:cNvPr>
            <p:cNvSpPr>
              <a:spLocks/>
            </p:cNvSpPr>
            <p:nvPr/>
          </p:nvSpPr>
          <p:spPr bwMode="auto">
            <a:xfrm>
              <a:off x="5532438" y="5555332"/>
              <a:ext cx="63500" cy="127000"/>
            </a:xfrm>
            <a:custGeom>
              <a:avLst/>
              <a:gdLst>
                <a:gd name="T0" fmla="*/ 20 w 20"/>
                <a:gd name="T1" fmla="*/ 4 h 40"/>
                <a:gd name="T2" fmla="*/ 0 w 20"/>
                <a:gd name="T3" fmla="*/ 0 h 40"/>
                <a:gd name="T4" fmla="*/ 0 w 20"/>
                <a:gd name="T5" fmla="*/ 36 h 40"/>
                <a:gd name="T6" fmla="*/ 20 w 20"/>
                <a:gd name="T7" fmla="*/ 40 h 40"/>
                <a:gd name="T8" fmla="*/ 20 w 20"/>
                <a:gd name="T9" fmla="*/ 4 h 40"/>
              </a:gdLst>
              <a:ahLst/>
              <a:cxnLst>
                <a:cxn ang="0">
                  <a:pos x="T0" y="T1"/>
                </a:cxn>
                <a:cxn ang="0">
                  <a:pos x="T2" y="T3"/>
                </a:cxn>
                <a:cxn ang="0">
                  <a:pos x="T4" y="T5"/>
                </a:cxn>
                <a:cxn ang="0">
                  <a:pos x="T6" y="T7"/>
                </a:cxn>
                <a:cxn ang="0">
                  <a:pos x="T8" y="T9"/>
                </a:cxn>
              </a:cxnLst>
              <a:rect l="0" t="0" r="r" b="b"/>
              <a:pathLst>
                <a:path w="20" h="40">
                  <a:moveTo>
                    <a:pt x="20" y="4"/>
                  </a:moveTo>
                  <a:cubicBezTo>
                    <a:pt x="13" y="0"/>
                    <a:pt x="0" y="0"/>
                    <a:pt x="0" y="0"/>
                  </a:cubicBezTo>
                  <a:cubicBezTo>
                    <a:pt x="0" y="36"/>
                    <a:pt x="0" y="36"/>
                    <a:pt x="0" y="36"/>
                  </a:cubicBezTo>
                  <a:cubicBezTo>
                    <a:pt x="0" y="36"/>
                    <a:pt x="13" y="36"/>
                    <a:pt x="20" y="40"/>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th-TH" sz="1836" b="0" i="0" u="none" strike="noStrike" kern="1200" cap="none" spc="0" normalizeH="0" baseline="0" noProof="0">
                <a:ln>
                  <a:noFill/>
                </a:ln>
                <a:solidFill>
                  <a:srgbClr val="282828"/>
                </a:solidFill>
                <a:effectLst/>
                <a:uLnTx/>
                <a:uFillTx/>
                <a:latin typeface="Segoe UI"/>
                <a:ea typeface="+mn-ea"/>
                <a:cs typeface="+mn-cs"/>
              </a:endParaRPr>
            </a:p>
          </p:txBody>
        </p:sp>
        <p:sp>
          <p:nvSpPr>
            <p:cNvPr id="36" name="Freeform 488">
              <a:extLst>
                <a:ext uri="{FF2B5EF4-FFF2-40B4-BE49-F238E27FC236}">
                  <a16:creationId xmlns:a16="http://schemas.microsoft.com/office/drawing/2014/main" id="{F0971123-8920-49EC-B93E-E970E33F336C}"/>
                </a:ext>
              </a:extLst>
            </p:cNvPr>
            <p:cNvSpPr>
              <a:spLocks/>
            </p:cNvSpPr>
            <p:nvPr/>
          </p:nvSpPr>
          <p:spPr bwMode="auto">
            <a:xfrm>
              <a:off x="5608638" y="5555332"/>
              <a:ext cx="63500" cy="127000"/>
            </a:xfrm>
            <a:custGeom>
              <a:avLst/>
              <a:gdLst>
                <a:gd name="T0" fmla="*/ 20 w 20"/>
                <a:gd name="T1" fmla="*/ 0 h 40"/>
                <a:gd name="T2" fmla="*/ 0 w 20"/>
                <a:gd name="T3" fmla="*/ 4 h 40"/>
                <a:gd name="T4" fmla="*/ 0 w 20"/>
                <a:gd name="T5" fmla="*/ 40 h 40"/>
                <a:gd name="T6" fmla="*/ 20 w 20"/>
                <a:gd name="T7" fmla="*/ 36 h 40"/>
                <a:gd name="T8" fmla="*/ 20 w 20"/>
                <a:gd name="T9" fmla="*/ 0 h 40"/>
              </a:gdLst>
              <a:ahLst/>
              <a:cxnLst>
                <a:cxn ang="0">
                  <a:pos x="T0" y="T1"/>
                </a:cxn>
                <a:cxn ang="0">
                  <a:pos x="T2" y="T3"/>
                </a:cxn>
                <a:cxn ang="0">
                  <a:pos x="T4" y="T5"/>
                </a:cxn>
                <a:cxn ang="0">
                  <a:pos x="T6" y="T7"/>
                </a:cxn>
                <a:cxn ang="0">
                  <a:pos x="T8" y="T9"/>
                </a:cxn>
              </a:cxnLst>
              <a:rect l="0" t="0" r="r" b="b"/>
              <a:pathLst>
                <a:path w="20" h="40">
                  <a:moveTo>
                    <a:pt x="20" y="0"/>
                  </a:moveTo>
                  <a:cubicBezTo>
                    <a:pt x="20" y="0"/>
                    <a:pt x="7" y="0"/>
                    <a:pt x="0" y="4"/>
                  </a:cubicBezTo>
                  <a:cubicBezTo>
                    <a:pt x="0" y="40"/>
                    <a:pt x="0" y="40"/>
                    <a:pt x="0" y="40"/>
                  </a:cubicBezTo>
                  <a:cubicBezTo>
                    <a:pt x="7" y="36"/>
                    <a:pt x="20" y="36"/>
                    <a:pt x="20" y="36"/>
                  </a:cubicBez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th-TH" sz="1836" b="0" i="0" u="none" strike="noStrike" kern="1200" cap="none" spc="0" normalizeH="0" baseline="0" noProof="0">
                <a:ln>
                  <a:noFill/>
                </a:ln>
                <a:solidFill>
                  <a:srgbClr val="282828"/>
                </a:solidFill>
                <a:effectLst/>
                <a:uLnTx/>
                <a:uFillTx/>
                <a:latin typeface="Segoe UI"/>
                <a:ea typeface="+mn-ea"/>
                <a:cs typeface="+mn-cs"/>
              </a:endParaRPr>
            </a:p>
          </p:txBody>
        </p:sp>
        <p:sp>
          <p:nvSpPr>
            <p:cNvPr id="37" name="Freeform 489">
              <a:extLst>
                <a:ext uri="{FF2B5EF4-FFF2-40B4-BE49-F238E27FC236}">
                  <a16:creationId xmlns:a16="http://schemas.microsoft.com/office/drawing/2014/main" id="{1D1B0AE4-FE9F-4804-B8B1-46638057512A}"/>
                </a:ext>
              </a:extLst>
            </p:cNvPr>
            <p:cNvSpPr>
              <a:spLocks/>
            </p:cNvSpPr>
            <p:nvPr/>
          </p:nvSpPr>
          <p:spPr bwMode="auto">
            <a:xfrm>
              <a:off x="5507038" y="5568032"/>
              <a:ext cx="190500" cy="139700"/>
            </a:xfrm>
            <a:custGeom>
              <a:avLst/>
              <a:gdLst>
                <a:gd name="T0" fmla="*/ 112 w 120"/>
                <a:gd name="T1" fmla="*/ 0 h 88"/>
                <a:gd name="T2" fmla="*/ 112 w 120"/>
                <a:gd name="T3" fmla="*/ 74 h 88"/>
                <a:gd name="T4" fmla="*/ 64 w 120"/>
                <a:gd name="T5" fmla="*/ 80 h 88"/>
                <a:gd name="T6" fmla="*/ 56 w 120"/>
                <a:gd name="T7" fmla="*/ 80 h 88"/>
                <a:gd name="T8" fmla="*/ 8 w 120"/>
                <a:gd name="T9" fmla="*/ 74 h 88"/>
                <a:gd name="T10" fmla="*/ 8 w 120"/>
                <a:gd name="T11" fmla="*/ 0 h 88"/>
                <a:gd name="T12" fmla="*/ 0 w 120"/>
                <a:gd name="T13" fmla="*/ 0 h 88"/>
                <a:gd name="T14" fmla="*/ 0 w 120"/>
                <a:gd name="T15" fmla="*/ 80 h 88"/>
                <a:gd name="T16" fmla="*/ 56 w 120"/>
                <a:gd name="T17" fmla="*/ 88 h 88"/>
                <a:gd name="T18" fmla="*/ 64 w 120"/>
                <a:gd name="T19" fmla="*/ 88 h 88"/>
                <a:gd name="T20" fmla="*/ 120 w 120"/>
                <a:gd name="T21" fmla="*/ 80 h 88"/>
                <a:gd name="T22" fmla="*/ 120 w 120"/>
                <a:gd name="T23" fmla="*/ 0 h 88"/>
                <a:gd name="T24" fmla="*/ 112 w 120"/>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8">
                  <a:moveTo>
                    <a:pt x="112" y="0"/>
                  </a:moveTo>
                  <a:lnTo>
                    <a:pt x="112" y="74"/>
                  </a:lnTo>
                  <a:lnTo>
                    <a:pt x="64" y="80"/>
                  </a:lnTo>
                  <a:lnTo>
                    <a:pt x="56" y="80"/>
                  </a:lnTo>
                  <a:lnTo>
                    <a:pt x="8" y="74"/>
                  </a:lnTo>
                  <a:lnTo>
                    <a:pt x="8" y="0"/>
                  </a:lnTo>
                  <a:lnTo>
                    <a:pt x="0" y="0"/>
                  </a:lnTo>
                  <a:lnTo>
                    <a:pt x="0" y="80"/>
                  </a:lnTo>
                  <a:lnTo>
                    <a:pt x="56" y="88"/>
                  </a:lnTo>
                  <a:lnTo>
                    <a:pt x="64" y="88"/>
                  </a:lnTo>
                  <a:lnTo>
                    <a:pt x="120" y="80"/>
                  </a:lnTo>
                  <a:lnTo>
                    <a:pt x="120" y="0"/>
                  </a:lnTo>
                  <a:lnTo>
                    <a:pt x="1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th-TH" sz="1836" b="0" i="0" u="none" strike="noStrike" kern="1200" cap="none" spc="0" normalizeH="0" baseline="0" noProof="0">
                <a:ln>
                  <a:noFill/>
                </a:ln>
                <a:solidFill>
                  <a:srgbClr val="282828"/>
                </a:solidFill>
                <a:effectLst/>
                <a:uLnTx/>
                <a:uFillTx/>
                <a:latin typeface="Segoe UI"/>
                <a:ea typeface="+mn-ea"/>
                <a:cs typeface="+mn-cs"/>
              </a:endParaRPr>
            </a:p>
          </p:txBody>
        </p:sp>
      </p:grpSp>
      <p:sp>
        <p:nvSpPr>
          <p:cNvPr id="4" name="Title 3">
            <a:extLst>
              <a:ext uri="{FF2B5EF4-FFF2-40B4-BE49-F238E27FC236}">
                <a16:creationId xmlns:a16="http://schemas.microsoft.com/office/drawing/2014/main" id="{BC42F839-8A68-4B34-A725-271999AFB8A4}"/>
              </a:ext>
            </a:extLst>
          </p:cNvPr>
          <p:cNvSpPr>
            <a:spLocks noGrp="1"/>
          </p:cNvSpPr>
          <p:nvPr>
            <p:ph type="title"/>
          </p:nvPr>
        </p:nvSpPr>
        <p:spPr/>
        <p:txBody>
          <a:bodyPr/>
          <a:lstStyle/>
          <a:p>
            <a:r>
              <a:rPr lang="en-US"/>
              <a:t>Start Your Trial</a:t>
            </a:r>
          </a:p>
        </p:txBody>
      </p:sp>
      <p:sp>
        <p:nvSpPr>
          <p:cNvPr id="2" name="Rectangle 1">
            <a:extLst>
              <a:ext uri="{FF2B5EF4-FFF2-40B4-BE49-F238E27FC236}">
                <a16:creationId xmlns:a16="http://schemas.microsoft.com/office/drawing/2014/main" id="{1C97F0AC-CD9D-4344-B671-19FFB059D22E}"/>
              </a:ext>
            </a:extLst>
          </p:cNvPr>
          <p:cNvSpPr/>
          <p:nvPr/>
        </p:nvSpPr>
        <p:spPr>
          <a:xfrm>
            <a:off x="2477863" y="4822867"/>
            <a:ext cx="10068560"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atin typeface="Segoe UI"/>
              </a:rPr>
              <a:t>Azure Arc Jumpstart for Arc for K8s</a:t>
            </a:r>
            <a:r>
              <a:rPr kumimoji="0" lang="en-US" i="0" u="none" strike="noStrike" kern="1200" cap="none" spc="0" normalizeH="0" baseline="0" noProof="0">
                <a:ln>
                  <a:noFill/>
                </a:ln>
                <a:effectLst/>
                <a:uLnTx/>
                <a:uFillTx/>
                <a:latin typeface="Segoe UI"/>
                <a:ea typeface="+mn-ea"/>
                <a:cs typeface="+mn-cs"/>
              </a:rPr>
              <a:t>:</a:t>
            </a:r>
            <a:r>
              <a:rPr lang="en-US">
                <a:latin typeface="Segoe UI"/>
              </a:rPr>
              <a:t> </a:t>
            </a:r>
            <a:r>
              <a:rPr lang="en-US">
                <a:latin typeface="Segoe UI"/>
                <a:hlinkClick r:id="rId3">
                  <a:extLst>
                    <a:ext uri="{A12FA001-AC4F-418D-AE19-62706E023703}">
                      <ahyp:hlinkClr xmlns:ahyp="http://schemas.microsoft.com/office/drawing/2018/hyperlinkcolor" val="tx"/>
                    </a:ext>
                  </a:extLst>
                </a:hlinkClick>
              </a:rPr>
              <a:t>https://azurearcjumpstart.io/</a:t>
            </a:r>
            <a:r>
              <a:rPr lang="en-US">
                <a:latin typeface="Segoe UI"/>
              </a:rPr>
              <a:t>  </a:t>
            </a:r>
            <a:endParaRPr kumimoji="0" lang="en-US" i="0" u="none" strike="noStrike" kern="1200" cap="none" spc="0" normalizeH="0" baseline="0" noProof="0">
              <a:ln>
                <a:noFill/>
              </a:ln>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i="0" u="none" strike="noStrike" kern="1200" cap="none" spc="0" normalizeH="0" baseline="0" noProof="0">
                <a:ln>
                  <a:noFill/>
                </a:ln>
                <a:effectLst/>
                <a:uLnTx/>
                <a:uFillTx/>
                <a:latin typeface="Segoe UI"/>
                <a:ea typeface="+mn-ea"/>
                <a:cs typeface="+mn-cs"/>
              </a:rPr>
              <a:t>Tech Docs :</a:t>
            </a:r>
            <a:r>
              <a:rPr lang="en-US">
                <a:latin typeface="Segoe UI"/>
              </a:rPr>
              <a:t> </a:t>
            </a:r>
            <a:r>
              <a:rPr lang="en-US">
                <a:latin typeface="Segoe UI"/>
                <a:hlinkClick r:id="rId4">
                  <a:extLst>
                    <a:ext uri="{A12FA001-AC4F-418D-AE19-62706E023703}">
                      <ahyp:hlinkClr xmlns:ahyp="http://schemas.microsoft.com/office/drawing/2018/hyperlinkcolor" val="tx"/>
                    </a:ext>
                  </a:extLst>
                </a:hlinkClick>
              </a:rPr>
              <a:t>https://aka.ms/AKS-HCI-Docs</a:t>
            </a:r>
            <a:r>
              <a:rPr lang="en-US">
                <a:latin typeface="Segoe UI"/>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i="0" u="none" strike="noStrike" kern="1200" cap="none" spc="0" normalizeH="0" baseline="0" noProof="0">
                <a:ln>
                  <a:noFill/>
                </a:ln>
                <a:effectLst/>
                <a:uLnTx/>
                <a:uFillTx/>
                <a:latin typeface="Segoe UI"/>
                <a:ea typeface="+mn-ea"/>
                <a:cs typeface="+mn-cs"/>
              </a:rPr>
              <a:t>File issues and review the roadmap on GitHub: </a:t>
            </a:r>
            <a:r>
              <a:rPr lang="en-AU">
                <a:hlinkClick r:id="rId5">
                  <a:extLst>
                    <a:ext uri="{A12FA001-AC4F-418D-AE19-62706E023703}">
                      <ahyp:hlinkClr xmlns:ahyp="http://schemas.microsoft.com/office/drawing/2018/hyperlinkcolor" val="tx"/>
                    </a:ext>
                  </a:extLst>
                </a:hlinkClick>
              </a:rPr>
              <a:t>https://github.com/azure/aks-hci</a:t>
            </a:r>
            <a:endParaRPr kumimoji="0" lang="en-US" i="0" u="none" strike="noStrike" kern="1200" cap="none" spc="0" normalizeH="0" baseline="0" noProof="0">
              <a:ln>
                <a:noFill/>
              </a:ln>
              <a:effectLst/>
              <a:uLnTx/>
              <a:uFillTx/>
              <a:latin typeface="Segoe UI"/>
              <a:ea typeface="+mn-ea"/>
              <a:cs typeface="+mn-cs"/>
            </a:endParaRPr>
          </a:p>
        </p:txBody>
      </p:sp>
    </p:spTree>
    <p:extLst>
      <p:ext uri="{BB962C8B-B14F-4D97-AF65-F5344CB8AC3E}">
        <p14:creationId xmlns:p14="http://schemas.microsoft.com/office/powerpoint/2010/main" val="17206698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73">
            <a:extLst>
              <a:ext uri="{FF2B5EF4-FFF2-40B4-BE49-F238E27FC236}">
                <a16:creationId xmlns:a16="http://schemas.microsoft.com/office/drawing/2014/main" id="{02ACC014-B1DB-49F2-AA55-AA07977A94B1}"/>
              </a:ext>
            </a:extLst>
          </p:cNvPr>
          <p:cNvSpPr txBox="1">
            <a:spLocks noGrp="1"/>
          </p:cNvSpPr>
          <p:nvPr>
            <p:ph type="title"/>
          </p:nvPr>
        </p:nvSpPr>
        <p:spPr/>
        <p:txBody>
          <a:bodyPr/>
          <a:lstStyle/>
          <a:p>
            <a:pPr lvl="0"/>
            <a:r>
              <a:rPr lang="en-US" noProof="0"/>
              <a:t>Azure Hybrid</a:t>
            </a:r>
          </a:p>
        </p:txBody>
      </p:sp>
      <p:sp>
        <p:nvSpPr>
          <p:cNvPr id="12" name="Text Placeholder 11">
            <a:extLst>
              <a:ext uri="{FF2B5EF4-FFF2-40B4-BE49-F238E27FC236}">
                <a16:creationId xmlns:a16="http://schemas.microsoft.com/office/drawing/2014/main" id="{E9D727DA-2E86-46E1-B6A1-C209AAC40556}"/>
              </a:ext>
            </a:extLst>
          </p:cNvPr>
          <p:cNvSpPr>
            <a:spLocks noGrp="1"/>
          </p:cNvSpPr>
          <p:nvPr>
            <p:ph type="body" sz="quarter" idx="11"/>
          </p:nvPr>
        </p:nvSpPr>
        <p:spPr/>
        <p:txBody>
          <a:bodyPr/>
          <a:lstStyle/>
          <a:p>
            <a:r>
              <a:rPr lang="en-US"/>
              <a:t>Innovation anywhere with Azure</a:t>
            </a:r>
          </a:p>
        </p:txBody>
      </p:sp>
      <p:grpSp>
        <p:nvGrpSpPr>
          <p:cNvPr id="120" name="Group 119">
            <a:extLst>
              <a:ext uri="{FF2B5EF4-FFF2-40B4-BE49-F238E27FC236}">
                <a16:creationId xmlns:a16="http://schemas.microsoft.com/office/drawing/2014/main" id="{BDEC2F53-CCA7-4248-AC7C-EE10D8786651}"/>
              </a:ext>
              <a:ext uri="{C183D7F6-B498-43B3-948B-1728B52AA6E4}">
                <adec:decorative xmlns:adec="http://schemas.microsoft.com/office/drawing/2017/decorative" val="1"/>
              </a:ext>
            </a:extLst>
          </p:cNvPr>
          <p:cNvGrpSpPr/>
          <p:nvPr/>
        </p:nvGrpSpPr>
        <p:grpSpPr>
          <a:xfrm>
            <a:off x="5134506" y="2007654"/>
            <a:ext cx="1926301" cy="1032769"/>
            <a:chOff x="5027899" y="2007452"/>
            <a:chExt cx="1926574" cy="1032915"/>
          </a:xfrm>
        </p:grpSpPr>
        <p:sp>
          <p:nvSpPr>
            <p:cNvPr id="121" name="cloud 4" descr="cloud">
              <a:extLst>
                <a:ext uri="{FF2B5EF4-FFF2-40B4-BE49-F238E27FC236}">
                  <a16:creationId xmlns:a16="http://schemas.microsoft.com/office/drawing/2014/main" id="{B44AA96D-A340-4633-B31C-B2F92E00F86A}"/>
                </a:ext>
              </a:extLst>
            </p:cNvPr>
            <p:cNvSpPr>
              <a:spLocks noChangeAspect="1"/>
            </p:cNvSpPr>
            <p:nvPr/>
          </p:nvSpPr>
          <p:spPr bwMode="auto">
            <a:xfrm flipV="1">
              <a:off x="5027899" y="2007452"/>
              <a:ext cx="1926574" cy="1032915"/>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solidFill>
            <a:ln w="25400" cap="flat">
              <a:no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2" name="TextBox 121">
              <a:extLst>
                <a:ext uri="{FF2B5EF4-FFF2-40B4-BE49-F238E27FC236}">
                  <a16:creationId xmlns:a16="http://schemas.microsoft.com/office/drawing/2014/main" id="{E99AE7C4-4927-4A4F-8494-5D41244B02F1}"/>
                </a:ext>
              </a:extLst>
            </p:cNvPr>
            <p:cNvSpPr txBox="1"/>
            <p:nvPr/>
          </p:nvSpPr>
          <p:spPr>
            <a:xfrm>
              <a:off x="5639641" y="2485997"/>
              <a:ext cx="756989" cy="307821"/>
            </a:xfrm>
            <a:prstGeom prst="rect">
              <a:avLst/>
            </a:prstGeom>
            <a:noFill/>
          </p:spPr>
          <p:txBody>
            <a:bodyPr wrap="square" lIns="0" tIns="0" rIns="0" bIns="0"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bold"/>
                  <a:ea typeface="+mn-ea"/>
                  <a:cs typeface="+mn-cs"/>
                </a:rPr>
                <a:t>Azure</a:t>
              </a:r>
              <a:endParaRPr kumimoji="0" lang="en-US" sz="2400"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bold"/>
                <a:ea typeface="+mn-ea"/>
                <a:cs typeface="+mn-cs"/>
              </a:endParaRPr>
            </a:p>
          </p:txBody>
        </p:sp>
      </p:grpSp>
      <p:grpSp>
        <p:nvGrpSpPr>
          <p:cNvPr id="3" name="Group 2" descr="Single control plane with Azure Arc&#10;">
            <a:extLst>
              <a:ext uri="{FF2B5EF4-FFF2-40B4-BE49-F238E27FC236}">
                <a16:creationId xmlns:a16="http://schemas.microsoft.com/office/drawing/2014/main" id="{1F10BB06-7DE6-43F1-8263-A0F745E7D480}"/>
              </a:ext>
            </a:extLst>
          </p:cNvPr>
          <p:cNvGrpSpPr/>
          <p:nvPr/>
        </p:nvGrpSpPr>
        <p:grpSpPr>
          <a:xfrm>
            <a:off x="1578578" y="3298047"/>
            <a:ext cx="9034846" cy="345347"/>
            <a:chOff x="1610231" y="3363693"/>
            <a:chExt cx="9216012" cy="352273"/>
          </a:xfrm>
        </p:grpSpPr>
        <p:sp>
          <p:nvSpPr>
            <p:cNvPr id="358" name="Rectangle 357">
              <a:extLst>
                <a:ext uri="{FF2B5EF4-FFF2-40B4-BE49-F238E27FC236}">
                  <a16:creationId xmlns:a16="http://schemas.microsoft.com/office/drawing/2014/main" id="{4966A24B-50A8-44F3-A3DC-8B7147DBC42E}"/>
                </a:ext>
              </a:extLst>
            </p:cNvPr>
            <p:cNvSpPr/>
            <p:nvPr/>
          </p:nvSpPr>
          <p:spPr bwMode="auto">
            <a:xfrm>
              <a:off x="4821873" y="3496866"/>
              <a:ext cx="2174568" cy="1399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24" name="Straight Connector 123">
              <a:extLst>
                <a:ext uri="{FF2B5EF4-FFF2-40B4-BE49-F238E27FC236}">
                  <a16:creationId xmlns:a16="http://schemas.microsoft.com/office/drawing/2014/main" id="{D6232E04-0533-4601-905E-FE2FB76AF3C0}"/>
                </a:ext>
              </a:extLst>
            </p:cNvPr>
            <p:cNvCxnSpPr>
              <a:cxnSpLocks/>
            </p:cNvCxnSpPr>
            <p:nvPr/>
          </p:nvCxnSpPr>
          <p:spPr>
            <a:xfrm>
              <a:off x="1610231" y="3539830"/>
              <a:ext cx="9216012" cy="0"/>
            </a:xfrm>
            <a:prstGeom prst="line">
              <a:avLst/>
            </a:prstGeom>
            <a:ln>
              <a:solidFill>
                <a:schemeClr val="tx1">
                  <a:lumMod val="65000"/>
                </a:schemeClr>
              </a:solidFill>
              <a:headEnd type="none"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38" name="Straight Connector 137">
              <a:extLst>
                <a:ext uri="{FF2B5EF4-FFF2-40B4-BE49-F238E27FC236}">
                  <a16:creationId xmlns:a16="http://schemas.microsoft.com/office/drawing/2014/main" id="{7D4F45F7-0478-4435-8081-C8B6D3A20E2C}"/>
                </a:ext>
              </a:extLst>
            </p:cNvPr>
            <p:cNvCxnSpPr>
              <a:cxnSpLocks/>
            </p:cNvCxnSpPr>
            <p:nvPr/>
          </p:nvCxnSpPr>
          <p:spPr>
            <a:xfrm>
              <a:off x="1610231" y="3363693"/>
              <a:ext cx="0" cy="352273"/>
            </a:xfrm>
            <a:prstGeom prst="line">
              <a:avLst/>
            </a:prstGeom>
            <a:ln>
              <a:solidFill>
                <a:schemeClr val="tx1">
                  <a:lumMod val="65000"/>
                </a:schemeClr>
              </a:solidFill>
              <a:headEnd type="none"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AFFF0339-3BE1-4B7F-8E75-E48F4667AC3B}"/>
                </a:ext>
              </a:extLst>
            </p:cNvPr>
            <p:cNvCxnSpPr>
              <a:cxnSpLocks/>
            </p:cNvCxnSpPr>
            <p:nvPr/>
          </p:nvCxnSpPr>
          <p:spPr>
            <a:xfrm>
              <a:off x="10826243" y="3363693"/>
              <a:ext cx="0" cy="352273"/>
            </a:xfrm>
            <a:prstGeom prst="line">
              <a:avLst/>
            </a:prstGeom>
            <a:ln>
              <a:solidFill>
                <a:schemeClr val="tx1">
                  <a:lumMod val="65000"/>
                </a:schemeClr>
              </a:solidFill>
              <a:headEnd type="none" w="lg" len="med"/>
              <a:tailEnd type="none" w="lg"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4D2A5CE5-2641-48D6-B09D-999FAA5750E1}"/>
                </a:ext>
              </a:extLst>
            </p:cNvPr>
            <p:cNvSpPr/>
            <p:nvPr/>
          </p:nvSpPr>
          <p:spPr bwMode="auto">
            <a:xfrm>
              <a:off x="4821872" y="3454662"/>
              <a:ext cx="2518937" cy="18212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TextBox 172">
              <a:extLst>
                <a:ext uri="{FF2B5EF4-FFF2-40B4-BE49-F238E27FC236}">
                  <a16:creationId xmlns:a16="http://schemas.microsoft.com/office/drawing/2014/main" id="{9025B166-2168-4FC9-B76A-031BF3176D67}"/>
                </a:ext>
              </a:extLst>
            </p:cNvPr>
            <p:cNvSpPr txBox="1"/>
            <p:nvPr/>
          </p:nvSpPr>
          <p:spPr>
            <a:xfrm>
              <a:off x="4042729" y="3414448"/>
              <a:ext cx="4351019" cy="276999"/>
            </a:xfrm>
            <a:prstGeom prst="rect">
              <a:avLst/>
            </a:prstGeom>
            <a:solidFill>
              <a:schemeClr val="bg1"/>
            </a:solidFill>
          </p:spPr>
          <p:txBody>
            <a:bodyPr wrap="none" lIns="91427" tIns="0" rIns="91427" bIns="0" rtlCol="0">
              <a:spAutoFit/>
            </a:bodyPr>
            <a:lstStyle/>
            <a:p>
              <a:pPr marL="0" marR="0" lvl="0" indent="0" algn="ctr" defTabSz="932293" rtl="0" eaLnBrk="1" fontAlgn="base" latinLnBrk="0" hangingPunct="1">
                <a:lnSpc>
                  <a:spcPct val="90000"/>
                </a:lnSpc>
                <a:spcBef>
                  <a:spcPct val="0"/>
                </a:spcBef>
                <a:spcAft>
                  <a:spcPts val="1200"/>
                </a:spcAft>
                <a:buClrTx/>
                <a:buSzTx/>
                <a:buFontTx/>
                <a:buNone/>
                <a:tabLst/>
                <a:defRPr/>
              </a:pPr>
              <a:r>
                <a:rPr kumimoji="0" lang="en-US" sz="1961" b="0" i="0" u="none" strike="noStrike" kern="1200" cap="none" spc="0" normalizeH="0" baseline="0" noProof="0">
                  <a:ln>
                    <a:noFill/>
                  </a:ln>
                  <a:solidFill>
                    <a:srgbClr val="0078D4"/>
                  </a:solidFill>
                  <a:effectLst/>
                  <a:uLnTx/>
                  <a:uFillTx/>
                  <a:latin typeface="Segoe UI Semibold"/>
                  <a:ea typeface="+mn-ea"/>
                  <a:cs typeface="Segoe UI" pitchFamily="34" charset="0"/>
                </a:rPr>
                <a:t>Single control plane with Azure Arc </a:t>
              </a:r>
            </a:p>
          </p:txBody>
        </p:sp>
      </p:grpSp>
      <p:grpSp>
        <p:nvGrpSpPr>
          <p:cNvPr id="4" name="Group 3">
            <a:extLst>
              <a:ext uri="{FF2B5EF4-FFF2-40B4-BE49-F238E27FC236}">
                <a16:creationId xmlns:a16="http://schemas.microsoft.com/office/drawing/2014/main" id="{F27D9E92-C8C5-4FA6-8B30-A52621539D25}"/>
              </a:ext>
              <a:ext uri="{C183D7F6-B498-43B3-948B-1728B52AA6E4}">
                <adec:decorative xmlns:adec="http://schemas.microsoft.com/office/drawing/2017/decorative" val="1"/>
              </a:ext>
            </a:extLst>
          </p:cNvPr>
          <p:cNvGrpSpPr/>
          <p:nvPr/>
        </p:nvGrpSpPr>
        <p:grpSpPr>
          <a:xfrm>
            <a:off x="1806424" y="4026740"/>
            <a:ext cx="8579153" cy="1948506"/>
            <a:chOff x="1842646" y="4106987"/>
            <a:chExt cx="8751183" cy="1987577"/>
          </a:xfrm>
        </p:grpSpPr>
        <p:grpSp>
          <p:nvGrpSpPr>
            <p:cNvPr id="6" name="Group 5">
              <a:extLst>
                <a:ext uri="{FF2B5EF4-FFF2-40B4-BE49-F238E27FC236}">
                  <a16:creationId xmlns:a16="http://schemas.microsoft.com/office/drawing/2014/main" id="{23189A88-9DDB-4E22-BEB5-21BA3CCC67C5}"/>
                </a:ext>
              </a:extLst>
            </p:cNvPr>
            <p:cNvGrpSpPr/>
            <p:nvPr/>
          </p:nvGrpSpPr>
          <p:grpSpPr>
            <a:xfrm>
              <a:off x="1842646" y="4106987"/>
              <a:ext cx="8751183" cy="1987577"/>
              <a:chOff x="1805815" y="4213436"/>
              <a:chExt cx="8580370" cy="1948782"/>
            </a:xfrm>
          </p:grpSpPr>
          <p:grpSp>
            <p:nvGrpSpPr>
              <p:cNvPr id="127" name="Group 126">
                <a:extLst>
                  <a:ext uri="{FF2B5EF4-FFF2-40B4-BE49-F238E27FC236}">
                    <a16:creationId xmlns:a16="http://schemas.microsoft.com/office/drawing/2014/main" id="{AAC86D8C-68E7-4EB0-BE90-DD6D84F0677F}"/>
                  </a:ext>
                </a:extLst>
              </p:cNvPr>
              <p:cNvGrpSpPr/>
              <p:nvPr/>
            </p:nvGrpSpPr>
            <p:grpSpPr>
              <a:xfrm>
                <a:off x="8729245" y="4316425"/>
                <a:ext cx="1073600" cy="1046112"/>
                <a:chOff x="8808768" y="4254492"/>
                <a:chExt cx="883548" cy="885192"/>
              </a:xfrm>
            </p:grpSpPr>
            <p:grpSp>
              <p:nvGrpSpPr>
                <p:cNvPr id="128" name="Group 127">
                  <a:extLst>
                    <a:ext uri="{FF2B5EF4-FFF2-40B4-BE49-F238E27FC236}">
                      <a16:creationId xmlns:a16="http://schemas.microsoft.com/office/drawing/2014/main" id="{E3067143-8FA2-4BED-A06C-F09E249A0AB9}"/>
                    </a:ext>
                  </a:extLst>
                </p:cNvPr>
                <p:cNvGrpSpPr/>
                <p:nvPr/>
              </p:nvGrpSpPr>
              <p:grpSpPr>
                <a:xfrm>
                  <a:off x="8808768" y="4254492"/>
                  <a:ext cx="883548" cy="885192"/>
                  <a:chOff x="25966924" y="5486401"/>
                  <a:chExt cx="3004992" cy="3010584"/>
                </a:xfrm>
              </p:grpSpPr>
              <p:grpSp>
                <p:nvGrpSpPr>
                  <p:cNvPr id="130" name="Group 129">
                    <a:extLst>
                      <a:ext uri="{FF2B5EF4-FFF2-40B4-BE49-F238E27FC236}">
                        <a16:creationId xmlns:a16="http://schemas.microsoft.com/office/drawing/2014/main" id="{1BC4C966-A9E9-417E-90F6-837BF3F98FAD}"/>
                      </a:ext>
                    </a:extLst>
                  </p:cNvPr>
                  <p:cNvGrpSpPr/>
                  <p:nvPr/>
                </p:nvGrpSpPr>
                <p:grpSpPr>
                  <a:xfrm>
                    <a:off x="27009725" y="8105775"/>
                    <a:ext cx="908051" cy="339725"/>
                    <a:chOff x="27009725" y="8105775"/>
                    <a:chExt cx="908051" cy="339725"/>
                  </a:xfrm>
                </p:grpSpPr>
                <p:cxnSp>
                  <p:nvCxnSpPr>
                    <p:cNvPr id="166" name="Straight Connector 165">
                      <a:extLst>
                        <a:ext uri="{FF2B5EF4-FFF2-40B4-BE49-F238E27FC236}">
                          <a16:creationId xmlns:a16="http://schemas.microsoft.com/office/drawing/2014/main" id="{6675D78A-8676-418B-ADD7-39DF554877C7}"/>
                        </a:ext>
                      </a:extLst>
                    </p:cNvPr>
                    <p:cNvCxnSpPr>
                      <a:cxnSpLocks/>
                    </p:cNvCxnSpPr>
                    <p:nvPr/>
                  </p:nvCxnSpPr>
                  <p:spPr>
                    <a:xfrm>
                      <a:off x="27009725" y="8105775"/>
                      <a:ext cx="149225" cy="336550"/>
                    </a:xfrm>
                    <a:prstGeom prst="line">
                      <a:avLst/>
                    </a:prstGeom>
                    <a:noFill/>
                    <a:ln w="9525" cap="rnd">
                      <a:solidFill>
                        <a:schemeClr val="accent2"/>
                      </a:solidFill>
                      <a:prstDash val="solid"/>
                      <a:round/>
                    </a:ln>
                  </p:spPr>
                </p:cxnSp>
                <p:cxnSp>
                  <p:nvCxnSpPr>
                    <p:cNvPr id="167" name="Straight Connector 166">
                      <a:extLst>
                        <a:ext uri="{FF2B5EF4-FFF2-40B4-BE49-F238E27FC236}">
                          <a16:creationId xmlns:a16="http://schemas.microsoft.com/office/drawing/2014/main" id="{13D58E02-1E40-4575-A1EC-221D5824D4DE}"/>
                        </a:ext>
                      </a:extLst>
                    </p:cNvPr>
                    <p:cNvCxnSpPr>
                      <a:cxnSpLocks/>
                    </p:cNvCxnSpPr>
                    <p:nvPr/>
                  </p:nvCxnSpPr>
                  <p:spPr>
                    <a:xfrm flipH="1">
                      <a:off x="27162126" y="8197850"/>
                      <a:ext cx="314324" cy="247650"/>
                    </a:xfrm>
                    <a:prstGeom prst="line">
                      <a:avLst/>
                    </a:prstGeom>
                    <a:noFill/>
                    <a:ln w="9525" cap="rnd">
                      <a:solidFill>
                        <a:schemeClr val="accent2"/>
                      </a:solidFill>
                      <a:prstDash val="solid"/>
                      <a:round/>
                    </a:ln>
                  </p:spPr>
                </p:cxnSp>
                <p:cxnSp>
                  <p:nvCxnSpPr>
                    <p:cNvPr id="168" name="Straight Connector 167">
                      <a:extLst>
                        <a:ext uri="{FF2B5EF4-FFF2-40B4-BE49-F238E27FC236}">
                          <a16:creationId xmlns:a16="http://schemas.microsoft.com/office/drawing/2014/main" id="{F80D4F09-3C32-4989-AD88-ECC51742949E}"/>
                        </a:ext>
                      </a:extLst>
                    </p:cNvPr>
                    <p:cNvCxnSpPr>
                      <a:cxnSpLocks/>
                    </p:cNvCxnSpPr>
                    <p:nvPr/>
                  </p:nvCxnSpPr>
                  <p:spPr>
                    <a:xfrm>
                      <a:off x="27473275" y="8201025"/>
                      <a:ext cx="307975" cy="225425"/>
                    </a:xfrm>
                    <a:prstGeom prst="line">
                      <a:avLst/>
                    </a:prstGeom>
                    <a:noFill/>
                    <a:ln w="9525" cap="rnd">
                      <a:solidFill>
                        <a:schemeClr val="accent2"/>
                      </a:solidFill>
                      <a:prstDash val="solid"/>
                      <a:round/>
                    </a:ln>
                  </p:spPr>
                </p:cxnSp>
                <p:cxnSp>
                  <p:nvCxnSpPr>
                    <p:cNvPr id="169" name="Straight Connector 168">
                      <a:extLst>
                        <a:ext uri="{FF2B5EF4-FFF2-40B4-BE49-F238E27FC236}">
                          <a16:creationId xmlns:a16="http://schemas.microsoft.com/office/drawing/2014/main" id="{58F5FEBD-7F32-4867-87B3-C2E4D2370EB4}"/>
                        </a:ext>
                      </a:extLst>
                    </p:cNvPr>
                    <p:cNvCxnSpPr>
                      <a:cxnSpLocks/>
                    </p:cNvCxnSpPr>
                    <p:nvPr/>
                  </p:nvCxnSpPr>
                  <p:spPr>
                    <a:xfrm flipH="1">
                      <a:off x="27771725" y="8105775"/>
                      <a:ext cx="146051" cy="311150"/>
                    </a:xfrm>
                    <a:prstGeom prst="line">
                      <a:avLst/>
                    </a:prstGeom>
                    <a:noFill/>
                    <a:ln w="9525" cap="rnd">
                      <a:solidFill>
                        <a:schemeClr val="accent2"/>
                      </a:solidFill>
                      <a:prstDash val="solid"/>
                      <a:round/>
                    </a:ln>
                  </p:spPr>
                </p:cxnSp>
              </p:grpSp>
              <p:sp>
                <p:nvSpPr>
                  <p:cNvPr id="131" name="Freeform: Shape 130">
                    <a:extLst>
                      <a:ext uri="{FF2B5EF4-FFF2-40B4-BE49-F238E27FC236}">
                        <a16:creationId xmlns:a16="http://schemas.microsoft.com/office/drawing/2014/main" id="{227B10BB-26A1-452B-9927-7B396D44DDA3}"/>
                      </a:ext>
                    </a:extLst>
                  </p:cNvPr>
                  <p:cNvSpPr/>
                  <p:nvPr/>
                </p:nvSpPr>
                <p:spPr bwMode="auto">
                  <a:xfrm>
                    <a:off x="26640768" y="8206329"/>
                    <a:ext cx="1649136" cy="251870"/>
                  </a:xfrm>
                  <a:custGeom>
                    <a:avLst/>
                    <a:gdLst>
                      <a:gd name="connsiteX0" fmla="*/ 0 w 1706664"/>
                      <a:gd name="connsiteY0" fmla="*/ 0 h 273380"/>
                      <a:gd name="connsiteX1" fmla="*/ 1706664 w 1706664"/>
                      <a:gd name="connsiteY1" fmla="*/ 0 h 273380"/>
                      <a:gd name="connsiteX2" fmla="*/ 1677900 w 1706664"/>
                      <a:gd name="connsiteY2" fmla="*/ 21510 h 273380"/>
                      <a:gd name="connsiteX3" fmla="*/ 853332 w 1706664"/>
                      <a:gd name="connsiteY3" fmla="*/ 273380 h 273380"/>
                      <a:gd name="connsiteX4" fmla="*/ 28764 w 1706664"/>
                      <a:gd name="connsiteY4" fmla="*/ 21510 h 273380"/>
                      <a:gd name="connsiteX0" fmla="*/ 0 w 1677900"/>
                      <a:gd name="connsiteY0" fmla="*/ 0 h 273380"/>
                      <a:gd name="connsiteX1" fmla="*/ 1677900 w 1677900"/>
                      <a:gd name="connsiteY1" fmla="*/ 21510 h 273380"/>
                      <a:gd name="connsiteX2" fmla="*/ 853332 w 1677900"/>
                      <a:gd name="connsiteY2" fmla="*/ 273380 h 273380"/>
                      <a:gd name="connsiteX3" fmla="*/ 28764 w 1677900"/>
                      <a:gd name="connsiteY3" fmla="*/ 21510 h 273380"/>
                      <a:gd name="connsiteX4" fmla="*/ 0 w 1677900"/>
                      <a:gd name="connsiteY4" fmla="*/ 0 h 273380"/>
                      <a:gd name="connsiteX0" fmla="*/ 0 w 1649136"/>
                      <a:gd name="connsiteY0" fmla="*/ 0 h 251870"/>
                      <a:gd name="connsiteX1" fmla="*/ 1649136 w 1649136"/>
                      <a:gd name="connsiteY1" fmla="*/ 0 h 251870"/>
                      <a:gd name="connsiteX2" fmla="*/ 824568 w 1649136"/>
                      <a:gd name="connsiteY2" fmla="*/ 251870 h 251870"/>
                      <a:gd name="connsiteX3" fmla="*/ 0 w 1649136"/>
                      <a:gd name="connsiteY3" fmla="*/ 0 h 251870"/>
                      <a:gd name="connsiteX0" fmla="*/ 1649136 w 1740576"/>
                      <a:gd name="connsiteY0" fmla="*/ 0 h 251870"/>
                      <a:gd name="connsiteX1" fmla="*/ 824568 w 1740576"/>
                      <a:gd name="connsiteY1" fmla="*/ 251870 h 251870"/>
                      <a:gd name="connsiteX2" fmla="*/ 0 w 1740576"/>
                      <a:gd name="connsiteY2" fmla="*/ 0 h 251870"/>
                      <a:gd name="connsiteX3" fmla="*/ 1740576 w 1740576"/>
                      <a:gd name="connsiteY3" fmla="*/ 91440 h 251870"/>
                      <a:gd name="connsiteX0" fmla="*/ 1649136 w 1649136"/>
                      <a:gd name="connsiteY0" fmla="*/ 0 h 251870"/>
                      <a:gd name="connsiteX1" fmla="*/ 824568 w 1649136"/>
                      <a:gd name="connsiteY1" fmla="*/ 251870 h 251870"/>
                      <a:gd name="connsiteX2" fmla="*/ 0 w 1649136"/>
                      <a:gd name="connsiteY2" fmla="*/ 0 h 251870"/>
                    </a:gdLst>
                    <a:ahLst/>
                    <a:cxnLst>
                      <a:cxn ang="0">
                        <a:pos x="connsiteX0" y="connsiteY0"/>
                      </a:cxn>
                      <a:cxn ang="0">
                        <a:pos x="connsiteX1" y="connsiteY1"/>
                      </a:cxn>
                      <a:cxn ang="0">
                        <a:pos x="connsiteX2" y="connsiteY2"/>
                      </a:cxn>
                    </a:cxnLst>
                    <a:rect l="l" t="t" r="r" b="b"/>
                    <a:pathLst>
                      <a:path w="1649136" h="251870">
                        <a:moveTo>
                          <a:pt x="1649136" y="0"/>
                        </a:moveTo>
                        <a:cubicBezTo>
                          <a:pt x="1413758" y="159018"/>
                          <a:pt x="1130006" y="251870"/>
                          <a:pt x="824568" y="251870"/>
                        </a:cubicBezTo>
                        <a:cubicBezTo>
                          <a:pt x="519130" y="251870"/>
                          <a:pt x="235378" y="159018"/>
                          <a:pt x="0" y="0"/>
                        </a:cubicBezTo>
                      </a:path>
                    </a:pathLst>
                  </a:custGeom>
                  <a:noFill/>
                  <a:ln w="9525" cap="rnd">
                    <a:solidFill>
                      <a:schemeClr val="accent2"/>
                    </a:solidFill>
                    <a:prstDash val="solid"/>
                    <a:round/>
                  </a:ln>
                </p:spPr>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a:ea typeface="+mn-ea"/>
                      <a:cs typeface="+mn-cs"/>
                    </a:endParaRPr>
                  </a:p>
                </p:txBody>
              </p:sp>
              <p:sp>
                <p:nvSpPr>
                  <p:cNvPr id="132" name="Blue outlines">
                    <a:extLst>
                      <a:ext uri="{FF2B5EF4-FFF2-40B4-BE49-F238E27FC236}">
                        <a16:creationId xmlns:a16="http://schemas.microsoft.com/office/drawing/2014/main" id="{1A12816A-C4D9-493F-B769-FB3B581D16D1}"/>
                      </a:ext>
                    </a:extLst>
                  </p:cNvPr>
                  <p:cNvSpPr/>
                  <p:nvPr/>
                </p:nvSpPr>
                <p:spPr>
                  <a:xfrm>
                    <a:off x="26000137" y="5518429"/>
                    <a:ext cx="2933836" cy="2692601"/>
                  </a:xfrm>
                  <a:custGeom>
                    <a:avLst/>
                    <a:gdLst>
                      <a:gd name="connsiteX0" fmla="*/ 1730693 w 7877175"/>
                      <a:gd name="connsiteY0" fmla="*/ 7202805 h 7229475"/>
                      <a:gd name="connsiteX1" fmla="*/ 0 w 7877175"/>
                      <a:gd name="connsiteY1" fmla="*/ 3940493 h 7229475"/>
                      <a:gd name="connsiteX2" fmla="*/ 3940493 w 7877175"/>
                      <a:gd name="connsiteY2" fmla="*/ 0 h 7229475"/>
                      <a:gd name="connsiteX3" fmla="*/ 7880985 w 7877175"/>
                      <a:gd name="connsiteY3" fmla="*/ 3940493 h 7229475"/>
                      <a:gd name="connsiteX4" fmla="*/ 6106478 w 7877175"/>
                      <a:gd name="connsiteY4" fmla="*/ 7232333 h 7229475"/>
                      <a:gd name="connsiteX5" fmla="*/ 3940493 w 7877175"/>
                      <a:gd name="connsiteY5" fmla="*/ 692468 h 7229475"/>
                      <a:gd name="connsiteX6" fmla="*/ 693420 w 7877175"/>
                      <a:gd name="connsiteY6" fmla="*/ 3939540 h 7229475"/>
                      <a:gd name="connsiteX7" fmla="*/ 3940493 w 7877175"/>
                      <a:gd name="connsiteY7" fmla="*/ 7186613 h 7229475"/>
                      <a:gd name="connsiteX8" fmla="*/ 7187565 w 7877175"/>
                      <a:gd name="connsiteY8" fmla="*/ 3939540 h 7229475"/>
                      <a:gd name="connsiteX9" fmla="*/ 3940493 w 7877175"/>
                      <a:gd name="connsiteY9" fmla="*/ 692468 h 7229475"/>
                      <a:gd name="connsiteX10" fmla="*/ 5163503 w 7877175"/>
                      <a:gd name="connsiteY10" fmla="*/ 6949440 h 7229475"/>
                      <a:gd name="connsiteX11" fmla="*/ 6107430 w 7877175"/>
                      <a:gd name="connsiteY11" fmla="*/ 7232333 h 7229475"/>
                      <a:gd name="connsiteX12" fmla="*/ 6219825 w 7877175"/>
                      <a:gd name="connsiteY12" fmla="*/ 6253163 h 7229475"/>
                      <a:gd name="connsiteX13" fmla="*/ 7200900 w 7877175"/>
                      <a:gd name="connsiteY13" fmla="*/ 6155055 h 7229475"/>
                      <a:gd name="connsiteX14" fmla="*/ 6932295 w 7877175"/>
                      <a:gd name="connsiteY14" fmla="*/ 5205413 h 7229475"/>
                      <a:gd name="connsiteX15" fmla="*/ 7800023 w 7877175"/>
                      <a:gd name="connsiteY15" fmla="*/ 4740593 h 7229475"/>
                      <a:gd name="connsiteX16" fmla="*/ 7188518 w 7877175"/>
                      <a:gd name="connsiteY16" fmla="*/ 3969068 h 7229475"/>
                      <a:gd name="connsiteX17" fmla="*/ 7812405 w 7877175"/>
                      <a:gd name="connsiteY17" fmla="*/ 3205163 h 7229475"/>
                      <a:gd name="connsiteX18" fmla="*/ 6953250 w 7877175"/>
                      <a:gd name="connsiteY18" fmla="*/ 2726055 h 7229475"/>
                      <a:gd name="connsiteX19" fmla="*/ 7236143 w 7877175"/>
                      <a:gd name="connsiteY19" fmla="*/ 1781175 h 7229475"/>
                      <a:gd name="connsiteX20" fmla="*/ 6257925 w 7877175"/>
                      <a:gd name="connsiteY20" fmla="*/ 1666875 h 7229475"/>
                      <a:gd name="connsiteX21" fmla="*/ 6158865 w 7877175"/>
                      <a:gd name="connsiteY21" fmla="*/ 683895 h 7229475"/>
                      <a:gd name="connsiteX22" fmla="*/ 5214938 w 7877175"/>
                      <a:gd name="connsiteY22" fmla="*/ 952500 h 7229475"/>
                      <a:gd name="connsiteX23" fmla="*/ 4743450 w 7877175"/>
                      <a:gd name="connsiteY23" fmla="*/ 81915 h 7229475"/>
                      <a:gd name="connsiteX24" fmla="*/ 3970020 w 7877175"/>
                      <a:gd name="connsiteY24" fmla="*/ 692468 h 7229475"/>
                      <a:gd name="connsiteX25" fmla="*/ 3204210 w 7877175"/>
                      <a:gd name="connsiteY25" fmla="*/ 68580 h 7229475"/>
                      <a:gd name="connsiteX26" fmla="*/ 2721293 w 7877175"/>
                      <a:gd name="connsiteY26" fmla="*/ 928687 h 7229475"/>
                      <a:gd name="connsiteX27" fmla="*/ 1776413 w 7877175"/>
                      <a:gd name="connsiteY27" fmla="*/ 646748 h 7229475"/>
                      <a:gd name="connsiteX28" fmla="*/ 1661160 w 7877175"/>
                      <a:gd name="connsiteY28" fmla="*/ 1626870 h 7229475"/>
                      <a:gd name="connsiteX29" fmla="*/ 681038 w 7877175"/>
                      <a:gd name="connsiteY29" fmla="*/ 1725930 h 7229475"/>
                      <a:gd name="connsiteX30" fmla="*/ 947738 w 7877175"/>
                      <a:gd name="connsiteY30" fmla="*/ 2678430 h 7229475"/>
                      <a:gd name="connsiteX31" fmla="*/ 80963 w 7877175"/>
                      <a:gd name="connsiteY31" fmla="*/ 3145155 h 7229475"/>
                      <a:gd name="connsiteX32" fmla="*/ 80963 w 7877175"/>
                      <a:gd name="connsiteY32" fmla="*/ 3145155 h 7229475"/>
                      <a:gd name="connsiteX33" fmla="*/ 693420 w 7877175"/>
                      <a:gd name="connsiteY33" fmla="*/ 3919538 h 7229475"/>
                      <a:gd name="connsiteX34" fmla="*/ 70485 w 7877175"/>
                      <a:gd name="connsiteY34" fmla="*/ 4684395 h 7229475"/>
                      <a:gd name="connsiteX35" fmla="*/ 931545 w 7877175"/>
                      <a:gd name="connsiteY35" fmla="*/ 5165408 h 7229475"/>
                      <a:gd name="connsiteX36" fmla="*/ 649605 w 7877175"/>
                      <a:gd name="connsiteY36" fmla="*/ 6109335 h 7229475"/>
                      <a:gd name="connsiteX37" fmla="*/ 1629728 w 7877175"/>
                      <a:gd name="connsiteY37" fmla="*/ 6223635 h 7229475"/>
                      <a:gd name="connsiteX38" fmla="*/ 1730693 w 7877175"/>
                      <a:gd name="connsiteY38" fmla="*/ 7203758 h 7229475"/>
                      <a:gd name="connsiteX39" fmla="*/ 2678430 w 7877175"/>
                      <a:gd name="connsiteY39" fmla="*/ 6934200 h 722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877175" h="7229475">
                        <a:moveTo>
                          <a:pt x="1730693" y="7202805"/>
                        </a:moveTo>
                        <a:cubicBezTo>
                          <a:pt x="686753" y="6494145"/>
                          <a:pt x="0" y="5296853"/>
                          <a:pt x="0" y="3940493"/>
                        </a:cubicBezTo>
                        <a:cubicBezTo>
                          <a:pt x="0" y="1764030"/>
                          <a:pt x="1764030" y="0"/>
                          <a:pt x="3940493" y="0"/>
                        </a:cubicBezTo>
                        <a:cubicBezTo>
                          <a:pt x="6116955" y="0"/>
                          <a:pt x="7880985" y="1764030"/>
                          <a:pt x="7880985" y="3940493"/>
                        </a:cubicBezTo>
                        <a:cubicBezTo>
                          <a:pt x="7880985" y="5316855"/>
                          <a:pt x="7175183" y="6528435"/>
                          <a:pt x="6106478" y="7232333"/>
                        </a:cubicBezTo>
                        <a:moveTo>
                          <a:pt x="3940493" y="692468"/>
                        </a:moveTo>
                        <a:cubicBezTo>
                          <a:pt x="2146935" y="692468"/>
                          <a:pt x="693420" y="2145983"/>
                          <a:pt x="693420" y="3939540"/>
                        </a:cubicBezTo>
                        <a:cubicBezTo>
                          <a:pt x="693420" y="5733098"/>
                          <a:pt x="2146935" y="7186613"/>
                          <a:pt x="3940493" y="7186613"/>
                        </a:cubicBezTo>
                        <a:cubicBezTo>
                          <a:pt x="5734050" y="7186613"/>
                          <a:pt x="7187565" y="5733098"/>
                          <a:pt x="7187565" y="3939540"/>
                        </a:cubicBezTo>
                        <a:cubicBezTo>
                          <a:pt x="7187565" y="2145983"/>
                          <a:pt x="5734050" y="692468"/>
                          <a:pt x="3940493" y="692468"/>
                        </a:cubicBezTo>
                        <a:close/>
                        <a:moveTo>
                          <a:pt x="5163503" y="6949440"/>
                        </a:moveTo>
                        <a:lnTo>
                          <a:pt x="6107430" y="7232333"/>
                        </a:lnTo>
                        <a:lnTo>
                          <a:pt x="6219825" y="6253163"/>
                        </a:lnTo>
                        <a:lnTo>
                          <a:pt x="7200900" y="6155055"/>
                        </a:lnTo>
                        <a:lnTo>
                          <a:pt x="6932295" y="5205413"/>
                        </a:lnTo>
                        <a:lnTo>
                          <a:pt x="7800023" y="4740593"/>
                        </a:lnTo>
                        <a:lnTo>
                          <a:pt x="7188518" y="3969068"/>
                        </a:lnTo>
                        <a:lnTo>
                          <a:pt x="7812405" y="3205163"/>
                        </a:lnTo>
                        <a:lnTo>
                          <a:pt x="6953250" y="2726055"/>
                        </a:lnTo>
                        <a:lnTo>
                          <a:pt x="7236143" y="1781175"/>
                        </a:lnTo>
                        <a:lnTo>
                          <a:pt x="6257925" y="1666875"/>
                        </a:lnTo>
                        <a:lnTo>
                          <a:pt x="6158865" y="683895"/>
                        </a:lnTo>
                        <a:lnTo>
                          <a:pt x="5214938" y="952500"/>
                        </a:lnTo>
                        <a:lnTo>
                          <a:pt x="4743450" y="81915"/>
                        </a:lnTo>
                        <a:lnTo>
                          <a:pt x="3970020" y="692468"/>
                        </a:lnTo>
                        <a:lnTo>
                          <a:pt x="3204210" y="68580"/>
                        </a:lnTo>
                        <a:lnTo>
                          <a:pt x="2721293" y="928687"/>
                        </a:lnTo>
                        <a:lnTo>
                          <a:pt x="1776413" y="646748"/>
                        </a:lnTo>
                        <a:lnTo>
                          <a:pt x="1661160" y="1626870"/>
                        </a:lnTo>
                        <a:lnTo>
                          <a:pt x="681038" y="1725930"/>
                        </a:lnTo>
                        <a:lnTo>
                          <a:pt x="947738" y="2678430"/>
                        </a:lnTo>
                        <a:lnTo>
                          <a:pt x="80963" y="3145155"/>
                        </a:lnTo>
                        <a:lnTo>
                          <a:pt x="80963" y="3145155"/>
                        </a:lnTo>
                        <a:lnTo>
                          <a:pt x="693420" y="3919538"/>
                        </a:lnTo>
                        <a:lnTo>
                          <a:pt x="70485" y="4684395"/>
                        </a:lnTo>
                        <a:lnTo>
                          <a:pt x="931545" y="5165408"/>
                        </a:lnTo>
                        <a:lnTo>
                          <a:pt x="649605" y="6109335"/>
                        </a:lnTo>
                        <a:lnTo>
                          <a:pt x="1629728" y="6223635"/>
                        </a:lnTo>
                        <a:lnTo>
                          <a:pt x="1730693" y="7203758"/>
                        </a:lnTo>
                        <a:lnTo>
                          <a:pt x="2678430" y="6934200"/>
                        </a:lnTo>
                      </a:path>
                    </a:pathLst>
                  </a:custGeom>
                  <a:noFill/>
                  <a:ln w="9525" cap="rnd">
                    <a:solidFill>
                      <a:schemeClr val="accent2"/>
                    </a:solidFill>
                    <a:prstDash val="solid"/>
                    <a:round/>
                  </a:ln>
                </p:spPr>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3" name="Oval 132">
                    <a:extLst>
                      <a:ext uri="{FF2B5EF4-FFF2-40B4-BE49-F238E27FC236}">
                        <a16:creationId xmlns:a16="http://schemas.microsoft.com/office/drawing/2014/main" id="{AF13312D-D2B2-403D-922D-53CA84D9EAE2}"/>
                      </a:ext>
                    </a:extLst>
                  </p:cNvPr>
                  <p:cNvSpPr/>
                  <p:nvPr/>
                </p:nvSpPr>
                <p:spPr bwMode="auto">
                  <a:xfrm>
                    <a:off x="27132417" y="5486401"/>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Oval 133">
                    <a:extLst>
                      <a:ext uri="{FF2B5EF4-FFF2-40B4-BE49-F238E27FC236}">
                        <a16:creationId xmlns:a16="http://schemas.microsoft.com/office/drawing/2014/main" id="{0ABFA496-4F6B-48E0-82B2-3E227180A638}"/>
                      </a:ext>
                    </a:extLst>
                  </p:cNvPr>
                  <p:cNvSpPr/>
                  <p:nvPr/>
                </p:nvSpPr>
                <p:spPr bwMode="auto">
                  <a:xfrm>
                    <a:off x="27704167" y="5491131"/>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a:extLst>
                      <a:ext uri="{FF2B5EF4-FFF2-40B4-BE49-F238E27FC236}">
                        <a16:creationId xmlns:a16="http://schemas.microsoft.com/office/drawing/2014/main" id="{5DE17C7D-5F14-4098-A977-2F3F2E5FE07A}"/>
                      </a:ext>
                    </a:extLst>
                  </p:cNvPr>
                  <p:cNvSpPr/>
                  <p:nvPr/>
                </p:nvSpPr>
                <p:spPr bwMode="auto">
                  <a:xfrm>
                    <a:off x="28229206" y="5712854"/>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Oval 135">
                    <a:extLst>
                      <a:ext uri="{FF2B5EF4-FFF2-40B4-BE49-F238E27FC236}">
                        <a16:creationId xmlns:a16="http://schemas.microsoft.com/office/drawing/2014/main" id="{7F4725A6-58B0-48D4-B4BE-DDF29592B094}"/>
                      </a:ext>
                    </a:extLst>
                  </p:cNvPr>
                  <p:cNvSpPr/>
                  <p:nvPr/>
                </p:nvSpPr>
                <p:spPr bwMode="auto">
                  <a:xfrm>
                    <a:off x="28631855" y="6120824"/>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Oval 136">
                    <a:extLst>
                      <a:ext uri="{FF2B5EF4-FFF2-40B4-BE49-F238E27FC236}">
                        <a16:creationId xmlns:a16="http://schemas.microsoft.com/office/drawing/2014/main" id="{8A31018E-0CB3-4474-8880-8B33CAEFBFA7}"/>
                      </a:ext>
                    </a:extLst>
                  </p:cNvPr>
                  <p:cNvSpPr/>
                  <p:nvPr/>
                </p:nvSpPr>
                <p:spPr bwMode="auto">
                  <a:xfrm>
                    <a:off x="28841871" y="6651539"/>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Oval 138">
                    <a:extLst>
                      <a:ext uri="{FF2B5EF4-FFF2-40B4-BE49-F238E27FC236}">
                        <a16:creationId xmlns:a16="http://schemas.microsoft.com/office/drawing/2014/main" id="{8B502F27-387A-421C-8A9B-1C12A02E1CA3}"/>
                      </a:ext>
                    </a:extLst>
                  </p:cNvPr>
                  <p:cNvSpPr/>
                  <p:nvPr/>
                </p:nvSpPr>
                <p:spPr bwMode="auto">
                  <a:xfrm>
                    <a:off x="28217499" y="8145064"/>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Oval 139">
                    <a:extLst>
                      <a:ext uri="{FF2B5EF4-FFF2-40B4-BE49-F238E27FC236}">
                        <a16:creationId xmlns:a16="http://schemas.microsoft.com/office/drawing/2014/main" id="{886DE2ED-4447-46B9-9175-2FC82164CDE5}"/>
                      </a:ext>
                    </a:extLst>
                  </p:cNvPr>
                  <p:cNvSpPr/>
                  <p:nvPr/>
                </p:nvSpPr>
                <p:spPr bwMode="auto">
                  <a:xfrm>
                    <a:off x="26585620" y="8134422"/>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1" name="Oval 140">
                    <a:extLst>
                      <a:ext uri="{FF2B5EF4-FFF2-40B4-BE49-F238E27FC236}">
                        <a16:creationId xmlns:a16="http://schemas.microsoft.com/office/drawing/2014/main" id="{C214CC00-42B4-42B8-BCCF-90A863BE2BB3}"/>
                      </a:ext>
                    </a:extLst>
                  </p:cNvPr>
                  <p:cNvSpPr/>
                  <p:nvPr/>
                </p:nvSpPr>
                <p:spPr bwMode="auto">
                  <a:xfrm>
                    <a:off x="25966924" y="7202121"/>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2" name="Oval 141">
                    <a:extLst>
                      <a:ext uri="{FF2B5EF4-FFF2-40B4-BE49-F238E27FC236}">
                        <a16:creationId xmlns:a16="http://schemas.microsoft.com/office/drawing/2014/main" id="{A34F4FF2-9E4E-4296-B5C5-4C694FB7583D}"/>
                      </a:ext>
                    </a:extLst>
                  </p:cNvPr>
                  <p:cNvSpPr/>
                  <p:nvPr/>
                </p:nvSpPr>
                <p:spPr bwMode="auto">
                  <a:xfrm>
                    <a:off x="26196570" y="6099302"/>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Oval 142">
                    <a:extLst>
                      <a:ext uri="{FF2B5EF4-FFF2-40B4-BE49-F238E27FC236}">
                        <a16:creationId xmlns:a16="http://schemas.microsoft.com/office/drawing/2014/main" id="{4A45453F-1EBC-4E5E-ABF0-65188A784DBD}"/>
                      </a:ext>
                    </a:extLst>
                  </p:cNvPr>
                  <p:cNvSpPr/>
                  <p:nvPr/>
                </p:nvSpPr>
                <p:spPr bwMode="auto">
                  <a:xfrm>
                    <a:off x="26600992" y="5697245"/>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Oval 143">
                    <a:extLst>
                      <a:ext uri="{FF2B5EF4-FFF2-40B4-BE49-F238E27FC236}">
                        <a16:creationId xmlns:a16="http://schemas.microsoft.com/office/drawing/2014/main" id="{FD12AB42-2C13-4C0D-850E-22EFC495393C}"/>
                      </a:ext>
                    </a:extLst>
                  </p:cNvPr>
                  <p:cNvSpPr/>
                  <p:nvPr/>
                </p:nvSpPr>
                <p:spPr bwMode="auto">
                  <a:xfrm>
                    <a:off x="27412675" y="5713445"/>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5" name="Oval 144">
                    <a:extLst>
                      <a:ext uri="{FF2B5EF4-FFF2-40B4-BE49-F238E27FC236}">
                        <a16:creationId xmlns:a16="http://schemas.microsoft.com/office/drawing/2014/main" id="{3E3C76A8-E713-4612-92C5-67149A121F71}"/>
                      </a:ext>
                    </a:extLst>
                  </p:cNvPr>
                  <p:cNvSpPr/>
                  <p:nvPr/>
                </p:nvSpPr>
                <p:spPr bwMode="auto">
                  <a:xfrm rot="1364879">
                    <a:off x="27880448" y="5807544"/>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6" name="Oval 145">
                    <a:extLst>
                      <a:ext uri="{FF2B5EF4-FFF2-40B4-BE49-F238E27FC236}">
                        <a16:creationId xmlns:a16="http://schemas.microsoft.com/office/drawing/2014/main" id="{4B50A0E1-801C-448C-A0E4-DED1280B21C0}"/>
                      </a:ext>
                    </a:extLst>
                  </p:cNvPr>
                  <p:cNvSpPr/>
                  <p:nvPr/>
                </p:nvSpPr>
                <p:spPr bwMode="auto">
                  <a:xfrm rot="2713327">
                    <a:off x="28271386" y="6071086"/>
                    <a:ext cx="126496"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7" name="Oval 146">
                    <a:extLst>
                      <a:ext uri="{FF2B5EF4-FFF2-40B4-BE49-F238E27FC236}">
                        <a16:creationId xmlns:a16="http://schemas.microsoft.com/office/drawing/2014/main" id="{D1C04AB7-7EB4-42AD-ABB0-41781BAA4FBA}"/>
                      </a:ext>
                    </a:extLst>
                  </p:cNvPr>
                  <p:cNvSpPr/>
                  <p:nvPr/>
                </p:nvSpPr>
                <p:spPr bwMode="auto">
                  <a:xfrm rot="4074515">
                    <a:off x="28533583" y="6468207"/>
                    <a:ext cx="126496"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8" name="Oval 147">
                    <a:extLst>
                      <a:ext uri="{FF2B5EF4-FFF2-40B4-BE49-F238E27FC236}">
                        <a16:creationId xmlns:a16="http://schemas.microsoft.com/office/drawing/2014/main" id="{443F31E7-0D98-43A0-AC2A-0EBCFB54B8DF}"/>
                      </a:ext>
                    </a:extLst>
                  </p:cNvPr>
                  <p:cNvSpPr/>
                  <p:nvPr/>
                </p:nvSpPr>
                <p:spPr bwMode="auto">
                  <a:xfrm rot="5400000">
                    <a:off x="28622395" y="6923165"/>
                    <a:ext cx="126496"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Oval 148">
                    <a:extLst>
                      <a:ext uri="{FF2B5EF4-FFF2-40B4-BE49-F238E27FC236}">
                        <a16:creationId xmlns:a16="http://schemas.microsoft.com/office/drawing/2014/main" id="{AE8FF305-9E90-4C82-B25F-DC8445E9B37F}"/>
                      </a:ext>
                    </a:extLst>
                  </p:cNvPr>
                  <p:cNvSpPr/>
                  <p:nvPr/>
                </p:nvSpPr>
                <p:spPr bwMode="auto">
                  <a:xfrm rot="9482925">
                    <a:off x="26960462" y="5801146"/>
                    <a:ext cx="126494"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0" name="Oval 149">
                    <a:extLst>
                      <a:ext uri="{FF2B5EF4-FFF2-40B4-BE49-F238E27FC236}">
                        <a16:creationId xmlns:a16="http://schemas.microsoft.com/office/drawing/2014/main" id="{44BE55FA-33DE-420A-B342-187839092808}"/>
                      </a:ext>
                    </a:extLst>
                  </p:cNvPr>
                  <p:cNvSpPr/>
                  <p:nvPr/>
                </p:nvSpPr>
                <p:spPr bwMode="auto">
                  <a:xfrm rot="6769720">
                    <a:off x="28527636" y="7392507"/>
                    <a:ext cx="126496"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1" name="Oval 150">
                    <a:extLst>
                      <a:ext uri="{FF2B5EF4-FFF2-40B4-BE49-F238E27FC236}">
                        <a16:creationId xmlns:a16="http://schemas.microsoft.com/office/drawing/2014/main" id="{DF2CB431-1E9C-4D6A-B690-0165581A9C8B}"/>
                      </a:ext>
                    </a:extLst>
                  </p:cNvPr>
                  <p:cNvSpPr/>
                  <p:nvPr/>
                </p:nvSpPr>
                <p:spPr bwMode="auto">
                  <a:xfrm rot="8148786">
                    <a:off x="28255851" y="7790616"/>
                    <a:ext cx="126496" cy="12649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2" name="Oval 151">
                    <a:extLst>
                      <a:ext uri="{FF2B5EF4-FFF2-40B4-BE49-F238E27FC236}">
                        <a16:creationId xmlns:a16="http://schemas.microsoft.com/office/drawing/2014/main" id="{CEF2D606-860F-45C3-96C0-3754EC113CA2}"/>
                      </a:ext>
                    </a:extLst>
                  </p:cNvPr>
                  <p:cNvSpPr/>
                  <p:nvPr/>
                </p:nvSpPr>
                <p:spPr bwMode="auto">
                  <a:xfrm>
                    <a:off x="27412675" y="8132884"/>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3" name="Oval 152">
                    <a:extLst>
                      <a:ext uri="{FF2B5EF4-FFF2-40B4-BE49-F238E27FC236}">
                        <a16:creationId xmlns:a16="http://schemas.microsoft.com/office/drawing/2014/main" id="{D442B88B-785B-4294-82F4-C9626220849E}"/>
                      </a:ext>
                    </a:extLst>
                  </p:cNvPr>
                  <p:cNvSpPr/>
                  <p:nvPr/>
                </p:nvSpPr>
                <p:spPr bwMode="auto">
                  <a:xfrm rot="1364879">
                    <a:off x="26944903" y="8038785"/>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Oval 153">
                    <a:extLst>
                      <a:ext uri="{FF2B5EF4-FFF2-40B4-BE49-F238E27FC236}">
                        <a16:creationId xmlns:a16="http://schemas.microsoft.com/office/drawing/2014/main" id="{C187B9CC-B1EF-4448-B5B4-9507899CCAA9}"/>
                      </a:ext>
                    </a:extLst>
                  </p:cNvPr>
                  <p:cNvSpPr/>
                  <p:nvPr/>
                </p:nvSpPr>
                <p:spPr bwMode="auto">
                  <a:xfrm rot="2713327">
                    <a:off x="26553965" y="7775243"/>
                    <a:ext cx="126496"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a:extLst>
                      <a:ext uri="{FF2B5EF4-FFF2-40B4-BE49-F238E27FC236}">
                        <a16:creationId xmlns:a16="http://schemas.microsoft.com/office/drawing/2014/main" id="{836521DE-4170-4F5B-BE35-11AC27685DE1}"/>
                      </a:ext>
                    </a:extLst>
                  </p:cNvPr>
                  <p:cNvSpPr/>
                  <p:nvPr/>
                </p:nvSpPr>
                <p:spPr bwMode="auto">
                  <a:xfrm>
                    <a:off x="26184745" y="7726452"/>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Oval 155">
                    <a:extLst>
                      <a:ext uri="{FF2B5EF4-FFF2-40B4-BE49-F238E27FC236}">
                        <a16:creationId xmlns:a16="http://schemas.microsoft.com/office/drawing/2014/main" id="{7C8DB0C0-6A36-4643-A134-43712E422BEE}"/>
                      </a:ext>
                    </a:extLst>
                  </p:cNvPr>
                  <p:cNvSpPr/>
                  <p:nvPr/>
                </p:nvSpPr>
                <p:spPr bwMode="auto">
                  <a:xfrm rot="4074515">
                    <a:off x="26291767" y="7378122"/>
                    <a:ext cx="126496"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7" name="Oval 156">
                    <a:extLst>
                      <a:ext uri="{FF2B5EF4-FFF2-40B4-BE49-F238E27FC236}">
                        <a16:creationId xmlns:a16="http://schemas.microsoft.com/office/drawing/2014/main" id="{9B8857A6-7B52-4284-A11E-02E75F65CFE3}"/>
                      </a:ext>
                    </a:extLst>
                  </p:cNvPr>
                  <p:cNvSpPr/>
                  <p:nvPr/>
                </p:nvSpPr>
                <p:spPr bwMode="auto">
                  <a:xfrm rot="5400000">
                    <a:off x="26202956" y="6923165"/>
                    <a:ext cx="126496"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8" name="Oval 157">
                    <a:extLst>
                      <a:ext uri="{FF2B5EF4-FFF2-40B4-BE49-F238E27FC236}">
                        <a16:creationId xmlns:a16="http://schemas.microsoft.com/office/drawing/2014/main" id="{3AED3239-178E-4B87-820A-76B0A57F642B}"/>
                      </a:ext>
                    </a:extLst>
                  </p:cNvPr>
                  <p:cNvSpPr/>
                  <p:nvPr/>
                </p:nvSpPr>
                <p:spPr bwMode="auto">
                  <a:xfrm rot="6769720">
                    <a:off x="26297714" y="6453822"/>
                    <a:ext cx="126496"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9" name="Oval 158">
                    <a:extLst>
                      <a:ext uri="{FF2B5EF4-FFF2-40B4-BE49-F238E27FC236}">
                        <a16:creationId xmlns:a16="http://schemas.microsoft.com/office/drawing/2014/main" id="{5C01D78B-8850-4B68-B4DE-F8A39D412F9F}"/>
                      </a:ext>
                    </a:extLst>
                  </p:cNvPr>
                  <p:cNvSpPr/>
                  <p:nvPr/>
                </p:nvSpPr>
                <p:spPr bwMode="auto">
                  <a:xfrm>
                    <a:off x="25969525" y="6624342"/>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0" name="Oval 159">
                    <a:extLst>
                      <a:ext uri="{FF2B5EF4-FFF2-40B4-BE49-F238E27FC236}">
                        <a16:creationId xmlns:a16="http://schemas.microsoft.com/office/drawing/2014/main" id="{45AA4D55-7CB0-460F-A3EF-0A36738DC751}"/>
                      </a:ext>
                    </a:extLst>
                  </p:cNvPr>
                  <p:cNvSpPr/>
                  <p:nvPr/>
                </p:nvSpPr>
                <p:spPr bwMode="auto">
                  <a:xfrm rot="8148786">
                    <a:off x="26569500" y="6055709"/>
                    <a:ext cx="126496" cy="12649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1" name="Oval 160">
                    <a:extLst>
                      <a:ext uri="{FF2B5EF4-FFF2-40B4-BE49-F238E27FC236}">
                        <a16:creationId xmlns:a16="http://schemas.microsoft.com/office/drawing/2014/main" id="{EB390233-0C47-45E1-9BB9-A56170D8BEA7}"/>
                      </a:ext>
                    </a:extLst>
                  </p:cNvPr>
                  <p:cNvSpPr/>
                  <p:nvPr/>
                </p:nvSpPr>
                <p:spPr bwMode="auto">
                  <a:xfrm>
                    <a:off x="28845418" y="7222697"/>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Oval 161">
                    <a:extLst>
                      <a:ext uri="{FF2B5EF4-FFF2-40B4-BE49-F238E27FC236}">
                        <a16:creationId xmlns:a16="http://schemas.microsoft.com/office/drawing/2014/main" id="{54F431E8-3181-49D6-B6B7-A8B3BD2F5BF9}"/>
                      </a:ext>
                    </a:extLst>
                  </p:cNvPr>
                  <p:cNvSpPr/>
                  <p:nvPr/>
                </p:nvSpPr>
                <p:spPr bwMode="auto">
                  <a:xfrm>
                    <a:off x="28625469" y="7747737"/>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Oval 162">
                    <a:extLst>
                      <a:ext uri="{FF2B5EF4-FFF2-40B4-BE49-F238E27FC236}">
                        <a16:creationId xmlns:a16="http://schemas.microsoft.com/office/drawing/2014/main" id="{9919E724-D74D-4CD1-9196-6D1DF295E933}"/>
                      </a:ext>
                    </a:extLst>
                  </p:cNvPr>
                  <p:cNvSpPr/>
                  <p:nvPr/>
                </p:nvSpPr>
                <p:spPr bwMode="auto">
                  <a:xfrm rot="9482925">
                    <a:off x="27864891" y="8045181"/>
                    <a:ext cx="126494"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4" name="Oval 163">
                    <a:extLst>
                      <a:ext uri="{FF2B5EF4-FFF2-40B4-BE49-F238E27FC236}">
                        <a16:creationId xmlns:a16="http://schemas.microsoft.com/office/drawing/2014/main" id="{D0EF1E40-7F88-46C7-A5F2-DD5CF7B87EDE}"/>
                      </a:ext>
                    </a:extLst>
                  </p:cNvPr>
                  <p:cNvSpPr/>
                  <p:nvPr/>
                </p:nvSpPr>
                <p:spPr bwMode="auto">
                  <a:xfrm>
                    <a:off x="27722199" y="8357789"/>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Oval 164">
                    <a:extLst>
                      <a:ext uri="{FF2B5EF4-FFF2-40B4-BE49-F238E27FC236}">
                        <a16:creationId xmlns:a16="http://schemas.microsoft.com/office/drawing/2014/main" id="{32B6DA5A-0E0E-44A5-8C85-E62D85DA38E1}"/>
                      </a:ext>
                    </a:extLst>
                  </p:cNvPr>
                  <p:cNvSpPr/>
                  <p:nvPr/>
                </p:nvSpPr>
                <p:spPr bwMode="auto">
                  <a:xfrm>
                    <a:off x="27099899" y="8370489"/>
                    <a:ext cx="126498" cy="1264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9" name="cloud 4" descr="cloud">
                  <a:extLst>
                    <a:ext uri="{FF2B5EF4-FFF2-40B4-BE49-F238E27FC236}">
                      <a16:creationId xmlns:a16="http://schemas.microsoft.com/office/drawing/2014/main" id="{341035EF-D27A-44D6-AA12-FA7913CFB723}"/>
                    </a:ext>
                  </a:extLst>
                </p:cNvPr>
                <p:cNvSpPr>
                  <a:spLocks noChangeAspect="1"/>
                </p:cNvSpPr>
                <p:nvPr/>
              </p:nvSpPr>
              <p:spPr bwMode="auto">
                <a:xfrm flipV="1">
                  <a:off x="9071335" y="4574486"/>
                  <a:ext cx="358416" cy="197578"/>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2"/>
                </a:solidFill>
                <a:ln w="25400" cap="flat">
                  <a:no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172" name="Rectangle 171">
                <a:extLst>
                  <a:ext uri="{FF2B5EF4-FFF2-40B4-BE49-F238E27FC236}">
                    <a16:creationId xmlns:a16="http://schemas.microsoft.com/office/drawing/2014/main" id="{B0211C65-96A4-4865-967A-50BD8C4602A2}"/>
                  </a:ext>
                </a:extLst>
              </p:cNvPr>
              <p:cNvSpPr/>
              <p:nvPr/>
            </p:nvSpPr>
            <p:spPr bwMode="auto">
              <a:xfrm>
                <a:off x="8145905" y="5625643"/>
                <a:ext cx="2240280" cy="536575"/>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ts val="12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Segoe UI" pitchFamily="34" charset="0"/>
                  </a:rPr>
                  <a:t>Extend to the edge</a:t>
                </a:r>
                <a:br>
                  <a:rPr kumimoji="0" lang="en-US" sz="1400" b="0" i="0" u="none" strike="noStrike" kern="1200" cap="none" spc="0" normalizeH="0" baseline="0" noProof="0">
                    <a:ln>
                      <a:noFill/>
                    </a:ln>
                    <a:solidFill>
                      <a:srgbClr val="000000"/>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rgbClr val="000000"/>
                    </a:solidFill>
                    <a:effectLst/>
                    <a:uLnTx/>
                    <a:uFillTx/>
                    <a:latin typeface="Segoe UI Semibold"/>
                    <a:ea typeface="+mn-ea"/>
                    <a:cs typeface="Segoe UI" pitchFamily="34" charset="0"/>
                  </a:rPr>
                  <a:t>with </a:t>
                </a:r>
                <a:r>
                  <a:rPr kumimoji="0" lang="en-US" sz="1400" b="0" i="0" u="none" strike="noStrike" kern="1200" cap="none" spc="0" normalizeH="0" baseline="0" noProof="0">
                    <a:ln>
                      <a:noFill/>
                    </a:ln>
                    <a:solidFill>
                      <a:srgbClr val="0078D4"/>
                    </a:solidFill>
                    <a:effectLst/>
                    <a:uLnTx/>
                    <a:uFillTx/>
                    <a:latin typeface="Segoe UI Semibold"/>
                    <a:ea typeface="+mn-ea"/>
                    <a:cs typeface="Segoe UI" pitchFamily="34" charset="0"/>
                  </a:rPr>
                  <a:t>Azure IoT</a:t>
                </a:r>
              </a:p>
            </p:txBody>
          </p:sp>
          <p:sp>
            <p:nvSpPr>
              <p:cNvPr id="380" name="Rectangle 379">
                <a:extLst>
                  <a:ext uri="{FF2B5EF4-FFF2-40B4-BE49-F238E27FC236}">
                    <a16:creationId xmlns:a16="http://schemas.microsoft.com/office/drawing/2014/main" id="{E328AEC2-45C0-4898-BE2D-CB5B4E13A518}"/>
                  </a:ext>
                </a:extLst>
              </p:cNvPr>
              <p:cNvSpPr/>
              <p:nvPr/>
            </p:nvSpPr>
            <p:spPr bwMode="auto">
              <a:xfrm>
                <a:off x="1805815" y="5625643"/>
                <a:ext cx="2240280" cy="536575"/>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ts val="12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Segoe UI" pitchFamily="34" charset="0"/>
                  </a:rPr>
                  <a:t>Bring </a:t>
                </a:r>
                <a:r>
                  <a:rPr kumimoji="0" lang="en-US" sz="1400" b="0" i="0" u="none" strike="noStrike" kern="1200" cap="none" spc="0" normalizeH="0" baseline="0" noProof="0">
                    <a:ln>
                      <a:noFill/>
                    </a:ln>
                    <a:solidFill>
                      <a:srgbClr val="0078D4"/>
                    </a:solidFill>
                    <a:effectLst/>
                    <a:uLnTx/>
                    <a:uFillTx/>
                    <a:latin typeface="Segoe UI Semibold"/>
                    <a:ea typeface="+mn-ea"/>
                    <a:cs typeface="Segoe UI" pitchFamily="34" charset="0"/>
                  </a:rPr>
                  <a:t>Azure services</a:t>
                </a:r>
                <a:br>
                  <a:rPr kumimoji="0" lang="en-US" sz="1400" b="0" i="0" u="none" strike="noStrike" kern="1200" cap="none" spc="0" normalizeH="0" baseline="0" noProof="0">
                    <a:ln>
                      <a:noFill/>
                    </a:ln>
                    <a:solidFill>
                      <a:srgbClr val="000000"/>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rgbClr val="000000"/>
                    </a:solidFill>
                    <a:effectLst/>
                    <a:uLnTx/>
                    <a:uFillTx/>
                    <a:latin typeface="Segoe UI Semibold"/>
                    <a:ea typeface="+mn-ea"/>
                    <a:cs typeface="Segoe UI" pitchFamily="34" charset="0"/>
                  </a:rPr>
                  <a:t>to any infrastructure</a:t>
                </a:r>
              </a:p>
            </p:txBody>
          </p:sp>
          <p:grpSp>
            <p:nvGrpSpPr>
              <p:cNvPr id="383" name="Group 382">
                <a:extLst>
                  <a:ext uri="{FF2B5EF4-FFF2-40B4-BE49-F238E27FC236}">
                    <a16:creationId xmlns:a16="http://schemas.microsoft.com/office/drawing/2014/main" id="{7244EA8D-F6E7-481F-8BB2-888A747B88F2}"/>
                  </a:ext>
                </a:extLst>
              </p:cNvPr>
              <p:cNvGrpSpPr/>
              <p:nvPr/>
            </p:nvGrpSpPr>
            <p:grpSpPr>
              <a:xfrm>
                <a:off x="2379487" y="4213436"/>
                <a:ext cx="1045302" cy="384176"/>
                <a:chOff x="2451761" y="3991710"/>
                <a:chExt cx="1045302" cy="384176"/>
              </a:xfrm>
            </p:grpSpPr>
            <p:grpSp>
              <p:nvGrpSpPr>
                <p:cNvPr id="384" name="server 2" descr="server">
                  <a:extLst>
                    <a:ext uri="{FF2B5EF4-FFF2-40B4-BE49-F238E27FC236}">
                      <a16:creationId xmlns:a16="http://schemas.microsoft.com/office/drawing/2014/main" id="{61A21765-5F93-49C9-B36C-DC87A21C00C0}"/>
                    </a:ext>
                  </a:extLst>
                </p:cNvPr>
                <p:cNvGrpSpPr>
                  <a:grpSpLocks noChangeAspect="1"/>
                </p:cNvGrpSpPr>
                <p:nvPr/>
              </p:nvGrpSpPr>
              <p:grpSpPr bwMode="auto">
                <a:xfrm>
                  <a:off x="2451761" y="3991710"/>
                  <a:ext cx="453625" cy="384176"/>
                  <a:chOff x="1593" y="1359"/>
                  <a:chExt cx="307" cy="260"/>
                </a:xfrm>
              </p:grpSpPr>
              <p:sp>
                <p:nvSpPr>
                  <p:cNvPr id="387" name="AutoShape 11">
                    <a:extLst>
                      <a:ext uri="{FF2B5EF4-FFF2-40B4-BE49-F238E27FC236}">
                        <a16:creationId xmlns:a16="http://schemas.microsoft.com/office/drawing/2014/main" id="{6F6645CE-9CA5-494A-84CB-6F507A48A1C0}"/>
                      </a:ext>
                    </a:extLst>
                  </p:cNvPr>
                  <p:cNvSpPr>
                    <a:spLocks noChangeAspect="1" noChangeArrowheads="1" noTextEdit="1"/>
                  </p:cNvSpPr>
                  <p:nvPr/>
                </p:nvSpPr>
                <p:spPr bwMode="auto">
                  <a:xfrm>
                    <a:off x="1608" y="1359"/>
                    <a:ext cx="29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8" name="Rectangle 13">
                    <a:extLst>
                      <a:ext uri="{FF2B5EF4-FFF2-40B4-BE49-F238E27FC236}">
                        <a16:creationId xmlns:a16="http://schemas.microsoft.com/office/drawing/2014/main" id="{AD02E1EA-8E5E-46D8-A12D-CC696C283D0E}"/>
                      </a:ext>
                    </a:extLst>
                  </p:cNvPr>
                  <p:cNvSpPr>
                    <a:spLocks noChangeArrowheads="1"/>
                  </p:cNvSpPr>
                  <p:nvPr/>
                </p:nvSpPr>
                <p:spPr bwMode="auto">
                  <a:xfrm>
                    <a:off x="1593" y="1359"/>
                    <a:ext cx="64" cy="2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9" name="Rectangle 14">
                    <a:extLst>
                      <a:ext uri="{FF2B5EF4-FFF2-40B4-BE49-F238E27FC236}">
                        <a16:creationId xmlns:a16="http://schemas.microsoft.com/office/drawing/2014/main" id="{6668DEBE-2812-4700-A3BA-68326AA7AFE2}"/>
                      </a:ext>
                    </a:extLst>
                  </p:cNvPr>
                  <p:cNvSpPr>
                    <a:spLocks noChangeArrowheads="1"/>
                  </p:cNvSpPr>
                  <p:nvPr/>
                </p:nvSpPr>
                <p:spPr bwMode="auto">
                  <a:xfrm>
                    <a:off x="1633" y="1586"/>
                    <a:ext cx="15" cy="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0" name="Rectangle 15">
                    <a:extLst>
                      <a:ext uri="{FF2B5EF4-FFF2-40B4-BE49-F238E27FC236}">
                        <a16:creationId xmlns:a16="http://schemas.microsoft.com/office/drawing/2014/main" id="{54969716-4E0A-48D9-878D-67535B09BD5C}"/>
                      </a:ext>
                    </a:extLst>
                  </p:cNvPr>
                  <p:cNvSpPr>
                    <a:spLocks noChangeArrowheads="1"/>
                  </p:cNvSpPr>
                  <p:nvPr/>
                </p:nvSpPr>
                <p:spPr bwMode="auto">
                  <a:xfrm>
                    <a:off x="1668" y="1359"/>
                    <a:ext cx="65" cy="2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1" name="Rectangle 16">
                    <a:extLst>
                      <a:ext uri="{FF2B5EF4-FFF2-40B4-BE49-F238E27FC236}">
                        <a16:creationId xmlns:a16="http://schemas.microsoft.com/office/drawing/2014/main" id="{9927E2B1-545C-411F-B6DD-2F91009C3895}"/>
                      </a:ext>
                    </a:extLst>
                  </p:cNvPr>
                  <p:cNvSpPr>
                    <a:spLocks noChangeArrowheads="1"/>
                  </p:cNvSpPr>
                  <p:nvPr/>
                </p:nvSpPr>
                <p:spPr bwMode="auto">
                  <a:xfrm>
                    <a:off x="1709" y="1586"/>
                    <a:ext cx="14" cy="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2" name="Rectangle 17">
                    <a:extLst>
                      <a:ext uri="{FF2B5EF4-FFF2-40B4-BE49-F238E27FC236}">
                        <a16:creationId xmlns:a16="http://schemas.microsoft.com/office/drawing/2014/main" id="{96756B75-E151-4C15-8AA0-2F142D383AB5}"/>
                      </a:ext>
                    </a:extLst>
                  </p:cNvPr>
                  <p:cNvSpPr>
                    <a:spLocks noChangeArrowheads="1"/>
                  </p:cNvSpPr>
                  <p:nvPr/>
                </p:nvSpPr>
                <p:spPr bwMode="auto">
                  <a:xfrm>
                    <a:off x="1745" y="1359"/>
                    <a:ext cx="64" cy="2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3" name="Rectangle 18">
                    <a:extLst>
                      <a:ext uri="{FF2B5EF4-FFF2-40B4-BE49-F238E27FC236}">
                        <a16:creationId xmlns:a16="http://schemas.microsoft.com/office/drawing/2014/main" id="{0D4C7872-BFDF-410B-86B9-A61870B5F903}"/>
                      </a:ext>
                    </a:extLst>
                  </p:cNvPr>
                  <p:cNvSpPr>
                    <a:spLocks noChangeArrowheads="1"/>
                  </p:cNvSpPr>
                  <p:nvPr/>
                </p:nvSpPr>
                <p:spPr bwMode="auto">
                  <a:xfrm>
                    <a:off x="1784" y="1586"/>
                    <a:ext cx="14" cy="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4" name="Rectangle 19">
                    <a:extLst>
                      <a:ext uri="{FF2B5EF4-FFF2-40B4-BE49-F238E27FC236}">
                        <a16:creationId xmlns:a16="http://schemas.microsoft.com/office/drawing/2014/main" id="{66A42DA1-1CB4-42C9-A71A-A420BCE4323D}"/>
                      </a:ext>
                    </a:extLst>
                  </p:cNvPr>
                  <p:cNvSpPr>
                    <a:spLocks noChangeArrowheads="1"/>
                  </p:cNvSpPr>
                  <p:nvPr/>
                </p:nvSpPr>
                <p:spPr bwMode="auto">
                  <a:xfrm>
                    <a:off x="1820" y="1359"/>
                    <a:ext cx="64" cy="2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5" name="Rectangle 20">
                    <a:extLst>
                      <a:ext uri="{FF2B5EF4-FFF2-40B4-BE49-F238E27FC236}">
                        <a16:creationId xmlns:a16="http://schemas.microsoft.com/office/drawing/2014/main" id="{B787E011-5F88-4478-8165-6D1B54A222F7}"/>
                      </a:ext>
                    </a:extLst>
                  </p:cNvPr>
                  <p:cNvSpPr>
                    <a:spLocks noChangeArrowheads="1"/>
                  </p:cNvSpPr>
                  <p:nvPr/>
                </p:nvSpPr>
                <p:spPr bwMode="auto">
                  <a:xfrm>
                    <a:off x="1860" y="1586"/>
                    <a:ext cx="14" cy="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6" name="Rectangle 21">
                    <a:extLst>
                      <a:ext uri="{FF2B5EF4-FFF2-40B4-BE49-F238E27FC236}">
                        <a16:creationId xmlns:a16="http://schemas.microsoft.com/office/drawing/2014/main" id="{AABB395A-DB6A-44E6-AD1A-BE4B077B2E21}"/>
                      </a:ext>
                    </a:extLst>
                  </p:cNvPr>
                  <p:cNvSpPr>
                    <a:spLocks noChangeArrowheads="1"/>
                  </p:cNvSpPr>
                  <p:nvPr/>
                </p:nvSpPr>
                <p:spPr bwMode="auto">
                  <a:xfrm>
                    <a:off x="1633" y="1554"/>
                    <a:ext cx="1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7" name="Rectangle 22">
                    <a:extLst>
                      <a:ext uri="{FF2B5EF4-FFF2-40B4-BE49-F238E27FC236}">
                        <a16:creationId xmlns:a16="http://schemas.microsoft.com/office/drawing/2014/main" id="{61EB48F9-4329-44CE-9E40-A2106301FDF6}"/>
                      </a:ext>
                    </a:extLst>
                  </p:cNvPr>
                  <p:cNvSpPr>
                    <a:spLocks noChangeArrowheads="1"/>
                  </p:cNvSpPr>
                  <p:nvPr/>
                </p:nvSpPr>
                <p:spPr bwMode="auto">
                  <a:xfrm>
                    <a:off x="1709" y="155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8" name="Rectangle 23">
                    <a:extLst>
                      <a:ext uri="{FF2B5EF4-FFF2-40B4-BE49-F238E27FC236}">
                        <a16:creationId xmlns:a16="http://schemas.microsoft.com/office/drawing/2014/main" id="{66DD23BA-0AA4-4767-A360-E7B0670FE22F}"/>
                      </a:ext>
                    </a:extLst>
                  </p:cNvPr>
                  <p:cNvSpPr>
                    <a:spLocks noChangeArrowheads="1"/>
                  </p:cNvSpPr>
                  <p:nvPr/>
                </p:nvSpPr>
                <p:spPr bwMode="auto">
                  <a:xfrm>
                    <a:off x="1784" y="155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9" name="Rectangle 24">
                    <a:extLst>
                      <a:ext uri="{FF2B5EF4-FFF2-40B4-BE49-F238E27FC236}">
                        <a16:creationId xmlns:a16="http://schemas.microsoft.com/office/drawing/2014/main" id="{E5F4600E-376A-4FB3-A6F0-BE63F4996709}"/>
                      </a:ext>
                    </a:extLst>
                  </p:cNvPr>
                  <p:cNvSpPr>
                    <a:spLocks noChangeArrowheads="1"/>
                  </p:cNvSpPr>
                  <p:nvPr/>
                </p:nvSpPr>
                <p:spPr bwMode="auto">
                  <a:xfrm>
                    <a:off x="1860" y="155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cxnSp>
              <p:nvCxnSpPr>
                <p:cNvPr id="385" name="Straight Connector 384">
                  <a:extLst>
                    <a:ext uri="{FF2B5EF4-FFF2-40B4-BE49-F238E27FC236}">
                      <a16:creationId xmlns:a16="http://schemas.microsoft.com/office/drawing/2014/main" id="{0FBB072C-65D0-4AF9-B99A-C6D2FADF95BF}"/>
                    </a:ext>
                  </a:extLst>
                </p:cNvPr>
                <p:cNvCxnSpPr/>
                <p:nvPr/>
              </p:nvCxnSpPr>
              <p:spPr>
                <a:xfrm>
                  <a:off x="2898709" y="4193382"/>
                  <a:ext cx="407194" cy="0"/>
                </a:xfrm>
                <a:prstGeom prst="line">
                  <a:avLst/>
                </a:prstGeom>
                <a:noFill/>
                <a:ln w="12700" cap="rnd">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386" name="cloud 4" descr="cloud">
                  <a:extLst>
                    <a:ext uri="{FF2B5EF4-FFF2-40B4-BE49-F238E27FC236}">
                      <a16:creationId xmlns:a16="http://schemas.microsoft.com/office/drawing/2014/main" id="{37261260-4137-40C1-908E-E012C74F03E1}"/>
                    </a:ext>
                  </a:extLst>
                </p:cNvPr>
                <p:cNvSpPr>
                  <a:spLocks noChangeAspect="1"/>
                </p:cNvSpPr>
                <p:nvPr/>
              </p:nvSpPr>
              <p:spPr bwMode="auto">
                <a:xfrm flipV="1">
                  <a:off x="3127016" y="4072052"/>
                  <a:ext cx="370047" cy="198398"/>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2"/>
                </a:solidFill>
                <a:ln w="25400" cap="flat">
                  <a:no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405" name="Rectangle 404">
                <a:extLst>
                  <a:ext uri="{FF2B5EF4-FFF2-40B4-BE49-F238E27FC236}">
                    <a16:creationId xmlns:a16="http://schemas.microsoft.com/office/drawing/2014/main" id="{D3827B4B-C02A-40B0-9D18-A3BE2D931C01}"/>
                  </a:ext>
                </a:extLst>
              </p:cNvPr>
              <p:cNvSpPr/>
              <p:nvPr/>
            </p:nvSpPr>
            <p:spPr bwMode="auto">
              <a:xfrm>
                <a:off x="4974846" y="5625643"/>
                <a:ext cx="2242309" cy="536575"/>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ts val="12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Segoe UI" pitchFamily="34" charset="0"/>
                  </a:rPr>
                  <a:t>Modernize datacenters with </a:t>
                </a:r>
                <a:r>
                  <a:rPr kumimoji="0" lang="en-US" sz="1400" b="0" i="0" u="none" strike="noStrike" kern="1200" cap="none" spc="0" normalizeH="0" baseline="0" noProof="0">
                    <a:ln>
                      <a:noFill/>
                    </a:ln>
                    <a:solidFill>
                      <a:srgbClr val="0078D4"/>
                    </a:solidFill>
                    <a:effectLst/>
                    <a:uLnTx/>
                    <a:uFillTx/>
                    <a:latin typeface="Segoe UI Semibold"/>
                    <a:ea typeface="+mn-ea"/>
                    <a:cs typeface="Segoe UI" pitchFamily="34" charset="0"/>
                  </a:rPr>
                  <a:t>Azure Stack</a:t>
                </a:r>
              </a:p>
              <a:p>
                <a:pPr marL="0" marR="0" lvl="0" indent="0" algn="ctr" defTabSz="932293" rtl="0" eaLnBrk="1" fontAlgn="base" latinLnBrk="0" hangingPunct="1">
                  <a:lnSpc>
                    <a:spcPct val="90000"/>
                  </a:lnSpc>
                  <a:spcBef>
                    <a:spcPct val="0"/>
                  </a:spcBef>
                  <a:spcAft>
                    <a:spcPts val="1200"/>
                  </a:spcAft>
                  <a:buClrTx/>
                  <a:buSzTx/>
                  <a:buFontTx/>
                  <a:buNone/>
                  <a:tabLst/>
                  <a:defRPr/>
                </a:pPr>
                <a:endParaRPr kumimoji="0" lang="en-US" sz="1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6" name="Group 405">
                <a:extLst>
                  <a:ext uri="{FF2B5EF4-FFF2-40B4-BE49-F238E27FC236}">
                    <a16:creationId xmlns:a16="http://schemas.microsoft.com/office/drawing/2014/main" id="{7D23740F-E4FC-4DD3-9F44-7AE26C3EFC8E}"/>
                  </a:ext>
                </a:extLst>
              </p:cNvPr>
              <p:cNvGrpSpPr/>
              <p:nvPr/>
            </p:nvGrpSpPr>
            <p:grpSpPr>
              <a:xfrm>
                <a:off x="5490186" y="4582340"/>
                <a:ext cx="1211629" cy="780197"/>
                <a:chOff x="5644799" y="3773766"/>
                <a:chExt cx="989692" cy="637287"/>
              </a:xfrm>
            </p:grpSpPr>
            <p:sp>
              <p:nvSpPr>
                <p:cNvPr id="407" name="Freeform: Shape 406">
                  <a:extLst>
                    <a:ext uri="{FF2B5EF4-FFF2-40B4-BE49-F238E27FC236}">
                      <a16:creationId xmlns:a16="http://schemas.microsoft.com/office/drawing/2014/main" id="{9A3475C7-DCA4-4D06-9808-1FCF353597F5}"/>
                    </a:ext>
                  </a:extLst>
                </p:cNvPr>
                <p:cNvSpPr/>
                <p:nvPr/>
              </p:nvSpPr>
              <p:spPr>
                <a:xfrm>
                  <a:off x="5644799" y="4078094"/>
                  <a:ext cx="148220" cy="296439"/>
                </a:xfrm>
                <a:custGeom>
                  <a:avLst/>
                  <a:gdLst>
                    <a:gd name="connsiteX0" fmla="*/ 1058 w 177545"/>
                    <a:gd name="connsiteY0" fmla="*/ 356147 h 355089"/>
                    <a:gd name="connsiteX1" fmla="*/ 178604 w 177545"/>
                    <a:gd name="connsiteY1" fmla="*/ 356147 h 355089"/>
                    <a:gd name="connsiteX2" fmla="*/ 178604 w 177545"/>
                    <a:gd name="connsiteY2" fmla="*/ 1058 h 355089"/>
                    <a:gd name="connsiteX3" fmla="*/ 1058 w 177545"/>
                    <a:gd name="connsiteY3" fmla="*/ 1058 h 355089"/>
                    <a:gd name="connsiteX4" fmla="*/ 1058 w 177545"/>
                    <a:gd name="connsiteY4" fmla="*/ 356147 h 355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545" h="355089">
                      <a:moveTo>
                        <a:pt x="1058" y="356147"/>
                      </a:moveTo>
                      <a:lnTo>
                        <a:pt x="178604" y="356147"/>
                      </a:lnTo>
                      <a:lnTo>
                        <a:pt x="178604" y="1058"/>
                      </a:lnTo>
                      <a:lnTo>
                        <a:pt x="1058" y="1058"/>
                      </a:lnTo>
                      <a:lnTo>
                        <a:pt x="1058" y="356147"/>
                      </a:lnTo>
                      <a:close/>
                    </a:path>
                  </a:pathLst>
                </a:custGeom>
                <a:solidFill>
                  <a:srgbClr val="50E6FF"/>
                </a:solidFill>
                <a:ln w="3633" cap="flat">
                  <a:noFill/>
                  <a:prstDash val="solid"/>
                  <a:miter/>
                </a:ln>
              </p:spPr>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8" name="Freeform: Shape 407">
                  <a:extLst>
                    <a:ext uri="{FF2B5EF4-FFF2-40B4-BE49-F238E27FC236}">
                      <a16:creationId xmlns:a16="http://schemas.microsoft.com/office/drawing/2014/main" id="{CB01299A-18F2-4BE6-A767-739286C1BEA1}"/>
                    </a:ext>
                  </a:extLst>
                </p:cNvPr>
                <p:cNvSpPr/>
                <p:nvPr/>
              </p:nvSpPr>
              <p:spPr>
                <a:xfrm>
                  <a:off x="5704399" y="4326478"/>
                  <a:ext cx="37054" cy="49407"/>
                </a:xfrm>
                <a:custGeom>
                  <a:avLst/>
                  <a:gdLst>
                    <a:gd name="connsiteX0" fmla="*/ 1058 w 44386"/>
                    <a:gd name="connsiteY0" fmla="*/ 58620 h 59181"/>
                    <a:gd name="connsiteX1" fmla="*/ 45476 w 44386"/>
                    <a:gd name="connsiteY1" fmla="*/ 58620 h 59181"/>
                    <a:gd name="connsiteX2" fmla="*/ 45476 w 44386"/>
                    <a:gd name="connsiteY2" fmla="*/ 1058 h 59181"/>
                    <a:gd name="connsiteX3" fmla="*/ 1058 w 44386"/>
                    <a:gd name="connsiteY3" fmla="*/ 1058 h 59181"/>
                    <a:gd name="connsiteX4" fmla="*/ 1058 w 44386"/>
                    <a:gd name="connsiteY4" fmla="*/ 58620 h 59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6" h="59181">
                      <a:moveTo>
                        <a:pt x="1058" y="58620"/>
                      </a:moveTo>
                      <a:lnTo>
                        <a:pt x="45476" y="58620"/>
                      </a:lnTo>
                      <a:lnTo>
                        <a:pt x="45476" y="1058"/>
                      </a:lnTo>
                      <a:lnTo>
                        <a:pt x="1058" y="1058"/>
                      </a:lnTo>
                      <a:lnTo>
                        <a:pt x="1058" y="58620"/>
                      </a:lnTo>
                      <a:close/>
                    </a:path>
                  </a:pathLst>
                </a:custGeom>
                <a:solidFill>
                  <a:srgbClr val="0078D4"/>
                </a:solidFill>
                <a:ln w="3633" cap="flat">
                  <a:noFill/>
                  <a:prstDash val="solid"/>
                  <a:miter/>
                </a:ln>
              </p:spPr>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9" name="Freeform: Shape 408">
                  <a:extLst>
                    <a:ext uri="{FF2B5EF4-FFF2-40B4-BE49-F238E27FC236}">
                      <a16:creationId xmlns:a16="http://schemas.microsoft.com/office/drawing/2014/main" id="{11DD8ABE-3428-4ED5-BE73-CAF9F4FA3EAA}"/>
                    </a:ext>
                  </a:extLst>
                </p:cNvPr>
                <p:cNvSpPr/>
                <p:nvPr/>
              </p:nvSpPr>
              <p:spPr>
                <a:xfrm>
                  <a:off x="5774352" y="3897614"/>
                  <a:ext cx="238052" cy="476100"/>
                </a:xfrm>
                <a:custGeom>
                  <a:avLst/>
                  <a:gdLst>
                    <a:gd name="connsiteX0" fmla="*/ 1058 w 177545"/>
                    <a:gd name="connsiteY0" fmla="*/ 356147 h 355089"/>
                    <a:gd name="connsiteX1" fmla="*/ 178604 w 177545"/>
                    <a:gd name="connsiteY1" fmla="*/ 356147 h 355089"/>
                    <a:gd name="connsiteX2" fmla="*/ 178604 w 177545"/>
                    <a:gd name="connsiteY2" fmla="*/ 1058 h 355089"/>
                    <a:gd name="connsiteX3" fmla="*/ 1058 w 177545"/>
                    <a:gd name="connsiteY3" fmla="*/ 1058 h 355089"/>
                    <a:gd name="connsiteX4" fmla="*/ 1058 w 177545"/>
                    <a:gd name="connsiteY4" fmla="*/ 356147 h 355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545" h="355089">
                      <a:moveTo>
                        <a:pt x="1058" y="356147"/>
                      </a:moveTo>
                      <a:lnTo>
                        <a:pt x="178604" y="356147"/>
                      </a:lnTo>
                      <a:lnTo>
                        <a:pt x="178604" y="1058"/>
                      </a:lnTo>
                      <a:lnTo>
                        <a:pt x="1058" y="1058"/>
                      </a:lnTo>
                      <a:lnTo>
                        <a:pt x="1058" y="356147"/>
                      </a:lnTo>
                      <a:close/>
                    </a:path>
                  </a:pathLst>
                </a:custGeom>
                <a:solidFill>
                  <a:srgbClr val="0078D4"/>
                </a:solidFill>
                <a:ln w="3633" cap="flat">
                  <a:noFill/>
                  <a:prstDash val="solid"/>
                  <a:miter/>
                </a:ln>
              </p:spPr>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0" name="Freeform: Shape 409">
                  <a:extLst>
                    <a:ext uri="{FF2B5EF4-FFF2-40B4-BE49-F238E27FC236}">
                      <a16:creationId xmlns:a16="http://schemas.microsoft.com/office/drawing/2014/main" id="{06428D82-6C6B-4758-85DD-0D476F5F0156}"/>
                    </a:ext>
                  </a:extLst>
                </p:cNvPr>
                <p:cNvSpPr/>
                <p:nvPr/>
              </p:nvSpPr>
              <p:spPr>
                <a:xfrm>
                  <a:off x="5856123" y="4296534"/>
                  <a:ext cx="59512" cy="79351"/>
                </a:xfrm>
                <a:custGeom>
                  <a:avLst/>
                  <a:gdLst>
                    <a:gd name="connsiteX0" fmla="*/ 1058 w 44386"/>
                    <a:gd name="connsiteY0" fmla="*/ 58620 h 59181"/>
                    <a:gd name="connsiteX1" fmla="*/ 45476 w 44386"/>
                    <a:gd name="connsiteY1" fmla="*/ 58620 h 59181"/>
                    <a:gd name="connsiteX2" fmla="*/ 45476 w 44386"/>
                    <a:gd name="connsiteY2" fmla="*/ 1058 h 59181"/>
                    <a:gd name="connsiteX3" fmla="*/ 1058 w 44386"/>
                    <a:gd name="connsiteY3" fmla="*/ 1058 h 59181"/>
                    <a:gd name="connsiteX4" fmla="*/ 1058 w 44386"/>
                    <a:gd name="connsiteY4" fmla="*/ 58620 h 59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6" h="59181">
                      <a:moveTo>
                        <a:pt x="1058" y="58620"/>
                      </a:moveTo>
                      <a:lnTo>
                        <a:pt x="45476" y="58620"/>
                      </a:lnTo>
                      <a:lnTo>
                        <a:pt x="45476" y="1058"/>
                      </a:lnTo>
                      <a:lnTo>
                        <a:pt x="1058" y="1058"/>
                      </a:lnTo>
                      <a:lnTo>
                        <a:pt x="1058" y="58620"/>
                      </a:lnTo>
                      <a:close/>
                    </a:path>
                  </a:pathLst>
                </a:custGeom>
                <a:solidFill>
                  <a:srgbClr val="50E6FF"/>
                </a:solidFill>
                <a:ln w="3633" cap="flat">
                  <a:noFill/>
                  <a:prstDash val="solid"/>
                  <a:miter/>
                </a:ln>
              </p:spPr>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1" name="AutoShape 163">
                  <a:extLst>
                    <a:ext uri="{FF2B5EF4-FFF2-40B4-BE49-F238E27FC236}">
                      <a16:creationId xmlns:a16="http://schemas.microsoft.com/office/drawing/2014/main" id="{8BA20517-FF42-4444-9324-8AECF661C7EA}"/>
                    </a:ext>
                  </a:extLst>
                </p:cNvPr>
                <p:cNvSpPr>
                  <a:spLocks noChangeAspect="1" noChangeArrowheads="1" noTextEdit="1"/>
                </p:cNvSpPr>
                <p:nvPr/>
              </p:nvSpPr>
              <p:spPr bwMode="auto">
                <a:xfrm>
                  <a:off x="5945082" y="3773766"/>
                  <a:ext cx="602118" cy="60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2" name="Rectangle 168">
                  <a:extLst>
                    <a:ext uri="{FF2B5EF4-FFF2-40B4-BE49-F238E27FC236}">
                      <a16:creationId xmlns:a16="http://schemas.microsoft.com/office/drawing/2014/main" id="{CE98DFB2-0BEE-415E-A11C-5C0344F23A1F}"/>
                    </a:ext>
                  </a:extLst>
                </p:cNvPr>
                <p:cNvSpPr>
                  <a:spLocks noChangeArrowheads="1"/>
                </p:cNvSpPr>
                <p:nvPr/>
              </p:nvSpPr>
              <p:spPr bwMode="auto">
                <a:xfrm>
                  <a:off x="5945082" y="3773766"/>
                  <a:ext cx="301060" cy="60211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3" name="Rectangle 169">
                  <a:extLst>
                    <a:ext uri="{FF2B5EF4-FFF2-40B4-BE49-F238E27FC236}">
                      <a16:creationId xmlns:a16="http://schemas.microsoft.com/office/drawing/2014/main" id="{7B873AA1-5EEF-4476-979F-BC03B9A00A17}"/>
                    </a:ext>
                  </a:extLst>
                </p:cNvPr>
                <p:cNvSpPr>
                  <a:spLocks noChangeArrowheads="1"/>
                </p:cNvSpPr>
                <p:nvPr/>
              </p:nvSpPr>
              <p:spPr bwMode="auto">
                <a:xfrm>
                  <a:off x="6246141" y="3926681"/>
                  <a:ext cx="301060" cy="44920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4" name="Rectangle 170">
                  <a:extLst>
                    <a:ext uri="{FF2B5EF4-FFF2-40B4-BE49-F238E27FC236}">
                      <a16:creationId xmlns:a16="http://schemas.microsoft.com/office/drawing/2014/main" id="{6512E102-5C1E-4764-88DF-FD49486FCDB8}"/>
                    </a:ext>
                  </a:extLst>
                </p:cNvPr>
                <p:cNvSpPr>
                  <a:spLocks noChangeArrowheads="1"/>
                </p:cNvSpPr>
                <p:nvPr/>
              </p:nvSpPr>
              <p:spPr bwMode="auto">
                <a:xfrm>
                  <a:off x="6019763" y="3867118"/>
                  <a:ext cx="56012" cy="58346"/>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5" name="Rectangle 171">
                  <a:extLst>
                    <a:ext uri="{FF2B5EF4-FFF2-40B4-BE49-F238E27FC236}">
                      <a16:creationId xmlns:a16="http://schemas.microsoft.com/office/drawing/2014/main" id="{5EE4BEF6-0D87-45E4-ABE4-A6386A1DFBE8}"/>
                    </a:ext>
                  </a:extLst>
                </p:cNvPr>
                <p:cNvSpPr>
                  <a:spLocks noChangeArrowheads="1"/>
                </p:cNvSpPr>
                <p:nvPr/>
              </p:nvSpPr>
              <p:spPr bwMode="auto">
                <a:xfrm>
                  <a:off x="6115449" y="3867118"/>
                  <a:ext cx="56012" cy="58346"/>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6" name="Rectangle 172">
                  <a:extLst>
                    <a:ext uri="{FF2B5EF4-FFF2-40B4-BE49-F238E27FC236}">
                      <a16:creationId xmlns:a16="http://schemas.microsoft.com/office/drawing/2014/main" id="{364DCE48-03A6-4453-9D61-026222067203}"/>
                    </a:ext>
                  </a:extLst>
                </p:cNvPr>
                <p:cNvSpPr>
                  <a:spLocks noChangeArrowheads="1"/>
                </p:cNvSpPr>
                <p:nvPr/>
              </p:nvSpPr>
              <p:spPr bwMode="auto">
                <a:xfrm>
                  <a:off x="6019763" y="3962803"/>
                  <a:ext cx="56012" cy="5601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7" name="Rectangle 173">
                  <a:extLst>
                    <a:ext uri="{FF2B5EF4-FFF2-40B4-BE49-F238E27FC236}">
                      <a16:creationId xmlns:a16="http://schemas.microsoft.com/office/drawing/2014/main" id="{4AC34AF2-2897-430A-A999-9533F79E7757}"/>
                    </a:ext>
                  </a:extLst>
                </p:cNvPr>
                <p:cNvSpPr>
                  <a:spLocks noChangeArrowheads="1"/>
                </p:cNvSpPr>
                <p:nvPr/>
              </p:nvSpPr>
              <p:spPr bwMode="auto">
                <a:xfrm>
                  <a:off x="6115449" y="3962803"/>
                  <a:ext cx="56012" cy="5601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8" name="Rectangle 174">
                  <a:extLst>
                    <a:ext uri="{FF2B5EF4-FFF2-40B4-BE49-F238E27FC236}">
                      <a16:creationId xmlns:a16="http://schemas.microsoft.com/office/drawing/2014/main" id="{1AB67CD8-9C30-490F-AC37-47093B829172}"/>
                    </a:ext>
                  </a:extLst>
                </p:cNvPr>
                <p:cNvSpPr>
                  <a:spLocks noChangeArrowheads="1"/>
                </p:cNvSpPr>
                <p:nvPr/>
              </p:nvSpPr>
              <p:spPr bwMode="auto">
                <a:xfrm>
                  <a:off x="6019763" y="4056155"/>
                  <a:ext cx="56012" cy="5601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9" name="Rectangle 175">
                  <a:extLst>
                    <a:ext uri="{FF2B5EF4-FFF2-40B4-BE49-F238E27FC236}">
                      <a16:creationId xmlns:a16="http://schemas.microsoft.com/office/drawing/2014/main" id="{5F9076DA-5808-4654-A07E-9D62B347FBFC}"/>
                    </a:ext>
                  </a:extLst>
                </p:cNvPr>
                <p:cNvSpPr>
                  <a:spLocks noChangeArrowheads="1"/>
                </p:cNvSpPr>
                <p:nvPr/>
              </p:nvSpPr>
              <p:spPr bwMode="auto">
                <a:xfrm>
                  <a:off x="6115449" y="4056155"/>
                  <a:ext cx="56012" cy="5601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0" name="Rectangle 176">
                  <a:extLst>
                    <a:ext uri="{FF2B5EF4-FFF2-40B4-BE49-F238E27FC236}">
                      <a16:creationId xmlns:a16="http://schemas.microsoft.com/office/drawing/2014/main" id="{9F2CB267-073B-4D7E-BCD6-5B42E6D107B7}"/>
                    </a:ext>
                  </a:extLst>
                </p:cNvPr>
                <p:cNvSpPr>
                  <a:spLocks noChangeArrowheads="1"/>
                </p:cNvSpPr>
                <p:nvPr/>
              </p:nvSpPr>
              <p:spPr bwMode="auto">
                <a:xfrm>
                  <a:off x="6019763" y="4149508"/>
                  <a:ext cx="56012" cy="5601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1" name="Rectangle 177">
                  <a:extLst>
                    <a:ext uri="{FF2B5EF4-FFF2-40B4-BE49-F238E27FC236}">
                      <a16:creationId xmlns:a16="http://schemas.microsoft.com/office/drawing/2014/main" id="{B995FBB2-545C-43A4-BBD6-22E449F8C0A4}"/>
                    </a:ext>
                  </a:extLst>
                </p:cNvPr>
                <p:cNvSpPr>
                  <a:spLocks noChangeArrowheads="1"/>
                </p:cNvSpPr>
                <p:nvPr/>
              </p:nvSpPr>
              <p:spPr bwMode="auto">
                <a:xfrm>
                  <a:off x="6115449" y="4149508"/>
                  <a:ext cx="56012" cy="5601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2" name="Rectangle 178">
                  <a:extLst>
                    <a:ext uri="{FF2B5EF4-FFF2-40B4-BE49-F238E27FC236}">
                      <a16:creationId xmlns:a16="http://schemas.microsoft.com/office/drawing/2014/main" id="{275104C6-C9FC-4D21-857B-A3A7E867F3AA}"/>
                    </a:ext>
                  </a:extLst>
                </p:cNvPr>
                <p:cNvSpPr>
                  <a:spLocks noChangeArrowheads="1"/>
                </p:cNvSpPr>
                <p:nvPr/>
              </p:nvSpPr>
              <p:spPr bwMode="auto">
                <a:xfrm>
                  <a:off x="6057104" y="4301203"/>
                  <a:ext cx="77014" cy="74682"/>
                </a:xfrm>
                <a:prstGeom prst="rect">
                  <a:avLst/>
                </a:prstGeom>
                <a:solidFill>
                  <a:schemeClr val="bg1"/>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3" name="Rectangle 179">
                  <a:extLst>
                    <a:ext uri="{FF2B5EF4-FFF2-40B4-BE49-F238E27FC236}">
                      <a16:creationId xmlns:a16="http://schemas.microsoft.com/office/drawing/2014/main" id="{8F68B1D5-5803-4D30-9671-B80270362C24}"/>
                    </a:ext>
                  </a:extLst>
                </p:cNvPr>
                <p:cNvSpPr>
                  <a:spLocks noChangeArrowheads="1"/>
                </p:cNvSpPr>
                <p:nvPr/>
              </p:nvSpPr>
              <p:spPr bwMode="auto">
                <a:xfrm>
                  <a:off x="6320823" y="4004252"/>
                  <a:ext cx="56012" cy="5601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4" name="Rectangle 180">
                  <a:extLst>
                    <a:ext uri="{FF2B5EF4-FFF2-40B4-BE49-F238E27FC236}">
                      <a16:creationId xmlns:a16="http://schemas.microsoft.com/office/drawing/2014/main" id="{113DAE21-4FA1-43DE-B84D-A930916A823A}"/>
                    </a:ext>
                  </a:extLst>
                </p:cNvPr>
                <p:cNvSpPr>
                  <a:spLocks noChangeArrowheads="1"/>
                </p:cNvSpPr>
                <p:nvPr/>
              </p:nvSpPr>
              <p:spPr bwMode="auto">
                <a:xfrm>
                  <a:off x="6416508" y="4004252"/>
                  <a:ext cx="56012" cy="5601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5" name="Freeform: Shape 424">
                  <a:extLst>
                    <a:ext uri="{FF2B5EF4-FFF2-40B4-BE49-F238E27FC236}">
                      <a16:creationId xmlns:a16="http://schemas.microsoft.com/office/drawing/2014/main" id="{E964186C-BB55-44C3-B2E2-0566628FDD6E}"/>
                    </a:ext>
                  </a:extLst>
                </p:cNvPr>
                <p:cNvSpPr/>
                <p:nvPr/>
              </p:nvSpPr>
              <p:spPr>
                <a:xfrm>
                  <a:off x="5822786" y="4034891"/>
                  <a:ext cx="109311" cy="45719"/>
                </a:xfrm>
                <a:custGeom>
                  <a:avLst/>
                  <a:gdLst>
                    <a:gd name="connsiteX0" fmla="*/ 1058 w 44386"/>
                    <a:gd name="connsiteY0" fmla="*/ 58620 h 59181"/>
                    <a:gd name="connsiteX1" fmla="*/ 45476 w 44386"/>
                    <a:gd name="connsiteY1" fmla="*/ 58620 h 59181"/>
                    <a:gd name="connsiteX2" fmla="*/ 45476 w 44386"/>
                    <a:gd name="connsiteY2" fmla="*/ 1058 h 59181"/>
                    <a:gd name="connsiteX3" fmla="*/ 1058 w 44386"/>
                    <a:gd name="connsiteY3" fmla="*/ 1058 h 59181"/>
                    <a:gd name="connsiteX4" fmla="*/ 1058 w 44386"/>
                    <a:gd name="connsiteY4" fmla="*/ 58620 h 59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6" h="59181">
                      <a:moveTo>
                        <a:pt x="1058" y="58620"/>
                      </a:moveTo>
                      <a:lnTo>
                        <a:pt x="45476" y="58620"/>
                      </a:lnTo>
                      <a:lnTo>
                        <a:pt x="45476" y="1058"/>
                      </a:lnTo>
                      <a:lnTo>
                        <a:pt x="1058" y="1058"/>
                      </a:lnTo>
                      <a:lnTo>
                        <a:pt x="1058" y="58620"/>
                      </a:lnTo>
                      <a:close/>
                    </a:path>
                  </a:pathLst>
                </a:custGeom>
                <a:solidFill>
                  <a:srgbClr val="50E6FF"/>
                </a:solidFill>
                <a:ln w="3633" cap="flat">
                  <a:noFill/>
                  <a:prstDash val="solid"/>
                  <a:miter/>
                </a:ln>
              </p:spPr>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6" name="Freeform: Shape 425">
                  <a:extLst>
                    <a:ext uri="{FF2B5EF4-FFF2-40B4-BE49-F238E27FC236}">
                      <a16:creationId xmlns:a16="http://schemas.microsoft.com/office/drawing/2014/main" id="{8997995E-2859-4751-846E-7536B044743F}"/>
                    </a:ext>
                  </a:extLst>
                </p:cNvPr>
                <p:cNvSpPr/>
                <p:nvPr/>
              </p:nvSpPr>
              <p:spPr>
                <a:xfrm>
                  <a:off x="5822786" y="3968216"/>
                  <a:ext cx="109311" cy="45719"/>
                </a:xfrm>
                <a:custGeom>
                  <a:avLst/>
                  <a:gdLst>
                    <a:gd name="connsiteX0" fmla="*/ 1058 w 44386"/>
                    <a:gd name="connsiteY0" fmla="*/ 58620 h 59181"/>
                    <a:gd name="connsiteX1" fmla="*/ 45476 w 44386"/>
                    <a:gd name="connsiteY1" fmla="*/ 58620 h 59181"/>
                    <a:gd name="connsiteX2" fmla="*/ 45476 w 44386"/>
                    <a:gd name="connsiteY2" fmla="*/ 1058 h 59181"/>
                    <a:gd name="connsiteX3" fmla="*/ 1058 w 44386"/>
                    <a:gd name="connsiteY3" fmla="*/ 1058 h 59181"/>
                    <a:gd name="connsiteX4" fmla="*/ 1058 w 44386"/>
                    <a:gd name="connsiteY4" fmla="*/ 58620 h 59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6" h="59181">
                      <a:moveTo>
                        <a:pt x="1058" y="58620"/>
                      </a:moveTo>
                      <a:lnTo>
                        <a:pt x="45476" y="58620"/>
                      </a:lnTo>
                      <a:lnTo>
                        <a:pt x="45476" y="1058"/>
                      </a:lnTo>
                      <a:lnTo>
                        <a:pt x="1058" y="1058"/>
                      </a:lnTo>
                      <a:lnTo>
                        <a:pt x="1058" y="58620"/>
                      </a:lnTo>
                      <a:close/>
                    </a:path>
                  </a:pathLst>
                </a:custGeom>
                <a:solidFill>
                  <a:srgbClr val="50E6FF"/>
                </a:solidFill>
                <a:ln w="3633" cap="flat">
                  <a:noFill/>
                  <a:prstDash val="solid"/>
                  <a:miter/>
                </a:ln>
              </p:spPr>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427" name="Group 426">
                  <a:extLst>
                    <a:ext uri="{FF2B5EF4-FFF2-40B4-BE49-F238E27FC236}">
                      <a16:creationId xmlns:a16="http://schemas.microsoft.com/office/drawing/2014/main" id="{65ED8716-A8C8-43E9-AF52-CBA9B7F311CF}"/>
                    </a:ext>
                  </a:extLst>
                </p:cNvPr>
                <p:cNvGrpSpPr/>
                <p:nvPr/>
              </p:nvGrpSpPr>
              <p:grpSpPr>
                <a:xfrm>
                  <a:off x="6036797" y="4054049"/>
                  <a:ext cx="597694" cy="357004"/>
                  <a:chOff x="6391460" y="3679214"/>
                  <a:chExt cx="597694" cy="357004"/>
                </a:xfrm>
              </p:grpSpPr>
              <p:grpSp>
                <p:nvGrpSpPr>
                  <p:cNvPr id="428" name="Group 427">
                    <a:extLst>
                      <a:ext uri="{FF2B5EF4-FFF2-40B4-BE49-F238E27FC236}">
                        <a16:creationId xmlns:a16="http://schemas.microsoft.com/office/drawing/2014/main" id="{5C671931-9A2D-4469-BF69-1C633E4F0C95}"/>
                      </a:ext>
                    </a:extLst>
                  </p:cNvPr>
                  <p:cNvGrpSpPr/>
                  <p:nvPr/>
                </p:nvGrpSpPr>
                <p:grpSpPr>
                  <a:xfrm>
                    <a:off x="6391460" y="3679214"/>
                    <a:ext cx="597694" cy="357004"/>
                    <a:chOff x="6620060" y="3248208"/>
                    <a:chExt cx="597694" cy="357004"/>
                  </a:xfrm>
                  <a:solidFill>
                    <a:schemeClr val="bg1"/>
                  </a:solidFill>
                </p:grpSpPr>
                <p:sp>
                  <p:nvSpPr>
                    <p:cNvPr id="430" name="Oval 429">
                      <a:extLst>
                        <a:ext uri="{FF2B5EF4-FFF2-40B4-BE49-F238E27FC236}">
                          <a16:creationId xmlns:a16="http://schemas.microsoft.com/office/drawing/2014/main" id="{6BEB7C09-CF53-45D1-847B-E0B9DA60DCDB}"/>
                        </a:ext>
                      </a:extLst>
                    </p:cNvPr>
                    <p:cNvSpPr/>
                    <p:nvPr/>
                  </p:nvSpPr>
                  <p:spPr bwMode="auto">
                    <a:xfrm>
                      <a:off x="6936766" y="3324224"/>
                      <a:ext cx="280988" cy="28098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1" name="Oval 430">
                      <a:extLst>
                        <a:ext uri="{FF2B5EF4-FFF2-40B4-BE49-F238E27FC236}">
                          <a16:creationId xmlns:a16="http://schemas.microsoft.com/office/drawing/2014/main" id="{B4572DDF-E5DB-41AF-8367-D90A8E2E6AE8}"/>
                        </a:ext>
                      </a:extLst>
                    </p:cNvPr>
                    <p:cNvSpPr/>
                    <p:nvPr/>
                  </p:nvSpPr>
                  <p:spPr bwMode="auto">
                    <a:xfrm>
                      <a:off x="6689116" y="3341077"/>
                      <a:ext cx="190316" cy="19031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2" name="Oval 431">
                      <a:extLst>
                        <a:ext uri="{FF2B5EF4-FFF2-40B4-BE49-F238E27FC236}">
                          <a16:creationId xmlns:a16="http://schemas.microsoft.com/office/drawing/2014/main" id="{8AAAB409-E787-49B6-8650-72BF091598A6}"/>
                        </a:ext>
                      </a:extLst>
                    </p:cNvPr>
                    <p:cNvSpPr/>
                    <p:nvPr/>
                  </p:nvSpPr>
                  <p:spPr bwMode="auto">
                    <a:xfrm>
                      <a:off x="6762935" y="3248208"/>
                      <a:ext cx="314142" cy="31414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3" name="Oval 432">
                      <a:extLst>
                        <a:ext uri="{FF2B5EF4-FFF2-40B4-BE49-F238E27FC236}">
                          <a16:creationId xmlns:a16="http://schemas.microsoft.com/office/drawing/2014/main" id="{52E504CB-40EE-43D8-8FF4-AAB00C541A51}"/>
                        </a:ext>
                      </a:extLst>
                    </p:cNvPr>
                    <p:cNvSpPr/>
                    <p:nvPr/>
                  </p:nvSpPr>
                  <p:spPr bwMode="auto">
                    <a:xfrm>
                      <a:off x="6620060" y="3414896"/>
                      <a:ext cx="190316" cy="19031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4" name="Rectangle 433">
                      <a:extLst>
                        <a:ext uri="{FF2B5EF4-FFF2-40B4-BE49-F238E27FC236}">
                          <a16:creationId xmlns:a16="http://schemas.microsoft.com/office/drawing/2014/main" id="{27D3890D-45F5-4B1E-9A23-F689033FD569}"/>
                        </a:ext>
                      </a:extLst>
                    </p:cNvPr>
                    <p:cNvSpPr/>
                    <p:nvPr/>
                  </p:nvSpPr>
                  <p:spPr bwMode="auto">
                    <a:xfrm>
                      <a:off x="6700838" y="3493762"/>
                      <a:ext cx="402431" cy="1114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29" name="cloud 4" descr="cloud">
                    <a:extLst>
                      <a:ext uri="{FF2B5EF4-FFF2-40B4-BE49-F238E27FC236}">
                        <a16:creationId xmlns:a16="http://schemas.microsoft.com/office/drawing/2014/main" id="{8F955A16-BCFE-457E-9D09-F35992387F15}"/>
                      </a:ext>
                    </a:extLst>
                  </p:cNvPr>
                  <p:cNvSpPr>
                    <a:spLocks noChangeAspect="1"/>
                  </p:cNvSpPr>
                  <p:nvPr/>
                </p:nvSpPr>
                <p:spPr bwMode="auto">
                  <a:xfrm flipV="1">
                    <a:off x="6434008" y="3725292"/>
                    <a:ext cx="514794" cy="276002"/>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solidFill>
                  <a:ln w="25400" cap="flat">
                    <a:no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grpSp>
          </p:grpSp>
        </p:grpSp>
        <p:pic>
          <p:nvPicPr>
            <p:cNvPr id="2" name="Picture 1">
              <a:extLst>
                <a:ext uri="{FF2B5EF4-FFF2-40B4-BE49-F238E27FC236}">
                  <a16:creationId xmlns:a16="http://schemas.microsoft.com/office/drawing/2014/main" id="{95075809-10D0-4B85-BBFA-E1ECC9F0479A}"/>
                </a:ext>
              </a:extLst>
            </p:cNvPr>
            <p:cNvPicPr>
              <a:picLocks noChangeAspect="1"/>
            </p:cNvPicPr>
            <p:nvPr/>
          </p:nvPicPr>
          <p:blipFill>
            <a:blip r:embed="rId3"/>
            <a:stretch>
              <a:fillRect/>
            </a:stretch>
          </p:blipFill>
          <p:spPr>
            <a:xfrm>
              <a:off x="2224334" y="4631415"/>
              <a:ext cx="567586" cy="370425"/>
            </a:xfrm>
            <a:prstGeom prst="rect">
              <a:avLst/>
            </a:prstGeom>
          </p:spPr>
        </p:pic>
        <p:pic>
          <p:nvPicPr>
            <p:cNvPr id="7" name="Picture 6">
              <a:extLst>
                <a:ext uri="{FF2B5EF4-FFF2-40B4-BE49-F238E27FC236}">
                  <a16:creationId xmlns:a16="http://schemas.microsoft.com/office/drawing/2014/main" id="{FB57B013-0C84-4ED3-B65B-9BB55AEA5A32}"/>
                </a:ext>
              </a:extLst>
            </p:cNvPr>
            <p:cNvPicPr>
              <a:picLocks noChangeAspect="1"/>
            </p:cNvPicPr>
            <p:nvPr/>
          </p:nvPicPr>
          <p:blipFill>
            <a:blip r:embed="rId4"/>
            <a:stretch>
              <a:fillRect/>
            </a:stretch>
          </p:blipFill>
          <p:spPr>
            <a:xfrm>
              <a:off x="2880647" y="4665828"/>
              <a:ext cx="885969" cy="240964"/>
            </a:xfrm>
            <a:prstGeom prst="rect">
              <a:avLst/>
            </a:prstGeom>
          </p:spPr>
        </p:pic>
        <p:pic>
          <p:nvPicPr>
            <p:cNvPr id="8" name="Picture 7">
              <a:extLst>
                <a:ext uri="{FF2B5EF4-FFF2-40B4-BE49-F238E27FC236}">
                  <a16:creationId xmlns:a16="http://schemas.microsoft.com/office/drawing/2014/main" id="{D8CF0F97-AC8A-4789-A878-B5B14865C8F7}"/>
                </a:ext>
              </a:extLst>
            </p:cNvPr>
            <p:cNvPicPr>
              <a:picLocks noChangeAspect="1"/>
            </p:cNvPicPr>
            <p:nvPr/>
          </p:nvPicPr>
          <p:blipFill>
            <a:blip r:embed="rId5"/>
            <a:stretch>
              <a:fillRect/>
            </a:stretch>
          </p:blipFill>
          <p:spPr>
            <a:xfrm>
              <a:off x="2298191" y="5079625"/>
              <a:ext cx="1357004" cy="298447"/>
            </a:xfrm>
            <a:prstGeom prst="rect">
              <a:avLst/>
            </a:prstGeom>
          </p:spPr>
        </p:pic>
      </p:grpSp>
    </p:spTree>
    <p:extLst>
      <p:ext uri="{BB962C8B-B14F-4D97-AF65-F5344CB8AC3E}">
        <p14:creationId xmlns:p14="http://schemas.microsoft.com/office/powerpoint/2010/main" val="3821439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D56E-F462-466A-A02F-A23A9554CB53}"/>
              </a:ext>
            </a:extLst>
          </p:cNvPr>
          <p:cNvSpPr>
            <a:spLocks noGrp="1"/>
          </p:cNvSpPr>
          <p:nvPr>
            <p:ph type="title"/>
          </p:nvPr>
        </p:nvSpPr>
        <p:spPr/>
        <p:txBody>
          <a:bodyPr/>
          <a:lstStyle/>
          <a:p>
            <a:r>
              <a:rPr lang="en-US"/>
              <a:t>Kubernetes on Azure</a:t>
            </a:r>
          </a:p>
        </p:txBody>
      </p:sp>
      <p:sp>
        <p:nvSpPr>
          <p:cNvPr id="3" name="Text Placeholder 6">
            <a:extLst>
              <a:ext uri="{FF2B5EF4-FFF2-40B4-BE49-F238E27FC236}">
                <a16:creationId xmlns:a16="http://schemas.microsoft.com/office/drawing/2014/main" id="{94EBF38F-BBC7-4574-A817-11D601D0A5E4}"/>
              </a:ext>
            </a:extLst>
          </p:cNvPr>
          <p:cNvSpPr txBox="1">
            <a:spLocks/>
          </p:cNvSpPr>
          <p:nvPr/>
        </p:nvSpPr>
        <p:spPr>
          <a:xfrm>
            <a:off x="484258" y="872439"/>
            <a:ext cx="11016998" cy="36212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t>Enterprise-grade by design</a:t>
            </a:r>
          </a:p>
        </p:txBody>
      </p:sp>
      <p:sp>
        <p:nvSpPr>
          <p:cNvPr id="4" name="Rectangle 3">
            <a:extLst>
              <a:ext uri="{FF2B5EF4-FFF2-40B4-BE49-F238E27FC236}">
                <a16:creationId xmlns:a16="http://schemas.microsoft.com/office/drawing/2014/main" id="{A81AA1D1-0F72-4723-B7D0-6EE44668F73E}"/>
              </a:ext>
            </a:extLst>
          </p:cNvPr>
          <p:cNvSpPr/>
          <p:nvPr/>
        </p:nvSpPr>
        <p:spPr bwMode="auto">
          <a:xfrm>
            <a:off x="337247" y="3406782"/>
            <a:ext cx="2691320" cy="2990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896354" fontAlgn="base">
              <a:lnSpc>
                <a:spcPct val="107000"/>
              </a:lnSpc>
              <a:defRPr/>
            </a:pPr>
            <a:r>
              <a:rPr lang="en-US" sz="1961">
                <a:solidFill>
                  <a:schemeClr val="tx1"/>
                </a:solidFill>
                <a:latin typeface="Segoe UI Semibold" panose="020B0702040204020203" pitchFamily="34" charset="0"/>
                <a:cs typeface="Segoe UI Semibold" panose="020B0702040204020203" pitchFamily="34" charset="0"/>
              </a:rPr>
              <a:t>Built-in best practices</a:t>
            </a:r>
          </a:p>
        </p:txBody>
      </p:sp>
      <p:sp>
        <p:nvSpPr>
          <p:cNvPr id="5" name="Rectangle 4">
            <a:extLst>
              <a:ext uri="{FF2B5EF4-FFF2-40B4-BE49-F238E27FC236}">
                <a16:creationId xmlns:a16="http://schemas.microsoft.com/office/drawing/2014/main" id="{48DE8EC6-D190-448E-9580-AFD525CBB4F0}"/>
              </a:ext>
            </a:extLst>
          </p:cNvPr>
          <p:cNvSpPr/>
          <p:nvPr/>
        </p:nvSpPr>
        <p:spPr>
          <a:xfrm>
            <a:off x="477634" y="3745692"/>
            <a:ext cx="2410544" cy="1418114"/>
          </a:xfrm>
          <a:prstGeom prst="rect">
            <a:avLst/>
          </a:prstGeom>
        </p:spPr>
        <p:txBody>
          <a:bodyPr wrap="square">
            <a:spAutoFit/>
          </a:bodyPr>
          <a:lstStyle/>
          <a:p>
            <a:pPr algn="ctr" defTabSz="914102" fontAlgn="base">
              <a:lnSpc>
                <a:spcPct val="90000"/>
              </a:lnSpc>
              <a:spcBef>
                <a:spcPct val="0"/>
              </a:spcBef>
              <a:spcAft>
                <a:spcPct val="0"/>
              </a:spcAft>
              <a:defRPr/>
            </a:pPr>
            <a:r>
              <a:rPr lang="en-US" sz="1568">
                <a:latin typeface="Segoe UI"/>
              </a:rPr>
              <a:t>Proactive and actionable recommendations, based on knowledge from thousands of enterprise engagements </a:t>
            </a:r>
          </a:p>
          <a:p>
            <a:pPr algn="ctr" defTabSz="914367" fontAlgn="base">
              <a:defRPr/>
            </a:pPr>
            <a:endParaRPr lang="en-US" sz="1568">
              <a:latin typeface="Segoe UI"/>
            </a:endParaRPr>
          </a:p>
        </p:txBody>
      </p:sp>
      <p:sp>
        <p:nvSpPr>
          <p:cNvPr id="6" name="Rectangle 5">
            <a:extLst>
              <a:ext uri="{FF2B5EF4-FFF2-40B4-BE49-F238E27FC236}">
                <a16:creationId xmlns:a16="http://schemas.microsoft.com/office/drawing/2014/main" id="{03762093-094F-4841-92EE-DFE46ECCCF1D}"/>
              </a:ext>
            </a:extLst>
          </p:cNvPr>
          <p:cNvSpPr/>
          <p:nvPr/>
        </p:nvSpPr>
        <p:spPr bwMode="auto">
          <a:xfrm>
            <a:off x="3226667" y="3406782"/>
            <a:ext cx="2691320" cy="2990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896354" fontAlgn="base">
              <a:lnSpc>
                <a:spcPct val="107000"/>
              </a:lnSpc>
              <a:defRPr/>
            </a:pPr>
            <a:r>
              <a:rPr lang="en-US" sz="1961">
                <a:solidFill>
                  <a:schemeClr val="tx1"/>
                </a:solidFill>
                <a:latin typeface="Segoe UI Semibold" panose="020B0702040204020203" pitchFamily="34" charset="0"/>
                <a:cs typeface="Segoe UI Semibold" panose="020B0702040204020203" pitchFamily="34" charset="0"/>
              </a:rPr>
              <a:t>Multi-layer security </a:t>
            </a:r>
          </a:p>
        </p:txBody>
      </p:sp>
      <p:sp>
        <p:nvSpPr>
          <p:cNvPr id="7" name="Rectangle 6">
            <a:extLst>
              <a:ext uri="{FF2B5EF4-FFF2-40B4-BE49-F238E27FC236}">
                <a16:creationId xmlns:a16="http://schemas.microsoft.com/office/drawing/2014/main" id="{26A7F7AE-96E1-4CF6-985F-CBED1A29AD1C}"/>
              </a:ext>
            </a:extLst>
          </p:cNvPr>
          <p:cNvSpPr/>
          <p:nvPr/>
        </p:nvSpPr>
        <p:spPr>
          <a:xfrm>
            <a:off x="3285416" y="3745692"/>
            <a:ext cx="2573820" cy="959489"/>
          </a:xfrm>
          <a:prstGeom prst="rect">
            <a:avLst/>
          </a:prstGeom>
        </p:spPr>
        <p:txBody>
          <a:bodyPr wrap="square">
            <a:spAutoFit/>
          </a:bodyPr>
          <a:lstStyle/>
          <a:p>
            <a:pPr algn="ctr" defTabSz="914102" fontAlgn="base">
              <a:lnSpc>
                <a:spcPct val="90000"/>
              </a:lnSpc>
              <a:spcBef>
                <a:spcPct val="0"/>
              </a:spcBef>
              <a:spcAft>
                <a:spcPct val="0"/>
              </a:spcAft>
              <a:defRPr/>
            </a:pPr>
            <a:r>
              <a:rPr lang="en-US" sz="1568">
                <a:latin typeface="Segoe UI"/>
              </a:rPr>
              <a:t>Hardened security and layers of isolation across compute resources, data, and networking</a:t>
            </a:r>
          </a:p>
        </p:txBody>
      </p:sp>
      <p:sp>
        <p:nvSpPr>
          <p:cNvPr id="8" name="Rectangle 7">
            <a:extLst>
              <a:ext uri="{FF2B5EF4-FFF2-40B4-BE49-F238E27FC236}">
                <a16:creationId xmlns:a16="http://schemas.microsoft.com/office/drawing/2014/main" id="{91D472F9-4818-4351-A770-8FA11D384483}"/>
              </a:ext>
            </a:extLst>
          </p:cNvPr>
          <p:cNvSpPr/>
          <p:nvPr/>
        </p:nvSpPr>
        <p:spPr bwMode="auto">
          <a:xfrm>
            <a:off x="6133247" y="3406782"/>
            <a:ext cx="2691320" cy="2990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896354" fontAlgn="base">
              <a:lnSpc>
                <a:spcPct val="107000"/>
              </a:lnSpc>
              <a:defRPr/>
            </a:pPr>
            <a:r>
              <a:rPr lang="en-US" sz="1961">
                <a:solidFill>
                  <a:schemeClr val="tx1"/>
                </a:solidFill>
                <a:latin typeface="Segoe UI Semibold" panose="020B0702040204020203" pitchFamily="34" charset="0"/>
                <a:cs typeface="Segoe UI Semibold" panose="020B0702040204020203" pitchFamily="34" charset="0"/>
              </a:rPr>
              <a:t>Enterprise support</a:t>
            </a:r>
          </a:p>
        </p:txBody>
      </p:sp>
      <p:sp>
        <p:nvSpPr>
          <p:cNvPr id="9" name="Rectangle 8">
            <a:extLst>
              <a:ext uri="{FF2B5EF4-FFF2-40B4-BE49-F238E27FC236}">
                <a16:creationId xmlns:a16="http://schemas.microsoft.com/office/drawing/2014/main" id="{41FC6670-F301-4C90-A40C-889132E8EFAF}"/>
              </a:ext>
            </a:extLst>
          </p:cNvPr>
          <p:cNvSpPr/>
          <p:nvPr/>
        </p:nvSpPr>
        <p:spPr>
          <a:xfrm>
            <a:off x="6133247" y="3745692"/>
            <a:ext cx="2691320" cy="1176733"/>
          </a:xfrm>
          <a:prstGeom prst="rect">
            <a:avLst/>
          </a:prstGeom>
        </p:spPr>
        <p:txBody>
          <a:bodyPr wrap="square">
            <a:spAutoFit/>
          </a:bodyPr>
          <a:lstStyle/>
          <a:p>
            <a:pPr algn="ctr" defTabSz="914102" fontAlgn="base">
              <a:lnSpc>
                <a:spcPct val="90000"/>
              </a:lnSpc>
              <a:spcBef>
                <a:spcPct val="0"/>
              </a:spcBef>
              <a:spcAft>
                <a:spcPct val="0"/>
              </a:spcAft>
              <a:defRPr/>
            </a:pPr>
            <a:r>
              <a:rPr lang="en-US" sz="1568">
                <a:latin typeface="Segoe UI"/>
              </a:rPr>
              <a:t>Support from certified Kubernetes experts or an interactive portal experience for faster diagnostics and troubleshooting </a:t>
            </a:r>
          </a:p>
        </p:txBody>
      </p:sp>
      <p:sp>
        <p:nvSpPr>
          <p:cNvPr id="10" name="Rectangle 9">
            <a:extLst>
              <a:ext uri="{FF2B5EF4-FFF2-40B4-BE49-F238E27FC236}">
                <a16:creationId xmlns:a16="http://schemas.microsoft.com/office/drawing/2014/main" id="{865549FB-D926-4438-A991-0BD2271275BE}"/>
              </a:ext>
            </a:extLst>
          </p:cNvPr>
          <p:cNvSpPr/>
          <p:nvPr/>
        </p:nvSpPr>
        <p:spPr bwMode="auto">
          <a:xfrm>
            <a:off x="9072779" y="3417118"/>
            <a:ext cx="2691320" cy="2990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896354" fontAlgn="base">
              <a:lnSpc>
                <a:spcPct val="107000"/>
              </a:lnSpc>
              <a:defRPr/>
            </a:pPr>
            <a:r>
              <a:rPr lang="en-US" sz="1961">
                <a:solidFill>
                  <a:schemeClr val="tx1"/>
                </a:solidFill>
                <a:latin typeface="Segoe UI Semibold" panose="020B0702040204020203" pitchFamily="34" charset="0"/>
                <a:cs typeface="Segoe UI Semibold" panose="020B0702040204020203" pitchFamily="34" charset="0"/>
              </a:rPr>
              <a:t>Unified management </a:t>
            </a:r>
          </a:p>
        </p:txBody>
      </p:sp>
      <p:sp>
        <p:nvSpPr>
          <p:cNvPr id="11" name="Rectangle 10">
            <a:extLst>
              <a:ext uri="{FF2B5EF4-FFF2-40B4-BE49-F238E27FC236}">
                <a16:creationId xmlns:a16="http://schemas.microsoft.com/office/drawing/2014/main" id="{1BEC325B-D542-482E-BB6C-719EA3A6BCFD}"/>
              </a:ext>
            </a:extLst>
          </p:cNvPr>
          <p:cNvSpPr/>
          <p:nvPr/>
        </p:nvSpPr>
        <p:spPr>
          <a:xfrm>
            <a:off x="9225755" y="3745692"/>
            <a:ext cx="2319462" cy="961032"/>
          </a:xfrm>
          <a:prstGeom prst="rect">
            <a:avLst/>
          </a:prstGeom>
        </p:spPr>
        <p:txBody>
          <a:bodyPr wrap="square">
            <a:spAutoFit/>
          </a:bodyPr>
          <a:lstStyle/>
          <a:p>
            <a:pPr algn="ctr" defTabSz="914102" fontAlgn="base">
              <a:lnSpc>
                <a:spcPct val="90000"/>
              </a:lnSpc>
              <a:spcBef>
                <a:spcPct val="0"/>
              </a:spcBef>
              <a:spcAft>
                <a:spcPct val="0"/>
              </a:spcAft>
              <a:defRPr/>
            </a:pPr>
            <a:r>
              <a:rPr lang="en-US" sz="1568">
                <a:latin typeface="Segoe UI"/>
              </a:rPr>
              <a:t>Consistent configuration and governance across environments</a:t>
            </a:r>
          </a:p>
        </p:txBody>
      </p:sp>
      <p:grpSp>
        <p:nvGrpSpPr>
          <p:cNvPr id="12" name="Graphic 252">
            <a:extLst>
              <a:ext uri="{FF2B5EF4-FFF2-40B4-BE49-F238E27FC236}">
                <a16:creationId xmlns:a16="http://schemas.microsoft.com/office/drawing/2014/main" id="{02435A93-2643-494B-B44E-DAE3C34CA02D}"/>
              </a:ext>
              <a:ext uri="{C183D7F6-B498-43B3-948B-1728B52AA6E4}">
                <adec:decorative xmlns:adec="http://schemas.microsoft.com/office/drawing/2017/decorative" val="1"/>
              </a:ext>
            </a:extLst>
          </p:cNvPr>
          <p:cNvGrpSpPr/>
          <p:nvPr/>
        </p:nvGrpSpPr>
        <p:grpSpPr>
          <a:xfrm>
            <a:off x="4224392" y="2479101"/>
            <a:ext cx="695892" cy="700593"/>
            <a:chOff x="4477326" y="5668469"/>
            <a:chExt cx="397725" cy="400412"/>
          </a:xfrm>
        </p:grpSpPr>
        <p:sp>
          <p:nvSpPr>
            <p:cNvPr id="13" name="Freeform: Shape 12">
              <a:extLst>
                <a:ext uri="{FF2B5EF4-FFF2-40B4-BE49-F238E27FC236}">
                  <a16:creationId xmlns:a16="http://schemas.microsoft.com/office/drawing/2014/main" id="{FAEF7A00-8109-46C2-A97C-07525DE05D95}"/>
                </a:ext>
              </a:extLst>
            </p:cNvPr>
            <p:cNvSpPr/>
            <p:nvPr/>
          </p:nvSpPr>
          <p:spPr>
            <a:xfrm>
              <a:off x="4477326" y="5733854"/>
              <a:ext cx="82947" cy="124420"/>
            </a:xfrm>
            <a:custGeom>
              <a:avLst/>
              <a:gdLst>
                <a:gd name="connsiteX0" fmla="*/ 52441 w 82947"/>
                <a:gd name="connsiteY0" fmla="*/ 1328 h 124419"/>
                <a:gd name="connsiteX1" fmla="*/ 1328 w 82947"/>
                <a:gd name="connsiteY1" fmla="*/ 124264 h 124419"/>
                <a:gd name="connsiteX2" fmla="*/ 43922 w 82947"/>
                <a:gd name="connsiteY2" fmla="*/ 124264 h 124419"/>
                <a:gd name="connsiteX3" fmla="*/ 82396 w 82947"/>
                <a:gd name="connsiteY3" fmla="*/ 31294 h 124419"/>
                <a:gd name="connsiteX4" fmla="*/ 52441 w 82947"/>
                <a:gd name="connsiteY4" fmla="*/ 1328 h 12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47" h="124419">
                  <a:moveTo>
                    <a:pt x="52441" y="1328"/>
                  </a:moveTo>
                  <a:cubicBezTo>
                    <a:pt x="22695" y="34228"/>
                    <a:pt x="3842" y="77046"/>
                    <a:pt x="1328" y="124264"/>
                  </a:cubicBezTo>
                  <a:lnTo>
                    <a:pt x="43922" y="124264"/>
                  </a:lnTo>
                  <a:cubicBezTo>
                    <a:pt x="46296" y="88780"/>
                    <a:pt x="60401" y="56510"/>
                    <a:pt x="82396" y="31294"/>
                  </a:cubicBezTo>
                  <a:lnTo>
                    <a:pt x="52441" y="1328"/>
                  </a:lnTo>
                  <a:close/>
                </a:path>
              </a:pathLst>
            </a:custGeom>
            <a:solidFill>
              <a:srgbClr val="50E6FF"/>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14" name="Freeform: Shape 13">
              <a:extLst>
                <a:ext uri="{FF2B5EF4-FFF2-40B4-BE49-F238E27FC236}">
                  <a16:creationId xmlns:a16="http://schemas.microsoft.com/office/drawing/2014/main" id="{1B0AA6D1-C16E-4954-8357-422A8F8E4BDB}"/>
                </a:ext>
              </a:extLst>
            </p:cNvPr>
            <p:cNvSpPr/>
            <p:nvPr/>
          </p:nvSpPr>
          <p:spPr>
            <a:xfrm>
              <a:off x="4543450" y="5985934"/>
              <a:ext cx="124421" cy="82947"/>
            </a:xfrm>
            <a:custGeom>
              <a:avLst/>
              <a:gdLst>
                <a:gd name="connsiteX0" fmla="*/ 1328 w 124420"/>
                <a:gd name="connsiteY0" fmla="*/ 31224 h 82946"/>
                <a:gd name="connsiteX1" fmla="*/ 124222 w 124420"/>
                <a:gd name="connsiteY1" fmla="*/ 81725 h 82946"/>
                <a:gd name="connsiteX2" fmla="*/ 124222 w 124420"/>
                <a:gd name="connsiteY2" fmla="*/ 39955 h 82946"/>
                <a:gd name="connsiteX3" fmla="*/ 31214 w 124420"/>
                <a:gd name="connsiteY3" fmla="*/ 1328 h 82946"/>
                <a:gd name="connsiteX4" fmla="*/ 1328 w 124420"/>
                <a:gd name="connsiteY4" fmla="*/ 31224 h 82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0" h="82946">
                  <a:moveTo>
                    <a:pt x="1328" y="31224"/>
                  </a:moveTo>
                  <a:cubicBezTo>
                    <a:pt x="34286" y="60701"/>
                    <a:pt x="77089" y="79420"/>
                    <a:pt x="124222" y="81725"/>
                  </a:cubicBezTo>
                  <a:lnTo>
                    <a:pt x="124222" y="39955"/>
                  </a:lnTo>
                  <a:cubicBezTo>
                    <a:pt x="88680" y="37580"/>
                    <a:pt x="56421" y="23401"/>
                    <a:pt x="31214" y="1328"/>
                  </a:cubicBezTo>
                  <a:lnTo>
                    <a:pt x="1328" y="31224"/>
                  </a:lnTo>
                  <a:close/>
                </a:path>
              </a:pathLst>
            </a:custGeom>
            <a:solidFill>
              <a:srgbClr val="0078D4"/>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15" name="Freeform: Shape 14">
              <a:extLst>
                <a:ext uri="{FF2B5EF4-FFF2-40B4-BE49-F238E27FC236}">
                  <a16:creationId xmlns:a16="http://schemas.microsoft.com/office/drawing/2014/main" id="{D6E6EF3E-8282-478E-92B3-87B265F4CB84}"/>
                </a:ext>
              </a:extLst>
            </p:cNvPr>
            <p:cNvSpPr/>
            <p:nvPr/>
          </p:nvSpPr>
          <p:spPr>
            <a:xfrm>
              <a:off x="4477326" y="5877812"/>
              <a:ext cx="82947" cy="124420"/>
            </a:xfrm>
            <a:custGeom>
              <a:avLst/>
              <a:gdLst>
                <a:gd name="connsiteX0" fmla="*/ 1328 w 82947"/>
                <a:gd name="connsiteY0" fmla="*/ 1328 h 124419"/>
                <a:gd name="connsiteX1" fmla="*/ 52301 w 82947"/>
                <a:gd name="connsiteY1" fmla="*/ 124264 h 124419"/>
                <a:gd name="connsiteX2" fmla="*/ 82256 w 82947"/>
                <a:gd name="connsiteY2" fmla="*/ 94298 h 124419"/>
                <a:gd name="connsiteX3" fmla="*/ 43922 w 82947"/>
                <a:gd name="connsiteY3" fmla="*/ 1328 h 124419"/>
                <a:gd name="connsiteX4" fmla="*/ 1328 w 82947"/>
                <a:gd name="connsiteY4" fmla="*/ 1328 h 12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47" h="124419">
                  <a:moveTo>
                    <a:pt x="1328" y="1328"/>
                  </a:moveTo>
                  <a:cubicBezTo>
                    <a:pt x="3772" y="48547"/>
                    <a:pt x="22625" y="91365"/>
                    <a:pt x="52301" y="124264"/>
                  </a:cubicBezTo>
                  <a:lnTo>
                    <a:pt x="82256" y="94298"/>
                  </a:lnTo>
                  <a:cubicBezTo>
                    <a:pt x="60331" y="69083"/>
                    <a:pt x="46296" y="36812"/>
                    <a:pt x="43922" y="1328"/>
                  </a:cubicBezTo>
                  <a:lnTo>
                    <a:pt x="1328" y="1328"/>
                  </a:lnTo>
                  <a:close/>
                </a:path>
              </a:pathLst>
            </a:custGeom>
            <a:solidFill>
              <a:srgbClr val="0078D4"/>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16" name="Freeform: Shape 15">
              <a:extLst>
                <a:ext uri="{FF2B5EF4-FFF2-40B4-BE49-F238E27FC236}">
                  <a16:creationId xmlns:a16="http://schemas.microsoft.com/office/drawing/2014/main" id="{D1EA1A12-D961-4E2B-B9E9-A6B08373C5A7}"/>
                </a:ext>
              </a:extLst>
            </p:cNvPr>
            <p:cNvSpPr/>
            <p:nvPr/>
          </p:nvSpPr>
          <p:spPr>
            <a:xfrm>
              <a:off x="4795522" y="5734615"/>
              <a:ext cx="78800" cy="124420"/>
            </a:xfrm>
            <a:custGeom>
              <a:avLst/>
              <a:gdLst>
                <a:gd name="connsiteX0" fmla="*/ 30306 w 78799"/>
                <a:gd name="connsiteY0" fmla="*/ 1328 h 124419"/>
                <a:gd name="connsiteX1" fmla="*/ 1328 w 78799"/>
                <a:gd name="connsiteY1" fmla="*/ 30316 h 124419"/>
                <a:gd name="connsiteX2" fmla="*/ 39942 w 78799"/>
                <a:gd name="connsiteY2" fmla="*/ 123496 h 124419"/>
                <a:gd name="connsiteX3" fmla="*/ 80720 w 78799"/>
                <a:gd name="connsiteY3" fmla="*/ 123496 h 124419"/>
                <a:gd name="connsiteX4" fmla="*/ 30306 w 78799"/>
                <a:gd name="connsiteY4" fmla="*/ 1328 h 12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99" h="124419">
                  <a:moveTo>
                    <a:pt x="30306" y="1328"/>
                  </a:moveTo>
                  <a:lnTo>
                    <a:pt x="1328" y="30316"/>
                  </a:lnTo>
                  <a:cubicBezTo>
                    <a:pt x="23463" y="55532"/>
                    <a:pt x="37638" y="87873"/>
                    <a:pt x="39942" y="123496"/>
                  </a:cubicBezTo>
                  <a:lnTo>
                    <a:pt x="80720" y="123496"/>
                  </a:lnTo>
                  <a:cubicBezTo>
                    <a:pt x="78276" y="76627"/>
                    <a:pt x="59633" y="34088"/>
                    <a:pt x="30306" y="1328"/>
                  </a:cubicBezTo>
                  <a:close/>
                </a:path>
              </a:pathLst>
            </a:custGeom>
            <a:solidFill>
              <a:srgbClr val="50E6FF"/>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17" name="Freeform: Shape 16">
              <a:extLst>
                <a:ext uri="{FF2B5EF4-FFF2-40B4-BE49-F238E27FC236}">
                  <a16:creationId xmlns:a16="http://schemas.microsoft.com/office/drawing/2014/main" id="{5A6DE14C-EDE2-4888-B248-3D90A52A1105}"/>
                </a:ext>
              </a:extLst>
            </p:cNvPr>
            <p:cNvSpPr/>
            <p:nvPr/>
          </p:nvSpPr>
          <p:spPr>
            <a:xfrm>
              <a:off x="4687360" y="5668533"/>
              <a:ext cx="124421" cy="78799"/>
            </a:xfrm>
            <a:custGeom>
              <a:avLst/>
              <a:gdLst>
                <a:gd name="connsiteX0" fmla="*/ 1328 w 124420"/>
                <a:gd name="connsiteY0" fmla="*/ 1328 h 78799"/>
                <a:gd name="connsiteX1" fmla="*/ 1328 w 124420"/>
                <a:gd name="connsiteY1" fmla="*/ 42959 h 78799"/>
                <a:gd name="connsiteX2" fmla="*/ 94476 w 124420"/>
                <a:gd name="connsiteY2" fmla="*/ 81306 h 78799"/>
                <a:gd name="connsiteX3" fmla="*/ 123523 w 124420"/>
                <a:gd name="connsiteY3" fmla="*/ 52249 h 78799"/>
                <a:gd name="connsiteX4" fmla="*/ 1328 w 124420"/>
                <a:gd name="connsiteY4" fmla="*/ 1328 h 7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0" h="78799">
                  <a:moveTo>
                    <a:pt x="1328" y="1328"/>
                  </a:moveTo>
                  <a:lnTo>
                    <a:pt x="1328" y="42959"/>
                  </a:lnTo>
                  <a:cubicBezTo>
                    <a:pt x="36870" y="45264"/>
                    <a:pt x="69199" y="59304"/>
                    <a:pt x="94476" y="81306"/>
                  </a:cubicBezTo>
                  <a:lnTo>
                    <a:pt x="123523" y="52249"/>
                  </a:lnTo>
                  <a:cubicBezTo>
                    <a:pt x="90775" y="22772"/>
                    <a:pt x="48182" y="3913"/>
                    <a:pt x="1328" y="1328"/>
                  </a:cubicBezTo>
                  <a:close/>
                </a:path>
              </a:pathLst>
            </a:custGeom>
            <a:solidFill>
              <a:srgbClr val="50E6FF"/>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18" name="Freeform: Shape 17">
              <a:extLst>
                <a:ext uri="{FF2B5EF4-FFF2-40B4-BE49-F238E27FC236}">
                  <a16:creationId xmlns:a16="http://schemas.microsoft.com/office/drawing/2014/main" id="{F72C3BDE-03F0-45FA-A53C-CEE624AB4AD9}"/>
                </a:ext>
              </a:extLst>
            </p:cNvPr>
            <p:cNvSpPr/>
            <p:nvPr/>
          </p:nvSpPr>
          <p:spPr>
            <a:xfrm>
              <a:off x="4543519" y="5668469"/>
              <a:ext cx="124421" cy="78799"/>
            </a:xfrm>
            <a:custGeom>
              <a:avLst/>
              <a:gdLst>
                <a:gd name="connsiteX0" fmla="*/ 124152 w 124420"/>
                <a:gd name="connsiteY0" fmla="*/ 1328 h 78799"/>
                <a:gd name="connsiteX1" fmla="*/ 1328 w 124420"/>
                <a:gd name="connsiteY1" fmla="*/ 51690 h 78799"/>
                <a:gd name="connsiteX2" fmla="*/ 31214 w 124420"/>
                <a:gd name="connsiteY2" fmla="*/ 81586 h 78799"/>
                <a:gd name="connsiteX3" fmla="*/ 124082 w 124420"/>
                <a:gd name="connsiteY3" fmla="*/ 43029 h 78799"/>
                <a:gd name="connsiteX4" fmla="*/ 124082 w 124420"/>
                <a:gd name="connsiteY4" fmla="*/ 1328 h 78799"/>
                <a:gd name="connsiteX5" fmla="*/ 124152 w 124420"/>
                <a:gd name="connsiteY5" fmla="*/ 1328 h 7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420" h="78799">
                  <a:moveTo>
                    <a:pt x="124152" y="1328"/>
                  </a:moveTo>
                  <a:cubicBezTo>
                    <a:pt x="77020" y="3633"/>
                    <a:pt x="34286" y="22283"/>
                    <a:pt x="1328" y="51690"/>
                  </a:cubicBezTo>
                  <a:lnTo>
                    <a:pt x="31214" y="81586"/>
                  </a:lnTo>
                  <a:cubicBezTo>
                    <a:pt x="56351" y="59583"/>
                    <a:pt x="88611" y="45473"/>
                    <a:pt x="124082" y="43029"/>
                  </a:cubicBezTo>
                  <a:lnTo>
                    <a:pt x="124082" y="1328"/>
                  </a:lnTo>
                  <a:lnTo>
                    <a:pt x="124152" y="1328"/>
                  </a:lnTo>
                  <a:close/>
                </a:path>
              </a:pathLst>
            </a:custGeom>
            <a:solidFill>
              <a:srgbClr val="50E6FF"/>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19" name="Freeform: Shape 18">
              <a:extLst>
                <a:ext uri="{FF2B5EF4-FFF2-40B4-BE49-F238E27FC236}">
                  <a16:creationId xmlns:a16="http://schemas.microsoft.com/office/drawing/2014/main" id="{7D2384EA-3427-419B-8261-2163941B9427}"/>
                </a:ext>
              </a:extLst>
            </p:cNvPr>
            <p:cNvSpPr/>
            <p:nvPr/>
          </p:nvSpPr>
          <p:spPr>
            <a:xfrm>
              <a:off x="4833577" y="5877812"/>
              <a:ext cx="41474" cy="41473"/>
            </a:xfrm>
            <a:custGeom>
              <a:avLst/>
              <a:gdLst>
                <a:gd name="connsiteX0" fmla="*/ 35753 w 41473"/>
                <a:gd name="connsiteY0" fmla="*/ 44146 h 41473"/>
                <a:gd name="connsiteX1" fmla="*/ 42666 w 41473"/>
                <a:gd name="connsiteY1" fmla="*/ 1328 h 41473"/>
                <a:gd name="connsiteX2" fmla="*/ 1887 w 41473"/>
                <a:gd name="connsiteY2" fmla="*/ 1328 h 41473"/>
                <a:gd name="connsiteX3" fmla="*/ 1328 w 41473"/>
                <a:gd name="connsiteY3" fmla="*/ 7615 h 41473"/>
                <a:gd name="connsiteX4" fmla="*/ 35753 w 41473"/>
                <a:gd name="connsiteY4" fmla="*/ 44146 h 41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73" h="41473">
                  <a:moveTo>
                    <a:pt x="35753" y="44146"/>
                  </a:moveTo>
                  <a:cubicBezTo>
                    <a:pt x="39523" y="30386"/>
                    <a:pt x="41897" y="16066"/>
                    <a:pt x="42666" y="1328"/>
                  </a:cubicBezTo>
                  <a:lnTo>
                    <a:pt x="1887" y="1328"/>
                  </a:lnTo>
                  <a:cubicBezTo>
                    <a:pt x="1748" y="3424"/>
                    <a:pt x="1538" y="5519"/>
                    <a:pt x="1328" y="7615"/>
                  </a:cubicBezTo>
                  <a:cubicBezTo>
                    <a:pt x="16760" y="15298"/>
                    <a:pt x="29049" y="28290"/>
                    <a:pt x="35753" y="44146"/>
                  </a:cubicBezTo>
                  <a:close/>
                </a:path>
              </a:pathLst>
            </a:custGeom>
            <a:solidFill>
              <a:srgbClr val="0078D4"/>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20" name="Freeform: Shape 19">
              <a:extLst>
                <a:ext uri="{FF2B5EF4-FFF2-40B4-BE49-F238E27FC236}">
                  <a16:creationId xmlns:a16="http://schemas.microsoft.com/office/drawing/2014/main" id="{C11165F8-7108-49AC-9F09-B8D0A71145D0}"/>
                </a:ext>
              </a:extLst>
            </p:cNvPr>
            <p:cNvSpPr/>
            <p:nvPr/>
          </p:nvSpPr>
          <p:spPr>
            <a:xfrm>
              <a:off x="4687360" y="6016035"/>
              <a:ext cx="41474" cy="49768"/>
            </a:xfrm>
            <a:custGeom>
              <a:avLst/>
              <a:gdLst>
                <a:gd name="connsiteX0" fmla="*/ 1328 w 41473"/>
                <a:gd name="connsiteY0" fmla="*/ 9850 h 49768"/>
                <a:gd name="connsiteX1" fmla="*/ 1328 w 41473"/>
                <a:gd name="connsiteY1" fmla="*/ 51480 h 49768"/>
                <a:gd name="connsiteX2" fmla="*/ 43154 w 41473"/>
                <a:gd name="connsiteY2" fmla="*/ 44635 h 49768"/>
                <a:gd name="connsiteX3" fmla="*/ 43154 w 41473"/>
                <a:gd name="connsiteY3" fmla="*/ 1328 h 49768"/>
                <a:gd name="connsiteX4" fmla="*/ 1328 w 41473"/>
                <a:gd name="connsiteY4" fmla="*/ 9850 h 49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73" h="49768">
                  <a:moveTo>
                    <a:pt x="1328" y="9850"/>
                  </a:moveTo>
                  <a:lnTo>
                    <a:pt x="1328" y="51480"/>
                  </a:lnTo>
                  <a:cubicBezTo>
                    <a:pt x="15712" y="50712"/>
                    <a:pt x="29747" y="48337"/>
                    <a:pt x="43154" y="44635"/>
                  </a:cubicBezTo>
                  <a:lnTo>
                    <a:pt x="43154" y="1328"/>
                  </a:lnTo>
                  <a:cubicBezTo>
                    <a:pt x="29887" y="6008"/>
                    <a:pt x="15852" y="8872"/>
                    <a:pt x="1328" y="9850"/>
                  </a:cubicBezTo>
                  <a:close/>
                </a:path>
              </a:pathLst>
            </a:custGeom>
            <a:solidFill>
              <a:srgbClr val="0078D4"/>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21" name="Freeform: Shape 20">
              <a:extLst>
                <a:ext uri="{FF2B5EF4-FFF2-40B4-BE49-F238E27FC236}">
                  <a16:creationId xmlns:a16="http://schemas.microsoft.com/office/drawing/2014/main" id="{63684A1A-252E-4124-9D42-77CEEC2BBF10}"/>
                </a:ext>
              </a:extLst>
            </p:cNvPr>
            <p:cNvSpPr/>
            <p:nvPr/>
          </p:nvSpPr>
          <p:spPr>
            <a:xfrm>
              <a:off x="4562443" y="5789163"/>
              <a:ext cx="228104" cy="132715"/>
            </a:xfrm>
            <a:custGeom>
              <a:avLst/>
              <a:gdLst>
                <a:gd name="connsiteX0" fmla="*/ 229100 w 228104"/>
                <a:gd name="connsiteY0" fmla="*/ 89548 h 132714"/>
                <a:gd name="connsiteX1" fmla="*/ 229588 w 228104"/>
                <a:gd name="connsiteY1" fmla="*/ 82284 h 132714"/>
                <a:gd name="connsiteX2" fmla="*/ 178127 w 228104"/>
                <a:gd name="connsiteY2" fmla="*/ 30805 h 132714"/>
                <a:gd name="connsiteX3" fmla="*/ 166606 w 228104"/>
                <a:gd name="connsiteY3" fmla="*/ 32132 h 132714"/>
                <a:gd name="connsiteX4" fmla="*/ 110676 w 228104"/>
                <a:gd name="connsiteY4" fmla="*/ 1328 h 132714"/>
                <a:gd name="connsiteX5" fmla="*/ 44481 w 228104"/>
                <a:gd name="connsiteY5" fmla="*/ 67546 h 132714"/>
                <a:gd name="connsiteX6" fmla="*/ 44551 w 228104"/>
                <a:gd name="connsiteY6" fmla="*/ 70270 h 132714"/>
                <a:gd name="connsiteX7" fmla="*/ 33937 w 228104"/>
                <a:gd name="connsiteY7" fmla="*/ 68524 h 132714"/>
                <a:gd name="connsiteX8" fmla="*/ 1328 w 228104"/>
                <a:gd name="connsiteY8" fmla="*/ 101144 h 132714"/>
                <a:gd name="connsiteX9" fmla="*/ 30725 w 228104"/>
                <a:gd name="connsiteY9" fmla="*/ 133554 h 132714"/>
                <a:gd name="connsiteX10" fmla="*/ 173309 w 228104"/>
                <a:gd name="connsiteY10" fmla="*/ 133833 h 132714"/>
                <a:gd name="connsiteX11" fmla="*/ 229100 w 228104"/>
                <a:gd name="connsiteY11" fmla="*/ 89548 h 13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104" h="132714">
                  <a:moveTo>
                    <a:pt x="229100" y="89548"/>
                  </a:moveTo>
                  <a:cubicBezTo>
                    <a:pt x="229449" y="87174"/>
                    <a:pt x="229588" y="84799"/>
                    <a:pt x="229588" y="82284"/>
                  </a:cubicBezTo>
                  <a:cubicBezTo>
                    <a:pt x="229588" y="53855"/>
                    <a:pt x="206546" y="30805"/>
                    <a:pt x="178127" y="30805"/>
                  </a:cubicBezTo>
                  <a:cubicBezTo>
                    <a:pt x="174147" y="30805"/>
                    <a:pt x="170307" y="31224"/>
                    <a:pt x="166606" y="32132"/>
                  </a:cubicBezTo>
                  <a:cubicBezTo>
                    <a:pt x="154875" y="13622"/>
                    <a:pt x="134207" y="1328"/>
                    <a:pt x="110676" y="1328"/>
                  </a:cubicBezTo>
                  <a:cubicBezTo>
                    <a:pt x="74087" y="1328"/>
                    <a:pt x="44481" y="31015"/>
                    <a:pt x="44481" y="67546"/>
                  </a:cubicBezTo>
                  <a:cubicBezTo>
                    <a:pt x="44481" y="68454"/>
                    <a:pt x="44481" y="69362"/>
                    <a:pt x="44551" y="70270"/>
                  </a:cubicBezTo>
                  <a:cubicBezTo>
                    <a:pt x="41199" y="69152"/>
                    <a:pt x="37638" y="68524"/>
                    <a:pt x="33937" y="68524"/>
                  </a:cubicBezTo>
                  <a:cubicBezTo>
                    <a:pt x="15922" y="68524"/>
                    <a:pt x="1328" y="83123"/>
                    <a:pt x="1328" y="101144"/>
                  </a:cubicBezTo>
                  <a:cubicBezTo>
                    <a:pt x="1328" y="118047"/>
                    <a:pt x="14177" y="131947"/>
                    <a:pt x="30725" y="133554"/>
                  </a:cubicBezTo>
                  <a:lnTo>
                    <a:pt x="173309" y="133833"/>
                  </a:lnTo>
                  <a:cubicBezTo>
                    <a:pt x="182736" y="110713"/>
                    <a:pt x="203753" y="93530"/>
                    <a:pt x="229100" y="89548"/>
                  </a:cubicBezTo>
                  <a:close/>
                </a:path>
              </a:pathLst>
            </a:custGeom>
            <a:solidFill>
              <a:srgbClr val="50E6FF"/>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22" name="Freeform: Shape 21">
              <a:extLst>
                <a:ext uri="{FF2B5EF4-FFF2-40B4-BE49-F238E27FC236}">
                  <a16:creationId xmlns:a16="http://schemas.microsoft.com/office/drawing/2014/main" id="{5A97F9CB-873D-478C-903E-B1533876E0F1}"/>
                </a:ext>
              </a:extLst>
            </p:cNvPr>
            <p:cNvSpPr/>
            <p:nvPr/>
          </p:nvSpPr>
          <p:spPr>
            <a:xfrm>
              <a:off x="4749018" y="5895762"/>
              <a:ext cx="103684" cy="170041"/>
            </a:xfrm>
            <a:custGeom>
              <a:avLst/>
              <a:gdLst>
                <a:gd name="connsiteX0" fmla="*/ 106276 w 103683"/>
                <a:gd name="connsiteY0" fmla="*/ 53856 h 170040"/>
                <a:gd name="connsiteX1" fmla="*/ 53767 w 103683"/>
                <a:gd name="connsiteY1" fmla="*/ 1328 h 170040"/>
                <a:gd name="connsiteX2" fmla="*/ 2097 w 103683"/>
                <a:gd name="connsiteY2" fmla="*/ 45194 h 170040"/>
                <a:gd name="connsiteX3" fmla="*/ 23603 w 103683"/>
                <a:gd name="connsiteY3" fmla="*/ 45194 h 170040"/>
                <a:gd name="connsiteX4" fmla="*/ 31633 w 103683"/>
                <a:gd name="connsiteY4" fmla="*/ 31643 h 170040"/>
                <a:gd name="connsiteX5" fmla="*/ 53837 w 103683"/>
                <a:gd name="connsiteY5" fmla="*/ 22423 h 170040"/>
                <a:gd name="connsiteX6" fmla="*/ 76042 w 103683"/>
                <a:gd name="connsiteY6" fmla="*/ 31643 h 170040"/>
                <a:gd name="connsiteX7" fmla="*/ 85259 w 103683"/>
                <a:gd name="connsiteY7" fmla="*/ 53856 h 170040"/>
                <a:gd name="connsiteX8" fmla="*/ 85259 w 103683"/>
                <a:gd name="connsiteY8" fmla="*/ 66498 h 170040"/>
                <a:gd name="connsiteX9" fmla="*/ 1328 w 103683"/>
                <a:gd name="connsiteY9" fmla="*/ 66498 h 170040"/>
                <a:gd name="connsiteX10" fmla="*/ 1328 w 103683"/>
                <a:gd name="connsiteY10" fmla="*/ 171762 h 170040"/>
                <a:gd name="connsiteX11" fmla="*/ 106206 w 103683"/>
                <a:gd name="connsiteY11" fmla="*/ 171762 h 170040"/>
                <a:gd name="connsiteX12" fmla="*/ 106206 w 103683"/>
                <a:gd name="connsiteY12" fmla="*/ 73274 h 170040"/>
                <a:gd name="connsiteX13" fmla="*/ 106276 w 103683"/>
                <a:gd name="connsiteY13" fmla="*/ 53856 h 17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683" h="170040">
                  <a:moveTo>
                    <a:pt x="106276" y="53856"/>
                  </a:moveTo>
                  <a:cubicBezTo>
                    <a:pt x="106276" y="25008"/>
                    <a:pt x="82675" y="1328"/>
                    <a:pt x="53767" y="1328"/>
                  </a:cubicBezTo>
                  <a:cubicBezTo>
                    <a:pt x="27862" y="1328"/>
                    <a:pt x="6216" y="20397"/>
                    <a:pt x="2097" y="45194"/>
                  </a:cubicBezTo>
                  <a:lnTo>
                    <a:pt x="23603" y="45194"/>
                  </a:lnTo>
                  <a:cubicBezTo>
                    <a:pt x="25069" y="40095"/>
                    <a:pt x="27792" y="35485"/>
                    <a:pt x="31633" y="31643"/>
                  </a:cubicBezTo>
                  <a:cubicBezTo>
                    <a:pt x="37568" y="25706"/>
                    <a:pt x="45458" y="22423"/>
                    <a:pt x="53837" y="22423"/>
                  </a:cubicBezTo>
                  <a:cubicBezTo>
                    <a:pt x="62216" y="22423"/>
                    <a:pt x="70037" y="25706"/>
                    <a:pt x="76042" y="31643"/>
                  </a:cubicBezTo>
                  <a:cubicBezTo>
                    <a:pt x="81977" y="37580"/>
                    <a:pt x="85259" y="45473"/>
                    <a:pt x="85259" y="53856"/>
                  </a:cubicBezTo>
                  <a:cubicBezTo>
                    <a:pt x="85259" y="55532"/>
                    <a:pt x="85259" y="60282"/>
                    <a:pt x="85259" y="66498"/>
                  </a:cubicBezTo>
                  <a:lnTo>
                    <a:pt x="1328" y="66498"/>
                  </a:lnTo>
                  <a:lnTo>
                    <a:pt x="1328" y="171762"/>
                  </a:lnTo>
                  <a:lnTo>
                    <a:pt x="106206" y="171762"/>
                  </a:lnTo>
                  <a:lnTo>
                    <a:pt x="106206" y="73274"/>
                  </a:lnTo>
                  <a:cubicBezTo>
                    <a:pt x="106276" y="63774"/>
                    <a:pt x="106276" y="56091"/>
                    <a:pt x="106276" y="53856"/>
                  </a:cubicBezTo>
                  <a:close/>
                </a:path>
              </a:pathLst>
            </a:custGeom>
            <a:solidFill>
              <a:srgbClr val="0078D4"/>
            </a:solidFill>
            <a:ln w="4068" cap="flat">
              <a:noFill/>
              <a:prstDash val="solid"/>
              <a:miter/>
            </a:ln>
          </p:spPr>
          <p:txBody>
            <a:bodyPr rtlCol="0" anchor="ctr"/>
            <a:lstStyle/>
            <a:p>
              <a:pPr defTabSz="914049">
                <a:defRPr/>
              </a:pPr>
              <a:endParaRPr lang="en-US">
                <a:solidFill>
                  <a:srgbClr val="000000"/>
                </a:solidFill>
                <a:latin typeface="Segoe UI"/>
              </a:endParaRPr>
            </a:p>
          </p:txBody>
        </p:sp>
        <p:sp>
          <p:nvSpPr>
            <p:cNvPr id="23" name="Freeform: Shape 22">
              <a:extLst>
                <a:ext uri="{FF2B5EF4-FFF2-40B4-BE49-F238E27FC236}">
                  <a16:creationId xmlns:a16="http://schemas.microsoft.com/office/drawing/2014/main" id="{71EC95B5-C8FE-4983-8450-B7665091B37B}"/>
                </a:ext>
              </a:extLst>
            </p:cNvPr>
            <p:cNvSpPr/>
            <p:nvPr/>
          </p:nvSpPr>
          <p:spPr>
            <a:xfrm>
              <a:off x="4788400" y="6000806"/>
              <a:ext cx="24884" cy="24884"/>
            </a:xfrm>
            <a:custGeom>
              <a:avLst/>
              <a:gdLst>
                <a:gd name="connsiteX0" fmla="*/ 14176 w 24884"/>
                <a:gd name="connsiteY0" fmla="*/ 27033 h 24884"/>
                <a:gd name="connsiteX1" fmla="*/ 27024 w 24884"/>
                <a:gd name="connsiteY1" fmla="*/ 14181 h 24884"/>
                <a:gd name="connsiteX2" fmla="*/ 14176 w 24884"/>
                <a:gd name="connsiteY2" fmla="*/ 1328 h 24884"/>
                <a:gd name="connsiteX3" fmla="*/ 1328 w 24884"/>
                <a:gd name="connsiteY3" fmla="*/ 14181 h 24884"/>
                <a:gd name="connsiteX4" fmla="*/ 14176 w 24884"/>
                <a:gd name="connsiteY4" fmla="*/ 27033 h 24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84" h="24884">
                  <a:moveTo>
                    <a:pt x="14176" y="27033"/>
                  </a:moveTo>
                  <a:cubicBezTo>
                    <a:pt x="21229" y="27033"/>
                    <a:pt x="27024" y="21306"/>
                    <a:pt x="27024" y="14181"/>
                  </a:cubicBezTo>
                  <a:cubicBezTo>
                    <a:pt x="27024" y="7126"/>
                    <a:pt x="21298" y="1328"/>
                    <a:pt x="14176" y="1328"/>
                  </a:cubicBezTo>
                  <a:cubicBezTo>
                    <a:pt x="7124" y="1328"/>
                    <a:pt x="1328" y="7056"/>
                    <a:pt x="1328" y="14181"/>
                  </a:cubicBezTo>
                  <a:cubicBezTo>
                    <a:pt x="1328" y="21306"/>
                    <a:pt x="7054" y="27033"/>
                    <a:pt x="14176" y="27033"/>
                  </a:cubicBezTo>
                  <a:close/>
                </a:path>
              </a:pathLst>
            </a:custGeom>
            <a:solidFill>
              <a:srgbClr val="50E6FF"/>
            </a:solidFill>
            <a:ln w="4068" cap="flat">
              <a:noFill/>
              <a:prstDash val="solid"/>
              <a:miter/>
            </a:ln>
          </p:spPr>
          <p:txBody>
            <a:bodyPr rtlCol="0" anchor="ctr"/>
            <a:lstStyle/>
            <a:p>
              <a:pPr defTabSz="914049">
                <a:defRPr/>
              </a:pPr>
              <a:endParaRPr lang="en-US">
                <a:solidFill>
                  <a:srgbClr val="000000"/>
                </a:solidFill>
                <a:latin typeface="Segoe UI"/>
              </a:endParaRPr>
            </a:p>
          </p:txBody>
        </p:sp>
      </p:grpSp>
      <p:grpSp>
        <p:nvGrpSpPr>
          <p:cNvPr id="24" name="Group 23">
            <a:extLst>
              <a:ext uri="{FF2B5EF4-FFF2-40B4-BE49-F238E27FC236}">
                <a16:creationId xmlns:a16="http://schemas.microsoft.com/office/drawing/2014/main" id="{8B544E95-AEF0-4A5C-940C-3EDC781C5133}"/>
              </a:ext>
              <a:ext uri="{C183D7F6-B498-43B3-948B-1728B52AA6E4}">
                <adec:decorative xmlns:adec="http://schemas.microsoft.com/office/drawing/2017/decorative" val="1"/>
              </a:ext>
            </a:extLst>
          </p:cNvPr>
          <p:cNvGrpSpPr/>
          <p:nvPr/>
        </p:nvGrpSpPr>
        <p:grpSpPr>
          <a:xfrm>
            <a:off x="9924157" y="2499764"/>
            <a:ext cx="922677" cy="659218"/>
            <a:chOff x="7065331" y="2726314"/>
            <a:chExt cx="732496" cy="523341"/>
          </a:xfrm>
        </p:grpSpPr>
        <p:sp>
          <p:nvSpPr>
            <p:cNvPr id="25" name="AutoShape 11">
              <a:extLst>
                <a:ext uri="{FF2B5EF4-FFF2-40B4-BE49-F238E27FC236}">
                  <a16:creationId xmlns:a16="http://schemas.microsoft.com/office/drawing/2014/main" id="{35AA7076-3B55-459E-A4B4-91EDA2EE89EF}"/>
                </a:ext>
              </a:extLst>
            </p:cNvPr>
            <p:cNvSpPr>
              <a:spLocks noChangeAspect="1" noChangeArrowheads="1" noTextEdit="1"/>
            </p:cNvSpPr>
            <p:nvPr/>
          </p:nvSpPr>
          <p:spPr bwMode="auto">
            <a:xfrm>
              <a:off x="7296071" y="2894515"/>
              <a:ext cx="398850" cy="35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prstClr val="black"/>
                </a:solidFill>
                <a:latin typeface="Calibri" panose="020F0502020204030204"/>
              </a:endParaRPr>
            </a:p>
          </p:txBody>
        </p:sp>
        <p:sp>
          <p:nvSpPr>
            <p:cNvPr id="26" name="AutoShape 8">
              <a:extLst>
                <a:ext uri="{FF2B5EF4-FFF2-40B4-BE49-F238E27FC236}">
                  <a16:creationId xmlns:a16="http://schemas.microsoft.com/office/drawing/2014/main" id="{BE3C7EBD-086E-43BB-8223-6FEF4D8FCB43}"/>
                </a:ext>
              </a:extLst>
            </p:cNvPr>
            <p:cNvSpPr>
              <a:spLocks noChangeAspect="1" noChangeArrowheads="1" noTextEdit="1"/>
            </p:cNvSpPr>
            <p:nvPr/>
          </p:nvSpPr>
          <p:spPr bwMode="auto">
            <a:xfrm>
              <a:off x="7065331" y="2726314"/>
              <a:ext cx="730316" cy="438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27" name="Freeform 10">
              <a:extLst>
                <a:ext uri="{FF2B5EF4-FFF2-40B4-BE49-F238E27FC236}">
                  <a16:creationId xmlns:a16="http://schemas.microsoft.com/office/drawing/2014/main" id="{23EF2A57-1F05-478D-B789-DB65467BF47A}"/>
                </a:ext>
              </a:extLst>
            </p:cNvPr>
            <p:cNvSpPr>
              <a:spLocks/>
            </p:cNvSpPr>
            <p:nvPr/>
          </p:nvSpPr>
          <p:spPr bwMode="auto">
            <a:xfrm>
              <a:off x="7324757" y="2730674"/>
              <a:ext cx="122083" cy="128623"/>
            </a:xfrm>
            <a:custGeom>
              <a:avLst/>
              <a:gdLst>
                <a:gd name="T0" fmla="*/ 22 w 109"/>
                <a:gd name="T1" fmla="*/ 117 h 117"/>
                <a:gd name="T2" fmla="*/ 46 w 109"/>
                <a:gd name="T3" fmla="*/ 95 h 117"/>
                <a:gd name="T4" fmla="*/ 38 w 109"/>
                <a:gd name="T5" fmla="*/ 78 h 117"/>
                <a:gd name="T6" fmla="*/ 35 w 109"/>
                <a:gd name="T7" fmla="*/ 72 h 117"/>
                <a:gd name="T8" fmla="*/ 34 w 109"/>
                <a:gd name="T9" fmla="*/ 67 h 117"/>
                <a:gd name="T10" fmla="*/ 41 w 109"/>
                <a:gd name="T11" fmla="*/ 59 h 117"/>
                <a:gd name="T12" fmla="*/ 41 w 109"/>
                <a:gd name="T13" fmla="*/ 59 h 117"/>
                <a:gd name="T14" fmla="*/ 109 w 109"/>
                <a:gd name="T15" fmla="*/ 59 h 117"/>
                <a:gd name="T16" fmla="*/ 109 w 109"/>
                <a:gd name="T17" fmla="*/ 0 h 117"/>
                <a:gd name="T18" fmla="*/ 0 w 109"/>
                <a:gd name="T19" fmla="*/ 102 h 117"/>
                <a:gd name="T20" fmla="*/ 22 w 109"/>
                <a:gd name="T21"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7">
                  <a:moveTo>
                    <a:pt x="22" y="117"/>
                  </a:moveTo>
                  <a:cubicBezTo>
                    <a:pt x="35" y="117"/>
                    <a:pt x="46" y="107"/>
                    <a:pt x="46" y="95"/>
                  </a:cubicBezTo>
                  <a:cubicBezTo>
                    <a:pt x="46" y="88"/>
                    <a:pt x="43" y="82"/>
                    <a:pt x="38" y="78"/>
                  </a:cubicBezTo>
                  <a:cubicBezTo>
                    <a:pt x="36" y="76"/>
                    <a:pt x="35" y="74"/>
                    <a:pt x="35" y="72"/>
                  </a:cubicBezTo>
                  <a:cubicBezTo>
                    <a:pt x="34" y="71"/>
                    <a:pt x="34" y="69"/>
                    <a:pt x="34" y="67"/>
                  </a:cubicBezTo>
                  <a:cubicBezTo>
                    <a:pt x="35" y="63"/>
                    <a:pt x="38" y="60"/>
                    <a:pt x="41" y="59"/>
                  </a:cubicBezTo>
                  <a:cubicBezTo>
                    <a:pt x="41" y="59"/>
                    <a:pt x="41" y="59"/>
                    <a:pt x="41" y="59"/>
                  </a:cubicBezTo>
                  <a:cubicBezTo>
                    <a:pt x="109" y="59"/>
                    <a:pt x="109" y="59"/>
                    <a:pt x="109" y="59"/>
                  </a:cubicBezTo>
                  <a:cubicBezTo>
                    <a:pt x="109" y="0"/>
                    <a:pt x="109" y="0"/>
                    <a:pt x="109" y="0"/>
                  </a:cubicBezTo>
                  <a:cubicBezTo>
                    <a:pt x="57" y="12"/>
                    <a:pt x="15" y="51"/>
                    <a:pt x="0" y="102"/>
                  </a:cubicBezTo>
                  <a:cubicBezTo>
                    <a:pt x="3" y="111"/>
                    <a:pt x="13" y="117"/>
                    <a:pt x="22" y="11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28" name="Freeform 11">
              <a:extLst>
                <a:ext uri="{FF2B5EF4-FFF2-40B4-BE49-F238E27FC236}">
                  <a16:creationId xmlns:a16="http://schemas.microsoft.com/office/drawing/2014/main" id="{A1D925FB-A4C3-4F9E-9F8C-771C31004746}"/>
                </a:ext>
              </a:extLst>
            </p:cNvPr>
            <p:cNvSpPr>
              <a:spLocks/>
            </p:cNvSpPr>
            <p:nvPr/>
          </p:nvSpPr>
          <p:spPr bwMode="auto">
            <a:xfrm>
              <a:off x="7074051" y="2830956"/>
              <a:ext cx="167864" cy="167864"/>
            </a:xfrm>
            <a:custGeom>
              <a:avLst/>
              <a:gdLst>
                <a:gd name="T0" fmla="*/ 33 w 152"/>
                <a:gd name="T1" fmla="*/ 130 h 153"/>
                <a:gd name="T2" fmla="*/ 66 w 152"/>
                <a:gd name="T3" fmla="*/ 98 h 153"/>
                <a:gd name="T4" fmla="*/ 100 w 152"/>
                <a:gd name="T5" fmla="*/ 130 h 153"/>
                <a:gd name="T6" fmla="*/ 89 w 152"/>
                <a:gd name="T7" fmla="*/ 153 h 153"/>
                <a:gd name="T8" fmla="*/ 152 w 152"/>
                <a:gd name="T9" fmla="*/ 153 h 153"/>
                <a:gd name="T10" fmla="*/ 152 w 152"/>
                <a:gd name="T11" fmla="*/ 91 h 153"/>
                <a:gd name="T12" fmla="*/ 128 w 152"/>
                <a:gd name="T13" fmla="*/ 102 h 153"/>
                <a:gd name="T14" fmla="*/ 96 w 152"/>
                <a:gd name="T15" fmla="*/ 69 h 153"/>
                <a:gd name="T16" fmla="*/ 128 w 152"/>
                <a:gd name="T17" fmla="*/ 35 h 153"/>
                <a:gd name="T18" fmla="*/ 152 w 152"/>
                <a:gd name="T19" fmla="*/ 46 h 153"/>
                <a:gd name="T20" fmla="*/ 152 w 152"/>
                <a:gd name="T21" fmla="*/ 0 h 153"/>
                <a:gd name="T22" fmla="*/ 82 w 152"/>
                <a:gd name="T23" fmla="*/ 80 h 153"/>
                <a:gd name="T24" fmla="*/ 82 w 152"/>
                <a:gd name="T25" fmla="*/ 82 h 153"/>
                <a:gd name="T26" fmla="*/ 82 w 152"/>
                <a:gd name="T27" fmla="*/ 82 h 153"/>
                <a:gd name="T28" fmla="*/ 82 w 152"/>
                <a:gd name="T29" fmla="*/ 84 h 153"/>
                <a:gd name="T30" fmla="*/ 81 w 152"/>
                <a:gd name="T31" fmla="*/ 84 h 153"/>
                <a:gd name="T32" fmla="*/ 0 w 152"/>
                <a:gd name="T33" fmla="*/ 152 h 153"/>
                <a:gd name="T34" fmla="*/ 43 w 152"/>
                <a:gd name="T35" fmla="*/ 152 h 153"/>
                <a:gd name="T36" fmla="*/ 33 w 152"/>
                <a:gd name="T37" fmla="*/ 13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2" h="153">
                  <a:moveTo>
                    <a:pt x="33" y="130"/>
                  </a:moveTo>
                  <a:cubicBezTo>
                    <a:pt x="33" y="112"/>
                    <a:pt x="48" y="98"/>
                    <a:pt x="66" y="98"/>
                  </a:cubicBezTo>
                  <a:cubicBezTo>
                    <a:pt x="85" y="98"/>
                    <a:pt x="100" y="112"/>
                    <a:pt x="100" y="130"/>
                  </a:cubicBezTo>
                  <a:cubicBezTo>
                    <a:pt x="100" y="138"/>
                    <a:pt x="96" y="147"/>
                    <a:pt x="89" y="153"/>
                  </a:cubicBezTo>
                  <a:cubicBezTo>
                    <a:pt x="152" y="153"/>
                    <a:pt x="152" y="153"/>
                    <a:pt x="152" y="153"/>
                  </a:cubicBezTo>
                  <a:cubicBezTo>
                    <a:pt x="152" y="91"/>
                    <a:pt x="152" y="91"/>
                    <a:pt x="152" y="91"/>
                  </a:cubicBezTo>
                  <a:cubicBezTo>
                    <a:pt x="146" y="98"/>
                    <a:pt x="137" y="102"/>
                    <a:pt x="128" y="102"/>
                  </a:cubicBezTo>
                  <a:cubicBezTo>
                    <a:pt x="111" y="102"/>
                    <a:pt x="96" y="87"/>
                    <a:pt x="96" y="69"/>
                  </a:cubicBezTo>
                  <a:cubicBezTo>
                    <a:pt x="96" y="50"/>
                    <a:pt x="111" y="35"/>
                    <a:pt x="128" y="35"/>
                  </a:cubicBezTo>
                  <a:cubicBezTo>
                    <a:pt x="137" y="35"/>
                    <a:pt x="146" y="39"/>
                    <a:pt x="152" y="46"/>
                  </a:cubicBezTo>
                  <a:cubicBezTo>
                    <a:pt x="152" y="0"/>
                    <a:pt x="152" y="0"/>
                    <a:pt x="152" y="0"/>
                  </a:cubicBezTo>
                  <a:cubicBezTo>
                    <a:pt x="112" y="5"/>
                    <a:pt x="82" y="40"/>
                    <a:pt x="82" y="80"/>
                  </a:cubicBezTo>
                  <a:cubicBezTo>
                    <a:pt x="82" y="81"/>
                    <a:pt x="82" y="81"/>
                    <a:pt x="82" y="82"/>
                  </a:cubicBezTo>
                  <a:cubicBezTo>
                    <a:pt x="82" y="82"/>
                    <a:pt x="82" y="82"/>
                    <a:pt x="82" y="82"/>
                  </a:cubicBezTo>
                  <a:cubicBezTo>
                    <a:pt x="82" y="84"/>
                    <a:pt x="82" y="84"/>
                    <a:pt x="82" y="84"/>
                  </a:cubicBezTo>
                  <a:cubicBezTo>
                    <a:pt x="81" y="84"/>
                    <a:pt x="81" y="84"/>
                    <a:pt x="81" y="84"/>
                  </a:cubicBezTo>
                  <a:cubicBezTo>
                    <a:pt x="44" y="91"/>
                    <a:pt x="13" y="117"/>
                    <a:pt x="0" y="152"/>
                  </a:cubicBezTo>
                  <a:cubicBezTo>
                    <a:pt x="43" y="152"/>
                    <a:pt x="43" y="152"/>
                    <a:pt x="43" y="152"/>
                  </a:cubicBezTo>
                  <a:cubicBezTo>
                    <a:pt x="37" y="147"/>
                    <a:pt x="33" y="138"/>
                    <a:pt x="33" y="13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29" name="Freeform 12">
              <a:extLst>
                <a:ext uri="{FF2B5EF4-FFF2-40B4-BE49-F238E27FC236}">
                  <a16:creationId xmlns:a16="http://schemas.microsoft.com/office/drawing/2014/main" id="{CDE6D0B2-C77F-465B-BD5C-32964305E9A3}"/>
                </a:ext>
              </a:extLst>
            </p:cNvPr>
            <p:cNvSpPr>
              <a:spLocks/>
            </p:cNvSpPr>
            <p:nvPr/>
          </p:nvSpPr>
          <p:spPr bwMode="auto">
            <a:xfrm>
              <a:off x="7457740" y="2726314"/>
              <a:ext cx="163504" cy="132983"/>
            </a:xfrm>
            <a:custGeom>
              <a:avLst/>
              <a:gdLst>
                <a:gd name="T0" fmla="*/ 74 w 147"/>
                <a:gd name="T1" fmla="*/ 71 h 122"/>
                <a:gd name="T2" fmla="*/ 75 w 147"/>
                <a:gd name="T3" fmla="*/ 75 h 122"/>
                <a:gd name="T4" fmla="*/ 75 w 147"/>
                <a:gd name="T5" fmla="*/ 75 h 122"/>
                <a:gd name="T6" fmla="*/ 71 w 147"/>
                <a:gd name="T7" fmla="*/ 82 h 122"/>
                <a:gd name="T8" fmla="*/ 62 w 147"/>
                <a:gd name="T9" fmla="*/ 99 h 122"/>
                <a:gd name="T10" fmla="*/ 86 w 147"/>
                <a:gd name="T11" fmla="*/ 122 h 122"/>
                <a:gd name="T12" fmla="*/ 110 w 147"/>
                <a:gd name="T13" fmla="*/ 99 h 122"/>
                <a:gd name="T14" fmla="*/ 101 w 147"/>
                <a:gd name="T15" fmla="*/ 82 h 122"/>
                <a:gd name="T16" fmla="*/ 98 w 147"/>
                <a:gd name="T17" fmla="*/ 76 h 122"/>
                <a:gd name="T18" fmla="*/ 98 w 147"/>
                <a:gd name="T19" fmla="*/ 75 h 122"/>
                <a:gd name="T20" fmla="*/ 98 w 147"/>
                <a:gd name="T21" fmla="*/ 71 h 122"/>
                <a:gd name="T22" fmla="*/ 107 w 147"/>
                <a:gd name="T23" fmla="*/ 63 h 122"/>
                <a:gd name="T24" fmla="*/ 147 w 147"/>
                <a:gd name="T25" fmla="*/ 63 h 122"/>
                <a:gd name="T26" fmla="*/ 38 w 147"/>
                <a:gd name="T27" fmla="*/ 1 h 122"/>
                <a:gd name="T28" fmla="*/ 12 w 147"/>
                <a:gd name="T29" fmla="*/ 1 h 122"/>
                <a:gd name="T30" fmla="*/ 0 w 147"/>
                <a:gd name="T31" fmla="*/ 2 h 122"/>
                <a:gd name="T32" fmla="*/ 0 w 147"/>
                <a:gd name="T33" fmla="*/ 63 h 122"/>
                <a:gd name="T34" fmla="*/ 66 w 147"/>
                <a:gd name="T35" fmla="*/ 63 h 122"/>
                <a:gd name="T36" fmla="*/ 74 w 147"/>
                <a:gd name="T37" fmla="*/ 7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22">
                  <a:moveTo>
                    <a:pt x="74" y="71"/>
                  </a:moveTo>
                  <a:cubicBezTo>
                    <a:pt x="75" y="72"/>
                    <a:pt x="75" y="74"/>
                    <a:pt x="75" y="75"/>
                  </a:cubicBezTo>
                  <a:cubicBezTo>
                    <a:pt x="75" y="75"/>
                    <a:pt x="75" y="75"/>
                    <a:pt x="75" y="75"/>
                  </a:cubicBezTo>
                  <a:cubicBezTo>
                    <a:pt x="75" y="78"/>
                    <a:pt x="72" y="81"/>
                    <a:pt x="71" y="82"/>
                  </a:cubicBezTo>
                  <a:cubicBezTo>
                    <a:pt x="65" y="87"/>
                    <a:pt x="62" y="93"/>
                    <a:pt x="62" y="99"/>
                  </a:cubicBezTo>
                  <a:cubicBezTo>
                    <a:pt x="62" y="112"/>
                    <a:pt x="73" y="122"/>
                    <a:pt x="86" y="122"/>
                  </a:cubicBezTo>
                  <a:cubicBezTo>
                    <a:pt x="99" y="122"/>
                    <a:pt x="110" y="112"/>
                    <a:pt x="110" y="99"/>
                  </a:cubicBezTo>
                  <a:cubicBezTo>
                    <a:pt x="110" y="93"/>
                    <a:pt x="107" y="87"/>
                    <a:pt x="101" y="82"/>
                  </a:cubicBezTo>
                  <a:cubicBezTo>
                    <a:pt x="100" y="81"/>
                    <a:pt x="98" y="79"/>
                    <a:pt x="98" y="76"/>
                  </a:cubicBezTo>
                  <a:cubicBezTo>
                    <a:pt x="98" y="75"/>
                    <a:pt x="98" y="75"/>
                    <a:pt x="98" y="75"/>
                  </a:cubicBezTo>
                  <a:cubicBezTo>
                    <a:pt x="98" y="74"/>
                    <a:pt x="98" y="73"/>
                    <a:pt x="98" y="71"/>
                  </a:cubicBezTo>
                  <a:cubicBezTo>
                    <a:pt x="99" y="67"/>
                    <a:pt x="103" y="64"/>
                    <a:pt x="107" y="63"/>
                  </a:cubicBezTo>
                  <a:cubicBezTo>
                    <a:pt x="147" y="63"/>
                    <a:pt x="147" y="63"/>
                    <a:pt x="147" y="63"/>
                  </a:cubicBezTo>
                  <a:cubicBezTo>
                    <a:pt x="122" y="27"/>
                    <a:pt x="83" y="5"/>
                    <a:pt x="38" y="1"/>
                  </a:cubicBezTo>
                  <a:cubicBezTo>
                    <a:pt x="29" y="0"/>
                    <a:pt x="21" y="0"/>
                    <a:pt x="12" y="1"/>
                  </a:cubicBezTo>
                  <a:cubicBezTo>
                    <a:pt x="8" y="1"/>
                    <a:pt x="4" y="1"/>
                    <a:pt x="0" y="2"/>
                  </a:cubicBezTo>
                  <a:cubicBezTo>
                    <a:pt x="0" y="63"/>
                    <a:pt x="0" y="63"/>
                    <a:pt x="0" y="63"/>
                  </a:cubicBezTo>
                  <a:cubicBezTo>
                    <a:pt x="66" y="63"/>
                    <a:pt x="66" y="63"/>
                    <a:pt x="66" y="63"/>
                  </a:cubicBezTo>
                  <a:cubicBezTo>
                    <a:pt x="70" y="65"/>
                    <a:pt x="74" y="68"/>
                    <a:pt x="74" y="7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30" name="Freeform 13">
              <a:extLst>
                <a:ext uri="{FF2B5EF4-FFF2-40B4-BE49-F238E27FC236}">
                  <a16:creationId xmlns:a16="http://schemas.microsoft.com/office/drawing/2014/main" id="{8BD0DDD1-141E-44AF-B1CE-A8375EE3D0E3}"/>
                </a:ext>
              </a:extLst>
            </p:cNvPr>
            <p:cNvSpPr>
              <a:spLocks/>
            </p:cNvSpPr>
            <p:nvPr/>
          </p:nvSpPr>
          <p:spPr bwMode="auto">
            <a:xfrm>
              <a:off x="7662664" y="2937779"/>
              <a:ext cx="69762" cy="61041"/>
            </a:xfrm>
            <a:custGeom>
              <a:avLst/>
              <a:gdLst>
                <a:gd name="T0" fmla="*/ 63 w 64"/>
                <a:gd name="T1" fmla="*/ 9 h 55"/>
                <a:gd name="T2" fmla="*/ 25 w 64"/>
                <a:gd name="T3" fmla="*/ 0 h 55"/>
                <a:gd name="T4" fmla="*/ 0 w 64"/>
                <a:gd name="T5" fmla="*/ 2 h 55"/>
                <a:gd name="T6" fmla="*/ 0 w 64"/>
                <a:gd name="T7" fmla="*/ 55 h 55"/>
                <a:gd name="T8" fmla="*/ 64 w 64"/>
                <a:gd name="T9" fmla="*/ 55 h 55"/>
                <a:gd name="T10" fmla="*/ 53 w 64"/>
                <a:gd name="T11" fmla="*/ 32 h 55"/>
                <a:gd name="T12" fmla="*/ 63 w 64"/>
                <a:gd name="T13" fmla="*/ 9 h 55"/>
              </a:gdLst>
              <a:ahLst/>
              <a:cxnLst>
                <a:cxn ang="0">
                  <a:pos x="T0" y="T1"/>
                </a:cxn>
                <a:cxn ang="0">
                  <a:pos x="T2" y="T3"/>
                </a:cxn>
                <a:cxn ang="0">
                  <a:pos x="T4" y="T5"/>
                </a:cxn>
                <a:cxn ang="0">
                  <a:pos x="T6" y="T7"/>
                </a:cxn>
                <a:cxn ang="0">
                  <a:pos x="T8" y="T9"/>
                </a:cxn>
                <a:cxn ang="0">
                  <a:pos x="T10" y="T11"/>
                </a:cxn>
                <a:cxn ang="0">
                  <a:pos x="T12" y="T13"/>
                </a:cxn>
              </a:cxnLst>
              <a:rect l="0" t="0" r="r" b="b"/>
              <a:pathLst>
                <a:path w="64" h="55">
                  <a:moveTo>
                    <a:pt x="63" y="9"/>
                  </a:moveTo>
                  <a:cubicBezTo>
                    <a:pt x="51" y="4"/>
                    <a:pt x="38" y="0"/>
                    <a:pt x="25" y="0"/>
                  </a:cubicBezTo>
                  <a:cubicBezTo>
                    <a:pt x="14" y="0"/>
                    <a:pt x="7" y="0"/>
                    <a:pt x="0" y="2"/>
                  </a:cubicBezTo>
                  <a:cubicBezTo>
                    <a:pt x="0" y="55"/>
                    <a:pt x="0" y="55"/>
                    <a:pt x="0" y="55"/>
                  </a:cubicBezTo>
                  <a:cubicBezTo>
                    <a:pt x="64" y="55"/>
                    <a:pt x="64" y="55"/>
                    <a:pt x="64" y="55"/>
                  </a:cubicBezTo>
                  <a:cubicBezTo>
                    <a:pt x="57" y="49"/>
                    <a:pt x="53" y="40"/>
                    <a:pt x="53" y="32"/>
                  </a:cubicBezTo>
                  <a:cubicBezTo>
                    <a:pt x="53" y="23"/>
                    <a:pt x="57" y="15"/>
                    <a:pt x="63" y="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31" name="Freeform 14">
              <a:extLst>
                <a:ext uri="{FF2B5EF4-FFF2-40B4-BE49-F238E27FC236}">
                  <a16:creationId xmlns:a16="http://schemas.microsoft.com/office/drawing/2014/main" id="{C5CEA6A8-BDEF-4B7C-AF1C-448895C1DEAA}"/>
                </a:ext>
              </a:extLst>
            </p:cNvPr>
            <p:cNvSpPr>
              <a:spLocks/>
            </p:cNvSpPr>
            <p:nvPr/>
          </p:nvSpPr>
          <p:spPr bwMode="auto">
            <a:xfrm>
              <a:off x="7660484" y="2955219"/>
              <a:ext cx="137343" cy="209285"/>
            </a:xfrm>
            <a:custGeom>
              <a:avLst/>
              <a:gdLst>
                <a:gd name="T0" fmla="*/ 74 w 124"/>
                <a:gd name="T1" fmla="*/ 0 h 189"/>
                <a:gd name="T2" fmla="*/ 64 w 124"/>
                <a:gd name="T3" fmla="*/ 18 h 189"/>
                <a:gd name="T4" fmla="*/ 72 w 124"/>
                <a:gd name="T5" fmla="*/ 35 h 189"/>
                <a:gd name="T6" fmla="*/ 77 w 124"/>
                <a:gd name="T7" fmla="*/ 42 h 189"/>
                <a:gd name="T8" fmla="*/ 77 w 124"/>
                <a:gd name="T9" fmla="*/ 42 h 189"/>
                <a:gd name="T10" fmla="*/ 77 w 124"/>
                <a:gd name="T11" fmla="*/ 45 h 189"/>
                <a:gd name="T12" fmla="*/ 68 w 124"/>
                <a:gd name="T13" fmla="*/ 54 h 189"/>
                <a:gd name="T14" fmla="*/ 1 w 124"/>
                <a:gd name="T15" fmla="*/ 54 h 189"/>
                <a:gd name="T16" fmla="*/ 1 w 124"/>
                <a:gd name="T17" fmla="*/ 121 h 189"/>
                <a:gd name="T18" fmla="*/ 25 w 124"/>
                <a:gd name="T19" fmla="*/ 110 h 189"/>
                <a:gd name="T20" fmla="*/ 57 w 124"/>
                <a:gd name="T21" fmla="*/ 143 h 189"/>
                <a:gd name="T22" fmla="*/ 35 w 124"/>
                <a:gd name="T23" fmla="*/ 175 h 189"/>
                <a:gd name="T24" fmla="*/ 14 w 124"/>
                <a:gd name="T25" fmla="*/ 175 h 189"/>
                <a:gd name="T26" fmla="*/ 0 w 124"/>
                <a:gd name="T27" fmla="*/ 165 h 189"/>
                <a:gd name="T28" fmla="*/ 0 w 124"/>
                <a:gd name="T29" fmla="*/ 189 h 189"/>
                <a:gd name="T30" fmla="*/ 24 w 124"/>
                <a:gd name="T31" fmla="*/ 189 h 189"/>
                <a:gd name="T32" fmla="*/ 90 w 124"/>
                <a:gd name="T33" fmla="*/ 164 h 189"/>
                <a:gd name="T34" fmla="*/ 123 w 124"/>
                <a:gd name="T35" fmla="*/ 90 h 189"/>
                <a:gd name="T36" fmla="*/ 74 w 124"/>
                <a:gd name="T3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189">
                  <a:moveTo>
                    <a:pt x="74" y="0"/>
                  </a:moveTo>
                  <a:cubicBezTo>
                    <a:pt x="68" y="4"/>
                    <a:pt x="64" y="11"/>
                    <a:pt x="64" y="18"/>
                  </a:cubicBezTo>
                  <a:cubicBezTo>
                    <a:pt x="64" y="25"/>
                    <a:pt x="67" y="31"/>
                    <a:pt x="72" y="35"/>
                  </a:cubicBezTo>
                  <a:cubicBezTo>
                    <a:pt x="72" y="35"/>
                    <a:pt x="77" y="39"/>
                    <a:pt x="77" y="42"/>
                  </a:cubicBezTo>
                  <a:cubicBezTo>
                    <a:pt x="77" y="42"/>
                    <a:pt x="77" y="42"/>
                    <a:pt x="77" y="42"/>
                  </a:cubicBezTo>
                  <a:cubicBezTo>
                    <a:pt x="77" y="43"/>
                    <a:pt x="77" y="44"/>
                    <a:pt x="77" y="45"/>
                  </a:cubicBezTo>
                  <a:cubicBezTo>
                    <a:pt x="76" y="50"/>
                    <a:pt x="74" y="53"/>
                    <a:pt x="68" y="54"/>
                  </a:cubicBezTo>
                  <a:cubicBezTo>
                    <a:pt x="1" y="54"/>
                    <a:pt x="1" y="54"/>
                    <a:pt x="1" y="54"/>
                  </a:cubicBezTo>
                  <a:cubicBezTo>
                    <a:pt x="1" y="121"/>
                    <a:pt x="1" y="121"/>
                    <a:pt x="1" y="121"/>
                  </a:cubicBezTo>
                  <a:cubicBezTo>
                    <a:pt x="7" y="114"/>
                    <a:pt x="16" y="110"/>
                    <a:pt x="25" y="110"/>
                  </a:cubicBezTo>
                  <a:cubicBezTo>
                    <a:pt x="42" y="110"/>
                    <a:pt x="57" y="125"/>
                    <a:pt x="57" y="143"/>
                  </a:cubicBezTo>
                  <a:cubicBezTo>
                    <a:pt x="57" y="158"/>
                    <a:pt x="48" y="170"/>
                    <a:pt x="35" y="175"/>
                  </a:cubicBezTo>
                  <a:cubicBezTo>
                    <a:pt x="28" y="177"/>
                    <a:pt x="21" y="177"/>
                    <a:pt x="14" y="175"/>
                  </a:cubicBezTo>
                  <a:cubicBezTo>
                    <a:pt x="9" y="173"/>
                    <a:pt x="4" y="170"/>
                    <a:pt x="0" y="165"/>
                  </a:cubicBezTo>
                  <a:cubicBezTo>
                    <a:pt x="0" y="189"/>
                    <a:pt x="0" y="189"/>
                    <a:pt x="0" y="189"/>
                  </a:cubicBezTo>
                  <a:cubicBezTo>
                    <a:pt x="24" y="189"/>
                    <a:pt x="24" y="189"/>
                    <a:pt x="24" y="189"/>
                  </a:cubicBezTo>
                  <a:cubicBezTo>
                    <a:pt x="48" y="189"/>
                    <a:pt x="72" y="180"/>
                    <a:pt x="90" y="164"/>
                  </a:cubicBezTo>
                  <a:cubicBezTo>
                    <a:pt x="111" y="145"/>
                    <a:pt x="123" y="118"/>
                    <a:pt x="123" y="90"/>
                  </a:cubicBezTo>
                  <a:cubicBezTo>
                    <a:pt x="124" y="54"/>
                    <a:pt x="104" y="18"/>
                    <a:pt x="74"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32" name="Freeform 15">
              <a:extLst>
                <a:ext uri="{FF2B5EF4-FFF2-40B4-BE49-F238E27FC236}">
                  <a16:creationId xmlns:a16="http://schemas.microsoft.com/office/drawing/2014/main" id="{7383D6D7-40F9-4790-8BCF-CB5A161A8BA1}"/>
                </a:ext>
              </a:extLst>
            </p:cNvPr>
            <p:cNvSpPr>
              <a:spLocks/>
            </p:cNvSpPr>
            <p:nvPr/>
          </p:nvSpPr>
          <p:spPr bwMode="auto">
            <a:xfrm>
              <a:off x="7065331" y="2950859"/>
              <a:ext cx="176584" cy="213645"/>
            </a:xfrm>
            <a:custGeom>
              <a:avLst/>
              <a:gdLst>
                <a:gd name="T0" fmla="*/ 145 w 160"/>
                <a:gd name="T1" fmla="*/ 179 h 193"/>
                <a:gd name="T2" fmla="*/ 125 w 160"/>
                <a:gd name="T3" fmla="*/ 179 h 193"/>
                <a:gd name="T4" fmla="*/ 103 w 160"/>
                <a:gd name="T5" fmla="*/ 147 h 193"/>
                <a:gd name="T6" fmla="*/ 135 w 160"/>
                <a:gd name="T7" fmla="*/ 114 h 193"/>
                <a:gd name="T8" fmla="*/ 159 w 160"/>
                <a:gd name="T9" fmla="*/ 125 h 193"/>
                <a:gd name="T10" fmla="*/ 159 w 160"/>
                <a:gd name="T11" fmla="*/ 58 h 193"/>
                <a:gd name="T12" fmla="*/ 94 w 160"/>
                <a:gd name="T13" fmla="*/ 58 h 193"/>
                <a:gd name="T14" fmla="*/ 85 w 160"/>
                <a:gd name="T15" fmla="*/ 50 h 193"/>
                <a:gd name="T16" fmla="*/ 85 w 160"/>
                <a:gd name="T17" fmla="*/ 46 h 193"/>
                <a:gd name="T18" fmla="*/ 85 w 160"/>
                <a:gd name="T19" fmla="*/ 45 h 193"/>
                <a:gd name="T20" fmla="*/ 88 w 160"/>
                <a:gd name="T21" fmla="*/ 39 h 193"/>
                <a:gd name="T22" fmla="*/ 97 w 160"/>
                <a:gd name="T23" fmla="*/ 22 h 193"/>
                <a:gd name="T24" fmla="*/ 73 w 160"/>
                <a:gd name="T25" fmla="*/ 0 h 193"/>
                <a:gd name="T26" fmla="*/ 49 w 160"/>
                <a:gd name="T27" fmla="*/ 22 h 193"/>
                <a:gd name="T28" fmla="*/ 58 w 160"/>
                <a:gd name="T29" fmla="*/ 39 h 193"/>
                <a:gd name="T30" fmla="*/ 61 w 160"/>
                <a:gd name="T31" fmla="*/ 45 h 193"/>
                <a:gd name="T32" fmla="*/ 61 w 160"/>
                <a:gd name="T33" fmla="*/ 45 h 193"/>
                <a:gd name="T34" fmla="*/ 61 w 160"/>
                <a:gd name="T35" fmla="*/ 49 h 193"/>
                <a:gd name="T36" fmla="*/ 52 w 160"/>
                <a:gd name="T37" fmla="*/ 58 h 193"/>
                <a:gd name="T38" fmla="*/ 3 w 160"/>
                <a:gd name="T39" fmla="*/ 58 h 193"/>
                <a:gd name="T40" fmla="*/ 0 w 160"/>
                <a:gd name="T41" fmla="*/ 84 h 193"/>
                <a:gd name="T42" fmla="*/ 4 w 160"/>
                <a:gd name="T43" fmla="*/ 114 h 193"/>
                <a:gd name="T44" fmla="*/ 110 w 160"/>
                <a:gd name="T45" fmla="*/ 193 h 193"/>
                <a:gd name="T46" fmla="*/ 160 w 160"/>
                <a:gd name="T47" fmla="*/ 193 h 193"/>
                <a:gd name="T48" fmla="*/ 160 w 160"/>
                <a:gd name="T49" fmla="*/ 169 h 193"/>
                <a:gd name="T50" fmla="*/ 145 w 160"/>
                <a:gd name="T51" fmla="*/ 17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193">
                  <a:moveTo>
                    <a:pt x="145" y="179"/>
                  </a:moveTo>
                  <a:cubicBezTo>
                    <a:pt x="139" y="181"/>
                    <a:pt x="132" y="181"/>
                    <a:pt x="125" y="179"/>
                  </a:cubicBezTo>
                  <a:cubicBezTo>
                    <a:pt x="112" y="174"/>
                    <a:pt x="103" y="162"/>
                    <a:pt x="103" y="147"/>
                  </a:cubicBezTo>
                  <a:cubicBezTo>
                    <a:pt x="103" y="129"/>
                    <a:pt x="117" y="114"/>
                    <a:pt x="135" y="114"/>
                  </a:cubicBezTo>
                  <a:cubicBezTo>
                    <a:pt x="144" y="114"/>
                    <a:pt x="153" y="118"/>
                    <a:pt x="159" y="125"/>
                  </a:cubicBezTo>
                  <a:cubicBezTo>
                    <a:pt x="159" y="58"/>
                    <a:pt x="159" y="58"/>
                    <a:pt x="159" y="58"/>
                  </a:cubicBezTo>
                  <a:cubicBezTo>
                    <a:pt x="94" y="58"/>
                    <a:pt x="94" y="58"/>
                    <a:pt x="94" y="58"/>
                  </a:cubicBezTo>
                  <a:cubicBezTo>
                    <a:pt x="89" y="57"/>
                    <a:pt x="86" y="54"/>
                    <a:pt x="85" y="50"/>
                  </a:cubicBezTo>
                  <a:cubicBezTo>
                    <a:pt x="85" y="49"/>
                    <a:pt x="85" y="48"/>
                    <a:pt x="85" y="46"/>
                  </a:cubicBezTo>
                  <a:cubicBezTo>
                    <a:pt x="85" y="45"/>
                    <a:pt x="85" y="45"/>
                    <a:pt x="85" y="45"/>
                  </a:cubicBezTo>
                  <a:cubicBezTo>
                    <a:pt x="85" y="43"/>
                    <a:pt x="86" y="41"/>
                    <a:pt x="88" y="39"/>
                  </a:cubicBezTo>
                  <a:cubicBezTo>
                    <a:pt x="94" y="35"/>
                    <a:pt x="97" y="28"/>
                    <a:pt x="97" y="22"/>
                  </a:cubicBezTo>
                  <a:cubicBezTo>
                    <a:pt x="97" y="10"/>
                    <a:pt x="86" y="0"/>
                    <a:pt x="73" y="0"/>
                  </a:cubicBezTo>
                  <a:cubicBezTo>
                    <a:pt x="60" y="0"/>
                    <a:pt x="49" y="10"/>
                    <a:pt x="49" y="22"/>
                  </a:cubicBezTo>
                  <a:cubicBezTo>
                    <a:pt x="49" y="29"/>
                    <a:pt x="52" y="35"/>
                    <a:pt x="58" y="39"/>
                  </a:cubicBezTo>
                  <a:cubicBezTo>
                    <a:pt x="59" y="40"/>
                    <a:pt x="61" y="42"/>
                    <a:pt x="61" y="45"/>
                  </a:cubicBezTo>
                  <a:cubicBezTo>
                    <a:pt x="61" y="45"/>
                    <a:pt x="61" y="45"/>
                    <a:pt x="61" y="45"/>
                  </a:cubicBezTo>
                  <a:cubicBezTo>
                    <a:pt x="61" y="47"/>
                    <a:pt x="61" y="48"/>
                    <a:pt x="61" y="49"/>
                  </a:cubicBezTo>
                  <a:cubicBezTo>
                    <a:pt x="60" y="54"/>
                    <a:pt x="57" y="58"/>
                    <a:pt x="52" y="58"/>
                  </a:cubicBezTo>
                  <a:cubicBezTo>
                    <a:pt x="3" y="58"/>
                    <a:pt x="3" y="58"/>
                    <a:pt x="3" y="58"/>
                  </a:cubicBezTo>
                  <a:cubicBezTo>
                    <a:pt x="1" y="66"/>
                    <a:pt x="0" y="75"/>
                    <a:pt x="0" y="84"/>
                  </a:cubicBezTo>
                  <a:cubicBezTo>
                    <a:pt x="0" y="94"/>
                    <a:pt x="2" y="104"/>
                    <a:pt x="4" y="114"/>
                  </a:cubicBezTo>
                  <a:cubicBezTo>
                    <a:pt x="18" y="160"/>
                    <a:pt x="61" y="193"/>
                    <a:pt x="110" y="193"/>
                  </a:cubicBezTo>
                  <a:cubicBezTo>
                    <a:pt x="160" y="193"/>
                    <a:pt x="160" y="193"/>
                    <a:pt x="160" y="193"/>
                  </a:cubicBezTo>
                  <a:cubicBezTo>
                    <a:pt x="160" y="169"/>
                    <a:pt x="160" y="169"/>
                    <a:pt x="160" y="169"/>
                  </a:cubicBezTo>
                  <a:cubicBezTo>
                    <a:pt x="156" y="173"/>
                    <a:pt x="151" y="177"/>
                    <a:pt x="145" y="17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33" name="Freeform 16">
              <a:extLst>
                <a:ext uri="{FF2B5EF4-FFF2-40B4-BE49-F238E27FC236}">
                  <a16:creationId xmlns:a16="http://schemas.microsoft.com/office/drawing/2014/main" id="{B5683FC2-BF04-4466-8984-D1C441F9E243}"/>
                </a:ext>
              </a:extLst>
            </p:cNvPr>
            <p:cNvSpPr>
              <a:spLocks/>
            </p:cNvSpPr>
            <p:nvPr/>
          </p:nvSpPr>
          <p:spPr bwMode="auto">
            <a:xfrm>
              <a:off x="7392338" y="3014081"/>
              <a:ext cx="320467" cy="150423"/>
            </a:xfrm>
            <a:custGeom>
              <a:avLst/>
              <a:gdLst>
                <a:gd name="T0" fmla="*/ 250 w 290"/>
                <a:gd name="T1" fmla="*/ 104 h 135"/>
                <a:gd name="T2" fmla="*/ 267 w 290"/>
                <a:gd name="T3" fmla="*/ 113 h 135"/>
                <a:gd name="T4" fmla="*/ 290 w 290"/>
                <a:gd name="T5" fmla="*/ 89 h 135"/>
                <a:gd name="T6" fmla="*/ 267 w 290"/>
                <a:gd name="T7" fmla="*/ 65 h 135"/>
                <a:gd name="T8" fmla="*/ 250 w 290"/>
                <a:gd name="T9" fmla="*/ 74 h 135"/>
                <a:gd name="T10" fmla="*/ 243 w 290"/>
                <a:gd name="T11" fmla="*/ 78 h 135"/>
                <a:gd name="T12" fmla="*/ 238 w 290"/>
                <a:gd name="T13" fmla="*/ 78 h 135"/>
                <a:gd name="T14" fmla="*/ 231 w 290"/>
                <a:gd name="T15" fmla="*/ 68 h 135"/>
                <a:gd name="T16" fmla="*/ 231 w 290"/>
                <a:gd name="T17" fmla="*/ 0 h 135"/>
                <a:gd name="T18" fmla="*/ 167 w 290"/>
                <a:gd name="T19" fmla="*/ 0 h 135"/>
                <a:gd name="T20" fmla="*/ 178 w 290"/>
                <a:gd name="T21" fmla="*/ 23 h 135"/>
                <a:gd name="T22" fmla="*/ 144 w 290"/>
                <a:gd name="T23" fmla="*/ 55 h 135"/>
                <a:gd name="T24" fmla="*/ 111 w 290"/>
                <a:gd name="T25" fmla="*/ 23 h 135"/>
                <a:gd name="T26" fmla="*/ 122 w 290"/>
                <a:gd name="T27" fmla="*/ 0 h 135"/>
                <a:gd name="T28" fmla="*/ 58 w 290"/>
                <a:gd name="T29" fmla="*/ 0 h 135"/>
                <a:gd name="T30" fmla="*/ 58 w 290"/>
                <a:gd name="T31" fmla="*/ 68 h 135"/>
                <a:gd name="T32" fmla="*/ 58 w 290"/>
                <a:gd name="T33" fmla="*/ 69 h 135"/>
                <a:gd name="T34" fmla="*/ 50 w 290"/>
                <a:gd name="T35" fmla="*/ 76 h 135"/>
                <a:gd name="T36" fmla="*/ 45 w 290"/>
                <a:gd name="T37" fmla="*/ 77 h 135"/>
                <a:gd name="T38" fmla="*/ 40 w 290"/>
                <a:gd name="T39" fmla="*/ 74 h 135"/>
                <a:gd name="T40" fmla="*/ 22 w 290"/>
                <a:gd name="T41" fmla="*/ 65 h 135"/>
                <a:gd name="T42" fmla="*/ 0 w 290"/>
                <a:gd name="T43" fmla="*/ 89 h 135"/>
                <a:gd name="T44" fmla="*/ 22 w 290"/>
                <a:gd name="T45" fmla="*/ 113 h 135"/>
                <a:gd name="T46" fmla="*/ 40 w 290"/>
                <a:gd name="T47" fmla="*/ 104 h 135"/>
                <a:gd name="T48" fmla="*/ 45 w 290"/>
                <a:gd name="T49" fmla="*/ 101 h 135"/>
                <a:gd name="T50" fmla="*/ 50 w 290"/>
                <a:gd name="T51" fmla="*/ 102 h 135"/>
                <a:gd name="T52" fmla="*/ 58 w 290"/>
                <a:gd name="T53" fmla="*/ 109 h 135"/>
                <a:gd name="T54" fmla="*/ 58 w 290"/>
                <a:gd name="T55" fmla="*/ 110 h 135"/>
                <a:gd name="T56" fmla="*/ 58 w 290"/>
                <a:gd name="T57" fmla="*/ 118 h 135"/>
                <a:gd name="T58" fmla="*/ 58 w 290"/>
                <a:gd name="T59" fmla="*/ 135 h 135"/>
                <a:gd name="T60" fmla="*/ 231 w 290"/>
                <a:gd name="T61" fmla="*/ 135 h 135"/>
                <a:gd name="T62" fmla="*/ 231 w 290"/>
                <a:gd name="T63" fmla="*/ 110 h 135"/>
                <a:gd name="T64" fmla="*/ 238 w 290"/>
                <a:gd name="T65" fmla="*/ 100 h 135"/>
                <a:gd name="T66" fmla="*/ 242 w 290"/>
                <a:gd name="T67" fmla="*/ 100 h 135"/>
                <a:gd name="T68" fmla="*/ 242 w 290"/>
                <a:gd name="T69" fmla="*/ 100 h 135"/>
                <a:gd name="T70" fmla="*/ 250 w 290"/>
                <a:gd name="T71" fmla="*/ 10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0" h="135">
                  <a:moveTo>
                    <a:pt x="250" y="104"/>
                  </a:moveTo>
                  <a:cubicBezTo>
                    <a:pt x="254" y="110"/>
                    <a:pt x="261" y="113"/>
                    <a:pt x="267" y="113"/>
                  </a:cubicBezTo>
                  <a:cubicBezTo>
                    <a:pt x="280" y="113"/>
                    <a:pt x="290" y="102"/>
                    <a:pt x="290" y="89"/>
                  </a:cubicBezTo>
                  <a:cubicBezTo>
                    <a:pt x="290" y="76"/>
                    <a:pt x="280" y="65"/>
                    <a:pt x="267" y="65"/>
                  </a:cubicBezTo>
                  <a:cubicBezTo>
                    <a:pt x="260" y="65"/>
                    <a:pt x="254" y="68"/>
                    <a:pt x="250" y="74"/>
                  </a:cubicBezTo>
                  <a:cubicBezTo>
                    <a:pt x="249" y="75"/>
                    <a:pt x="246" y="78"/>
                    <a:pt x="243" y="78"/>
                  </a:cubicBezTo>
                  <a:cubicBezTo>
                    <a:pt x="242" y="78"/>
                    <a:pt x="239" y="78"/>
                    <a:pt x="238" y="78"/>
                  </a:cubicBezTo>
                  <a:cubicBezTo>
                    <a:pt x="233" y="76"/>
                    <a:pt x="231" y="72"/>
                    <a:pt x="231" y="68"/>
                  </a:cubicBezTo>
                  <a:cubicBezTo>
                    <a:pt x="231" y="0"/>
                    <a:pt x="231" y="0"/>
                    <a:pt x="231" y="0"/>
                  </a:cubicBezTo>
                  <a:cubicBezTo>
                    <a:pt x="167" y="0"/>
                    <a:pt x="167" y="0"/>
                    <a:pt x="167" y="0"/>
                  </a:cubicBezTo>
                  <a:cubicBezTo>
                    <a:pt x="174" y="6"/>
                    <a:pt x="178" y="14"/>
                    <a:pt x="178" y="23"/>
                  </a:cubicBezTo>
                  <a:cubicBezTo>
                    <a:pt x="178" y="41"/>
                    <a:pt x="163" y="55"/>
                    <a:pt x="144" y="55"/>
                  </a:cubicBezTo>
                  <a:cubicBezTo>
                    <a:pt x="126" y="55"/>
                    <a:pt x="111" y="41"/>
                    <a:pt x="111" y="23"/>
                  </a:cubicBezTo>
                  <a:cubicBezTo>
                    <a:pt x="111" y="14"/>
                    <a:pt x="115" y="6"/>
                    <a:pt x="122" y="0"/>
                  </a:cubicBezTo>
                  <a:cubicBezTo>
                    <a:pt x="58" y="0"/>
                    <a:pt x="58" y="0"/>
                    <a:pt x="58" y="0"/>
                  </a:cubicBezTo>
                  <a:cubicBezTo>
                    <a:pt x="58" y="68"/>
                    <a:pt x="58" y="68"/>
                    <a:pt x="58" y="68"/>
                  </a:cubicBezTo>
                  <a:cubicBezTo>
                    <a:pt x="58" y="69"/>
                    <a:pt x="58" y="69"/>
                    <a:pt x="58" y="69"/>
                  </a:cubicBezTo>
                  <a:cubicBezTo>
                    <a:pt x="57" y="73"/>
                    <a:pt x="53" y="76"/>
                    <a:pt x="50" y="76"/>
                  </a:cubicBezTo>
                  <a:cubicBezTo>
                    <a:pt x="49" y="77"/>
                    <a:pt x="46" y="77"/>
                    <a:pt x="45" y="77"/>
                  </a:cubicBezTo>
                  <a:cubicBezTo>
                    <a:pt x="43" y="76"/>
                    <a:pt x="41" y="75"/>
                    <a:pt x="40" y="74"/>
                  </a:cubicBezTo>
                  <a:cubicBezTo>
                    <a:pt x="35" y="68"/>
                    <a:pt x="29" y="65"/>
                    <a:pt x="22" y="65"/>
                  </a:cubicBezTo>
                  <a:cubicBezTo>
                    <a:pt x="10" y="65"/>
                    <a:pt x="0" y="76"/>
                    <a:pt x="0" y="89"/>
                  </a:cubicBezTo>
                  <a:cubicBezTo>
                    <a:pt x="0" y="102"/>
                    <a:pt x="10" y="113"/>
                    <a:pt x="22" y="113"/>
                  </a:cubicBezTo>
                  <a:cubicBezTo>
                    <a:pt x="29" y="113"/>
                    <a:pt x="35" y="110"/>
                    <a:pt x="40" y="104"/>
                  </a:cubicBezTo>
                  <a:cubicBezTo>
                    <a:pt x="41" y="103"/>
                    <a:pt x="42" y="102"/>
                    <a:pt x="45" y="101"/>
                  </a:cubicBezTo>
                  <a:cubicBezTo>
                    <a:pt x="46" y="101"/>
                    <a:pt x="48" y="101"/>
                    <a:pt x="50" y="102"/>
                  </a:cubicBezTo>
                  <a:cubicBezTo>
                    <a:pt x="53" y="102"/>
                    <a:pt x="58" y="105"/>
                    <a:pt x="58" y="109"/>
                  </a:cubicBezTo>
                  <a:cubicBezTo>
                    <a:pt x="58" y="110"/>
                    <a:pt x="58" y="110"/>
                    <a:pt x="58" y="110"/>
                  </a:cubicBezTo>
                  <a:cubicBezTo>
                    <a:pt x="58" y="118"/>
                    <a:pt x="58" y="118"/>
                    <a:pt x="58" y="118"/>
                  </a:cubicBezTo>
                  <a:cubicBezTo>
                    <a:pt x="58" y="135"/>
                    <a:pt x="58" y="135"/>
                    <a:pt x="58" y="135"/>
                  </a:cubicBezTo>
                  <a:cubicBezTo>
                    <a:pt x="231" y="135"/>
                    <a:pt x="231" y="135"/>
                    <a:pt x="231" y="135"/>
                  </a:cubicBezTo>
                  <a:cubicBezTo>
                    <a:pt x="231" y="110"/>
                    <a:pt x="231" y="110"/>
                    <a:pt x="231" y="110"/>
                  </a:cubicBezTo>
                  <a:cubicBezTo>
                    <a:pt x="232" y="104"/>
                    <a:pt x="234" y="100"/>
                    <a:pt x="238" y="100"/>
                  </a:cubicBezTo>
                  <a:cubicBezTo>
                    <a:pt x="239" y="100"/>
                    <a:pt x="241" y="100"/>
                    <a:pt x="242" y="100"/>
                  </a:cubicBezTo>
                  <a:cubicBezTo>
                    <a:pt x="242" y="100"/>
                    <a:pt x="242" y="100"/>
                    <a:pt x="242" y="100"/>
                  </a:cubicBezTo>
                  <a:cubicBezTo>
                    <a:pt x="245" y="100"/>
                    <a:pt x="249" y="103"/>
                    <a:pt x="250" y="104"/>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34" name="Freeform 17">
              <a:extLst>
                <a:ext uri="{FF2B5EF4-FFF2-40B4-BE49-F238E27FC236}">
                  <a16:creationId xmlns:a16="http://schemas.microsoft.com/office/drawing/2014/main" id="{0C038477-1CA0-4524-8E34-AD0C8DA3AB28}"/>
                </a:ext>
              </a:extLst>
            </p:cNvPr>
            <p:cNvSpPr>
              <a:spLocks/>
            </p:cNvSpPr>
            <p:nvPr/>
          </p:nvSpPr>
          <p:spPr bwMode="auto">
            <a:xfrm>
              <a:off x="7189594" y="2809156"/>
              <a:ext cx="320467" cy="189664"/>
            </a:xfrm>
            <a:custGeom>
              <a:avLst/>
              <a:gdLst>
                <a:gd name="T0" fmla="*/ 39 w 289"/>
                <a:gd name="T1" fmla="*/ 74 h 173"/>
                <a:gd name="T2" fmla="*/ 22 w 289"/>
                <a:gd name="T3" fmla="*/ 65 h 173"/>
                <a:gd name="T4" fmla="*/ 0 w 289"/>
                <a:gd name="T5" fmla="*/ 89 h 173"/>
                <a:gd name="T6" fmla="*/ 22 w 289"/>
                <a:gd name="T7" fmla="*/ 113 h 173"/>
                <a:gd name="T8" fmla="*/ 39 w 289"/>
                <a:gd name="T9" fmla="*/ 104 h 173"/>
                <a:gd name="T10" fmla="*/ 45 w 289"/>
                <a:gd name="T11" fmla="*/ 100 h 173"/>
                <a:gd name="T12" fmla="*/ 51 w 289"/>
                <a:gd name="T13" fmla="*/ 100 h 173"/>
                <a:gd name="T14" fmla="*/ 58 w 289"/>
                <a:gd name="T15" fmla="*/ 106 h 173"/>
                <a:gd name="T16" fmla="*/ 58 w 289"/>
                <a:gd name="T17" fmla="*/ 173 h 173"/>
                <a:gd name="T18" fmla="*/ 120 w 289"/>
                <a:gd name="T19" fmla="*/ 173 h 173"/>
                <a:gd name="T20" fmla="*/ 109 w 289"/>
                <a:gd name="T21" fmla="*/ 149 h 173"/>
                <a:gd name="T22" fmla="*/ 143 w 289"/>
                <a:gd name="T23" fmla="*/ 117 h 173"/>
                <a:gd name="T24" fmla="*/ 177 w 289"/>
                <a:gd name="T25" fmla="*/ 149 h 173"/>
                <a:gd name="T26" fmla="*/ 166 w 289"/>
                <a:gd name="T27" fmla="*/ 173 h 173"/>
                <a:gd name="T28" fmla="*/ 231 w 289"/>
                <a:gd name="T29" fmla="*/ 173 h 173"/>
                <a:gd name="T30" fmla="*/ 231 w 289"/>
                <a:gd name="T31" fmla="*/ 108 h 173"/>
                <a:gd name="T32" fmla="*/ 231 w 289"/>
                <a:gd name="T33" fmla="*/ 108 h 173"/>
                <a:gd name="T34" fmla="*/ 238 w 289"/>
                <a:gd name="T35" fmla="*/ 101 h 173"/>
                <a:gd name="T36" fmla="*/ 243 w 289"/>
                <a:gd name="T37" fmla="*/ 101 h 173"/>
                <a:gd name="T38" fmla="*/ 243 w 289"/>
                <a:gd name="T39" fmla="*/ 101 h 173"/>
                <a:gd name="T40" fmla="*/ 249 w 289"/>
                <a:gd name="T41" fmla="*/ 105 h 173"/>
                <a:gd name="T42" fmla="*/ 267 w 289"/>
                <a:gd name="T43" fmla="*/ 114 h 173"/>
                <a:gd name="T44" fmla="*/ 289 w 289"/>
                <a:gd name="T45" fmla="*/ 90 h 173"/>
                <a:gd name="T46" fmla="*/ 267 w 289"/>
                <a:gd name="T47" fmla="*/ 66 h 173"/>
                <a:gd name="T48" fmla="*/ 249 w 289"/>
                <a:gd name="T49" fmla="*/ 74 h 173"/>
                <a:gd name="T50" fmla="*/ 244 w 289"/>
                <a:gd name="T51" fmla="*/ 77 h 173"/>
                <a:gd name="T52" fmla="*/ 238 w 289"/>
                <a:gd name="T53" fmla="*/ 77 h 173"/>
                <a:gd name="T54" fmla="*/ 231 w 289"/>
                <a:gd name="T55" fmla="*/ 69 h 173"/>
                <a:gd name="T56" fmla="*/ 231 w 289"/>
                <a:gd name="T57" fmla="*/ 69 h 173"/>
                <a:gd name="T58" fmla="*/ 231 w 289"/>
                <a:gd name="T59" fmla="*/ 0 h 173"/>
                <a:gd name="T60" fmla="*/ 166 w 289"/>
                <a:gd name="T61" fmla="*/ 0 h 173"/>
                <a:gd name="T62" fmla="*/ 178 w 289"/>
                <a:gd name="T63" fmla="*/ 25 h 173"/>
                <a:gd name="T64" fmla="*/ 145 w 289"/>
                <a:gd name="T65" fmla="*/ 57 h 173"/>
                <a:gd name="T66" fmla="*/ 117 w 289"/>
                <a:gd name="T67" fmla="*/ 43 h 173"/>
                <a:gd name="T68" fmla="*/ 58 w 289"/>
                <a:gd name="T69" fmla="*/ 19 h 173"/>
                <a:gd name="T70" fmla="*/ 58 w 289"/>
                <a:gd name="T71" fmla="*/ 70 h 173"/>
                <a:gd name="T72" fmla="*/ 52 w 289"/>
                <a:gd name="T73" fmla="*/ 77 h 173"/>
                <a:gd name="T74" fmla="*/ 45 w 289"/>
                <a:gd name="T75" fmla="*/ 77 h 173"/>
                <a:gd name="T76" fmla="*/ 39 w 289"/>
                <a:gd name="T77" fmla="*/ 7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9" h="173">
                  <a:moveTo>
                    <a:pt x="39" y="74"/>
                  </a:moveTo>
                  <a:cubicBezTo>
                    <a:pt x="35" y="68"/>
                    <a:pt x="29" y="65"/>
                    <a:pt x="22" y="65"/>
                  </a:cubicBezTo>
                  <a:cubicBezTo>
                    <a:pt x="10" y="65"/>
                    <a:pt x="0" y="76"/>
                    <a:pt x="0" y="89"/>
                  </a:cubicBezTo>
                  <a:cubicBezTo>
                    <a:pt x="0" y="102"/>
                    <a:pt x="10" y="113"/>
                    <a:pt x="22" y="113"/>
                  </a:cubicBezTo>
                  <a:cubicBezTo>
                    <a:pt x="29" y="113"/>
                    <a:pt x="35" y="110"/>
                    <a:pt x="39" y="104"/>
                  </a:cubicBezTo>
                  <a:cubicBezTo>
                    <a:pt x="40" y="104"/>
                    <a:pt x="43" y="101"/>
                    <a:pt x="45" y="100"/>
                  </a:cubicBezTo>
                  <a:cubicBezTo>
                    <a:pt x="46" y="100"/>
                    <a:pt x="49" y="99"/>
                    <a:pt x="51" y="100"/>
                  </a:cubicBezTo>
                  <a:cubicBezTo>
                    <a:pt x="55" y="100"/>
                    <a:pt x="57" y="102"/>
                    <a:pt x="58" y="106"/>
                  </a:cubicBezTo>
                  <a:cubicBezTo>
                    <a:pt x="58" y="173"/>
                    <a:pt x="58" y="173"/>
                    <a:pt x="58" y="173"/>
                  </a:cubicBezTo>
                  <a:cubicBezTo>
                    <a:pt x="120" y="173"/>
                    <a:pt x="120" y="173"/>
                    <a:pt x="120" y="173"/>
                  </a:cubicBezTo>
                  <a:cubicBezTo>
                    <a:pt x="113" y="167"/>
                    <a:pt x="109" y="158"/>
                    <a:pt x="109" y="149"/>
                  </a:cubicBezTo>
                  <a:cubicBezTo>
                    <a:pt x="109" y="132"/>
                    <a:pt x="125" y="117"/>
                    <a:pt x="143" y="117"/>
                  </a:cubicBezTo>
                  <a:cubicBezTo>
                    <a:pt x="161" y="117"/>
                    <a:pt x="177" y="132"/>
                    <a:pt x="177" y="149"/>
                  </a:cubicBezTo>
                  <a:cubicBezTo>
                    <a:pt x="177" y="158"/>
                    <a:pt x="173" y="167"/>
                    <a:pt x="166" y="173"/>
                  </a:cubicBezTo>
                  <a:cubicBezTo>
                    <a:pt x="231" y="173"/>
                    <a:pt x="231" y="173"/>
                    <a:pt x="231" y="173"/>
                  </a:cubicBezTo>
                  <a:cubicBezTo>
                    <a:pt x="231" y="108"/>
                    <a:pt x="231" y="108"/>
                    <a:pt x="231" y="108"/>
                  </a:cubicBezTo>
                  <a:cubicBezTo>
                    <a:pt x="231" y="108"/>
                    <a:pt x="231" y="108"/>
                    <a:pt x="231" y="108"/>
                  </a:cubicBezTo>
                  <a:cubicBezTo>
                    <a:pt x="231" y="104"/>
                    <a:pt x="235" y="102"/>
                    <a:pt x="238" y="101"/>
                  </a:cubicBezTo>
                  <a:cubicBezTo>
                    <a:pt x="239" y="100"/>
                    <a:pt x="241" y="100"/>
                    <a:pt x="243" y="101"/>
                  </a:cubicBezTo>
                  <a:cubicBezTo>
                    <a:pt x="243" y="101"/>
                    <a:pt x="243" y="101"/>
                    <a:pt x="243" y="101"/>
                  </a:cubicBezTo>
                  <a:cubicBezTo>
                    <a:pt x="246" y="101"/>
                    <a:pt x="248" y="103"/>
                    <a:pt x="249" y="105"/>
                  </a:cubicBezTo>
                  <a:cubicBezTo>
                    <a:pt x="254" y="110"/>
                    <a:pt x="260" y="114"/>
                    <a:pt x="267" y="114"/>
                  </a:cubicBezTo>
                  <a:cubicBezTo>
                    <a:pt x="279" y="114"/>
                    <a:pt x="289" y="103"/>
                    <a:pt x="289" y="90"/>
                  </a:cubicBezTo>
                  <a:cubicBezTo>
                    <a:pt x="289" y="76"/>
                    <a:pt x="279" y="66"/>
                    <a:pt x="267" y="66"/>
                  </a:cubicBezTo>
                  <a:cubicBezTo>
                    <a:pt x="260" y="66"/>
                    <a:pt x="254" y="69"/>
                    <a:pt x="249" y="74"/>
                  </a:cubicBezTo>
                  <a:cubicBezTo>
                    <a:pt x="248" y="76"/>
                    <a:pt x="246" y="77"/>
                    <a:pt x="244" y="77"/>
                  </a:cubicBezTo>
                  <a:cubicBezTo>
                    <a:pt x="242" y="78"/>
                    <a:pt x="239" y="78"/>
                    <a:pt x="238" y="77"/>
                  </a:cubicBezTo>
                  <a:cubicBezTo>
                    <a:pt x="236" y="76"/>
                    <a:pt x="231" y="73"/>
                    <a:pt x="231" y="69"/>
                  </a:cubicBezTo>
                  <a:cubicBezTo>
                    <a:pt x="231" y="69"/>
                    <a:pt x="231" y="69"/>
                    <a:pt x="231" y="69"/>
                  </a:cubicBezTo>
                  <a:cubicBezTo>
                    <a:pt x="231" y="0"/>
                    <a:pt x="231" y="0"/>
                    <a:pt x="231" y="0"/>
                  </a:cubicBezTo>
                  <a:cubicBezTo>
                    <a:pt x="166" y="0"/>
                    <a:pt x="166" y="0"/>
                    <a:pt x="166" y="0"/>
                  </a:cubicBezTo>
                  <a:cubicBezTo>
                    <a:pt x="174" y="6"/>
                    <a:pt x="178" y="15"/>
                    <a:pt x="178" y="25"/>
                  </a:cubicBezTo>
                  <a:cubicBezTo>
                    <a:pt x="178" y="42"/>
                    <a:pt x="163" y="57"/>
                    <a:pt x="145" y="57"/>
                  </a:cubicBezTo>
                  <a:cubicBezTo>
                    <a:pt x="134" y="57"/>
                    <a:pt x="124" y="52"/>
                    <a:pt x="117" y="43"/>
                  </a:cubicBezTo>
                  <a:cubicBezTo>
                    <a:pt x="103" y="28"/>
                    <a:pt x="81" y="19"/>
                    <a:pt x="58" y="19"/>
                  </a:cubicBezTo>
                  <a:cubicBezTo>
                    <a:pt x="58" y="70"/>
                    <a:pt x="58" y="70"/>
                    <a:pt x="58" y="70"/>
                  </a:cubicBezTo>
                  <a:cubicBezTo>
                    <a:pt x="57" y="75"/>
                    <a:pt x="57" y="76"/>
                    <a:pt x="52" y="77"/>
                  </a:cubicBezTo>
                  <a:cubicBezTo>
                    <a:pt x="50" y="78"/>
                    <a:pt x="46" y="77"/>
                    <a:pt x="45" y="77"/>
                  </a:cubicBezTo>
                  <a:cubicBezTo>
                    <a:pt x="43" y="76"/>
                    <a:pt x="41" y="75"/>
                    <a:pt x="39" y="74"/>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35" name="Freeform 18">
              <a:extLst>
                <a:ext uri="{FF2B5EF4-FFF2-40B4-BE49-F238E27FC236}">
                  <a16:creationId xmlns:a16="http://schemas.microsoft.com/office/drawing/2014/main" id="{27F17766-1431-4F8A-8357-47BF79D92BBA}"/>
                </a:ext>
              </a:extLst>
            </p:cNvPr>
            <p:cNvSpPr>
              <a:spLocks/>
            </p:cNvSpPr>
            <p:nvPr/>
          </p:nvSpPr>
          <p:spPr bwMode="auto">
            <a:xfrm>
              <a:off x="7457740" y="2809156"/>
              <a:ext cx="191844" cy="255066"/>
            </a:xfrm>
            <a:custGeom>
              <a:avLst/>
              <a:gdLst>
                <a:gd name="T0" fmla="*/ 1 w 174"/>
                <a:gd name="T1" fmla="*/ 68 h 231"/>
                <a:gd name="T2" fmla="*/ 26 w 174"/>
                <a:gd name="T3" fmla="*/ 56 h 231"/>
                <a:gd name="T4" fmla="*/ 58 w 174"/>
                <a:gd name="T5" fmla="*/ 90 h 231"/>
                <a:gd name="T6" fmla="*/ 26 w 174"/>
                <a:gd name="T7" fmla="*/ 124 h 231"/>
                <a:gd name="T8" fmla="*/ 1 w 174"/>
                <a:gd name="T9" fmla="*/ 112 h 231"/>
                <a:gd name="T10" fmla="*/ 1 w 174"/>
                <a:gd name="T11" fmla="*/ 111 h 231"/>
                <a:gd name="T12" fmla="*/ 0 w 174"/>
                <a:gd name="T13" fmla="*/ 112 h 231"/>
                <a:gd name="T14" fmla="*/ 0 w 174"/>
                <a:gd name="T15" fmla="*/ 173 h 231"/>
                <a:gd name="T16" fmla="*/ 66 w 174"/>
                <a:gd name="T17" fmla="*/ 173 h 231"/>
                <a:gd name="T18" fmla="*/ 67 w 174"/>
                <a:gd name="T19" fmla="*/ 173 h 231"/>
                <a:gd name="T20" fmla="*/ 76 w 174"/>
                <a:gd name="T21" fmla="*/ 181 h 231"/>
                <a:gd name="T22" fmla="*/ 76 w 174"/>
                <a:gd name="T23" fmla="*/ 184 h 231"/>
                <a:gd name="T24" fmla="*/ 72 w 174"/>
                <a:gd name="T25" fmla="*/ 192 h 231"/>
                <a:gd name="T26" fmla="*/ 63 w 174"/>
                <a:gd name="T27" fmla="*/ 209 h 231"/>
                <a:gd name="T28" fmla="*/ 87 w 174"/>
                <a:gd name="T29" fmla="*/ 231 h 231"/>
                <a:gd name="T30" fmla="*/ 111 w 174"/>
                <a:gd name="T31" fmla="*/ 209 h 231"/>
                <a:gd name="T32" fmla="*/ 102 w 174"/>
                <a:gd name="T33" fmla="*/ 192 h 231"/>
                <a:gd name="T34" fmla="*/ 97 w 174"/>
                <a:gd name="T35" fmla="*/ 185 h 231"/>
                <a:gd name="T36" fmla="*/ 97 w 174"/>
                <a:gd name="T37" fmla="*/ 184 h 231"/>
                <a:gd name="T38" fmla="*/ 97 w 174"/>
                <a:gd name="T39" fmla="*/ 182 h 231"/>
                <a:gd name="T40" fmla="*/ 107 w 174"/>
                <a:gd name="T41" fmla="*/ 173 h 231"/>
                <a:gd name="T42" fmla="*/ 108 w 174"/>
                <a:gd name="T43" fmla="*/ 173 h 231"/>
                <a:gd name="T44" fmla="*/ 174 w 174"/>
                <a:gd name="T45" fmla="*/ 173 h 231"/>
                <a:gd name="T46" fmla="*/ 174 w 174"/>
                <a:gd name="T47" fmla="*/ 122 h 231"/>
                <a:gd name="T48" fmla="*/ 174 w 174"/>
                <a:gd name="T49" fmla="*/ 96 h 231"/>
                <a:gd name="T50" fmla="*/ 173 w 174"/>
                <a:gd name="T51" fmla="*/ 74 h 231"/>
                <a:gd name="T52" fmla="*/ 154 w 174"/>
                <a:gd name="T53" fmla="*/ 0 h 231"/>
                <a:gd name="T54" fmla="*/ 108 w 174"/>
                <a:gd name="T55" fmla="*/ 0 h 231"/>
                <a:gd name="T56" fmla="*/ 108 w 174"/>
                <a:gd name="T57" fmla="*/ 0 h 231"/>
                <a:gd name="T58" fmla="*/ 120 w 174"/>
                <a:gd name="T59" fmla="*/ 25 h 231"/>
                <a:gd name="T60" fmla="*/ 86 w 174"/>
                <a:gd name="T61" fmla="*/ 57 h 231"/>
                <a:gd name="T62" fmla="*/ 53 w 174"/>
                <a:gd name="T63" fmla="*/ 25 h 231"/>
                <a:gd name="T64" fmla="*/ 65 w 174"/>
                <a:gd name="T65" fmla="*/ 0 h 231"/>
                <a:gd name="T66" fmla="*/ 0 w 174"/>
                <a:gd name="T67" fmla="*/ 0 h 231"/>
                <a:gd name="T68" fmla="*/ 0 w 174"/>
                <a:gd name="T69" fmla="*/ 68 h 231"/>
                <a:gd name="T70" fmla="*/ 1 w 174"/>
                <a:gd name="T71" fmla="*/ 69 h 231"/>
                <a:gd name="T72" fmla="*/ 1 w 174"/>
                <a:gd name="T73" fmla="*/ 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 h="231">
                  <a:moveTo>
                    <a:pt x="1" y="68"/>
                  </a:moveTo>
                  <a:cubicBezTo>
                    <a:pt x="8" y="61"/>
                    <a:pt x="16" y="56"/>
                    <a:pt x="26" y="56"/>
                  </a:cubicBezTo>
                  <a:cubicBezTo>
                    <a:pt x="43" y="56"/>
                    <a:pt x="58" y="72"/>
                    <a:pt x="58" y="90"/>
                  </a:cubicBezTo>
                  <a:cubicBezTo>
                    <a:pt x="58" y="108"/>
                    <a:pt x="43" y="124"/>
                    <a:pt x="26" y="124"/>
                  </a:cubicBezTo>
                  <a:cubicBezTo>
                    <a:pt x="16" y="124"/>
                    <a:pt x="7" y="119"/>
                    <a:pt x="1" y="112"/>
                  </a:cubicBezTo>
                  <a:cubicBezTo>
                    <a:pt x="1" y="111"/>
                    <a:pt x="1" y="111"/>
                    <a:pt x="1" y="111"/>
                  </a:cubicBezTo>
                  <a:cubicBezTo>
                    <a:pt x="0" y="112"/>
                    <a:pt x="0" y="112"/>
                    <a:pt x="0" y="112"/>
                  </a:cubicBezTo>
                  <a:cubicBezTo>
                    <a:pt x="0" y="173"/>
                    <a:pt x="0" y="173"/>
                    <a:pt x="0" y="173"/>
                  </a:cubicBezTo>
                  <a:cubicBezTo>
                    <a:pt x="66" y="173"/>
                    <a:pt x="66" y="173"/>
                    <a:pt x="66" y="173"/>
                  </a:cubicBezTo>
                  <a:cubicBezTo>
                    <a:pt x="67" y="173"/>
                    <a:pt x="67" y="173"/>
                    <a:pt x="67" y="173"/>
                  </a:cubicBezTo>
                  <a:cubicBezTo>
                    <a:pt x="72" y="174"/>
                    <a:pt x="75" y="177"/>
                    <a:pt x="76" y="181"/>
                  </a:cubicBezTo>
                  <a:cubicBezTo>
                    <a:pt x="76" y="182"/>
                    <a:pt x="76" y="183"/>
                    <a:pt x="76" y="184"/>
                  </a:cubicBezTo>
                  <a:cubicBezTo>
                    <a:pt x="76" y="187"/>
                    <a:pt x="73" y="190"/>
                    <a:pt x="72" y="192"/>
                  </a:cubicBezTo>
                  <a:cubicBezTo>
                    <a:pt x="66" y="196"/>
                    <a:pt x="63" y="202"/>
                    <a:pt x="63" y="209"/>
                  </a:cubicBezTo>
                  <a:cubicBezTo>
                    <a:pt x="63" y="221"/>
                    <a:pt x="74" y="231"/>
                    <a:pt x="87" y="231"/>
                  </a:cubicBezTo>
                  <a:cubicBezTo>
                    <a:pt x="100" y="231"/>
                    <a:pt x="111" y="221"/>
                    <a:pt x="111" y="209"/>
                  </a:cubicBezTo>
                  <a:cubicBezTo>
                    <a:pt x="111" y="202"/>
                    <a:pt x="108" y="196"/>
                    <a:pt x="102" y="192"/>
                  </a:cubicBezTo>
                  <a:cubicBezTo>
                    <a:pt x="102" y="192"/>
                    <a:pt x="97" y="188"/>
                    <a:pt x="97" y="185"/>
                  </a:cubicBezTo>
                  <a:cubicBezTo>
                    <a:pt x="97" y="184"/>
                    <a:pt x="97" y="184"/>
                    <a:pt x="97" y="184"/>
                  </a:cubicBezTo>
                  <a:cubicBezTo>
                    <a:pt x="97" y="184"/>
                    <a:pt x="97" y="182"/>
                    <a:pt x="97" y="182"/>
                  </a:cubicBezTo>
                  <a:cubicBezTo>
                    <a:pt x="98" y="176"/>
                    <a:pt x="104" y="174"/>
                    <a:pt x="107" y="173"/>
                  </a:cubicBezTo>
                  <a:cubicBezTo>
                    <a:pt x="108" y="173"/>
                    <a:pt x="108" y="173"/>
                    <a:pt x="108" y="173"/>
                  </a:cubicBezTo>
                  <a:cubicBezTo>
                    <a:pt x="174" y="173"/>
                    <a:pt x="174" y="173"/>
                    <a:pt x="174" y="173"/>
                  </a:cubicBezTo>
                  <a:cubicBezTo>
                    <a:pt x="174" y="122"/>
                    <a:pt x="174" y="122"/>
                    <a:pt x="174" y="122"/>
                  </a:cubicBezTo>
                  <a:cubicBezTo>
                    <a:pt x="174" y="112"/>
                    <a:pt x="174" y="104"/>
                    <a:pt x="174" y="96"/>
                  </a:cubicBezTo>
                  <a:cubicBezTo>
                    <a:pt x="173" y="90"/>
                    <a:pt x="173" y="83"/>
                    <a:pt x="173" y="74"/>
                  </a:cubicBezTo>
                  <a:cubicBezTo>
                    <a:pt x="173" y="48"/>
                    <a:pt x="166" y="22"/>
                    <a:pt x="154" y="0"/>
                  </a:cubicBezTo>
                  <a:cubicBezTo>
                    <a:pt x="108" y="0"/>
                    <a:pt x="108" y="0"/>
                    <a:pt x="108" y="0"/>
                  </a:cubicBezTo>
                  <a:cubicBezTo>
                    <a:pt x="108" y="0"/>
                    <a:pt x="108" y="0"/>
                    <a:pt x="108" y="0"/>
                  </a:cubicBezTo>
                  <a:cubicBezTo>
                    <a:pt x="116" y="6"/>
                    <a:pt x="120" y="15"/>
                    <a:pt x="120" y="25"/>
                  </a:cubicBezTo>
                  <a:cubicBezTo>
                    <a:pt x="120" y="42"/>
                    <a:pt x="105" y="57"/>
                    <a:pt x="86" y="57"/>
                  </a:cubicBezTo>
                  <a:cubicBezTo>
                    <a:pt x="68" y="57"/>
                    <a:pt x="53" y="42"/>
                    <a:pt x="53" y="25"/>
                  </a:cubicBezTo>
                  <a:cubicBezTo>
                    <a:pt x="53" y="15"/>
                    <a:pt x="57" y="6"/>
                    <a:pt x="65" y="0"/>
                  </a:cubicBezTo>
                  <a:cubicBezTo>
                    <a:pt x="0" y="0"/>
                    <a:pt x="0" y="0"/>
                    <a:pt x="0" y="0"/>
                  </a:cubicBezTo>
                  <a:cubicBezTo>
                    <a:pt x="0" y="68"/>
                    <a:pt x="0" y="68"/>
                    <a:pt x="0" y="68"/>
                  </a:cubicBezTo>
                  <a:cubicBezTo>
                    <a:pt x="0" y="68"/>
                    <a:pt x="0" y="69"/>
                    <a:pt x="1" y="69"/>
                  </a:cubicBezTo>
                  <a:cubicBezTo>
                    <a:pt x="1" y="68"/>
                    <a:pt x="1" y="68"/>
                    <a:pt x="1" y="6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sp>
          <p:nvSpPr>
            <p:cNvPr id="36" name="Freeform 19">
              <a:extLst>
                <a:ext uri="{FF2B5EF4-FFF2-40B4-BE49-F238E27FC236}">
                  <a16:creationId xmlns:a16="http://schemas.microsoft.com/office/drawing/2014/main" id="{60F21C95-08D5-405E-A039-7085803AAFB3}"/>
                </a:ext>
              </a:extLst>
            </p:cNvPr>
            <p:cNvSpPr>
              <a:spLocks/>
            </p:cNvSpPr>
            <p:nvPr/>
          </p:nvSpPr>
          <p:spPr bwMode="auto">
            <a:xfrm>
              <a:off x="7189594" y="2948679"/>
              <a:ext cx="257246" cy="213645"/>
            </a:xfrm>
            <a:custGeom>
              <a:avLst/>
              <a:gdLst>
                <a:gd name="T0" fmla="*/ 232 w 232"/>
                <a:gd name="T1" fmla="*/ 170 h 193"/>
                <a:gd name="T2" fmla="*/ 232 w 232"/>
                <a:gd name="T3" fmla="*/ 170 h 193"/>
                <a:gd name="T4" fmla="*/ 231 w 232"/>
                <a:gd name="T5" fmla="*/ 170 h 193"/>
                <a:gd name="T6" fmla="*/ 217 w 232"/>
                <a:gd name="T7" fmla="*/ 180 h 193"/>
                <a:gd name="T8" fmla="*/ 196 w 232"/>
                <a:gd name="T9" fmla="*/ 180 h 193"/>
                <a:gd name="T10" fmla="*/ 174 w 232"/>
                <a:gd name="T11" fmla="*/ 148 h 193"/>
                <a:gd name="T12" fmla="*/ 206 w 232"/>
                <a:gd name="T13" fmla="*/ 115 h 193"/>
                <a:gd name="T14" fmla="*/ 231 w 232"/>
                <a:gd name="T15" fmla="*/ 127 h 193"/>
                <a:gd name="T16" fmla="*/ 231 w 232"/>
                <a:gd name="T17" fmla="*/ 127 h 193"/>
                <a:gd name="T18" fmla="*/ 232 w 232"/>
                <a:gd name="T19" fmla="*/ 127 h 193"/>
                <a:gd name="T20" fmla="*/ 232 w 232"/>
                <a:gd name="T21" fmla="*/ 59 h 193"/>
                <a:gd name="T22" fmla="*/ 163 w 232"/>
                <a:gd name="T23" fmla="*/ 59 h 193"/>
                <a:gd name="T24" fmla="*/ 156 w 232"/>
                <a:gd name="T25" fmla="*/ 51 h 193"/>
                <a:gd name="T26" fmla="*/ 156 w 232"/>
                <a:gd name="T27" fmla="*/ 50 h 193"/>
                <a:gd name="T28" fmla="*/ 156 w 232"/>
                <a:gd name="T29" fmla="*/ 47 h 193"/>
                <a:gd name="T30" fmla="*/ 156 w 232"/>
                <a:gd name="T31" fmla="*/ 46 h 193"/>
                <a:gd name="T32" fmla="*/ 160 w 232"/>
                <a:gd name="T33" fmla="*/ 40 h 193"/>
                <a:gd name="T34" fmla="*/ 168 w 232"/>
                <a:gd name="T35" fmla="*/ 23 h 193"/>
                <a:gd name="T36" fmla="*/ 144 w 232"/>
                <a:gd name="T37" fmla="*/ 0 h 193"/>
                <a:gd name="T38" fmla="*/ 120 w 232"/>
                <a:gd name="T39" fmla="*/ 23 h 193"/>
                <a:gd name="T40" fmla="*/ 129 w 232"/>
                <a:gd name="T41" fmla="*/ 40 h 193"/>
                <a:gd name="T42" fmla="*/ 129 w 232"/>
                <a:gd name="T43" fmla="*/ 40 h 193"/>
                <a:gd name="T44" fmla="*/ 133 w 232"/>
                <a:gd name="T45" fmla="*/ 45 h 193"/>
                <a:gd name="T46" fmla="*/ 133 w 232"/>
                <a:gd name="T47" fmla="*/ 50 h 193"/>
                <a:gd name="T48" fmla="*/ 126 w 232"/>
                <a:gd name="T49" fmla="*/ 58 h 193"/>
                <a:gd name="T50" fmla="*/ 59 w 232"/>
                <a:gd name="T51" fmla="*/ 58 h 193"/>
                <a:gd name="T52" fmla="*/ 59 w 232"/>
                <a:gd name="T53" fmla="*/ 129 h 193"/>
                <a:gd name="T54" fmla="*/ 51 w 232"/>
                <a:gd name="T55" fmla="*/ 137 h 193"/>
                <a:gd name="T56" fmla="*/ 45 w 232"/>
                <a:gd name="T57" fmla="*/ 136 h 193"/>
                <a:gd name="T58" fmla="*/ 40 w 232"/>
                <a:gd name="T59" fmla="*/ 132 h 193"/>
                <a:gd name="T60" fmla="*/ 23 w 232"/>
                <a:gd name="T61" fmla="*/ 123 h 193"/>
                <a:gd name="T62" fmla="*/ 0 w 232"/>
                <a:gd name="T63" fmla="*/ 147 h 193"/>
                <a:gd name="T64" fmla="*/ 23 w 232"/>
                <a:gd name="T65" fmla="*/ 171 h 193"/>
                <a:gd name="T66" fmla="*/ 40 w 232"/>
                <a:gd name="T67" fmla="*/ 163 h 193"/>
                <a:gd name="T68" fmla="*/ 45 w 232"/>
                <a:gd name="T69" fmla="*/ 159 h 193"/>
                <a:gd name="T70" fmla="*/ 50 w 232"/>
                <a:gd name="T71" fmla="*/ 159 h 193"/>
                <a:gd name="T72" fmla="*/ 58 w 232"/>
                <a:gd name="T73" fmla="*/ 167 h 193"/>
                <a:gd name="T74" fmla="*/ 58 w 232"/>
                <a:gd name="T75" fmla="*/ 168 h 193"/>
                <a:gd name="T76" fmla="*/ 58 w 232"/>
                <a:gd name="T77" fmla="*/ 193 h 193"/>
                <a:gd name="T78" fmla="*/ 232 w 232"/>
                <a:gd name="T79" fmla="*/ 193 h 193"/>
                <a:gd name="T80" fmla="*/ 232 w 232"/>
                <a:gd name="T81" fmla="*/ 171 h 193"/>
                <a:gd name="T82" fmla="*/ 232 w 232"/>
                <a:gd name="T83" fmla="*/ 170 h 193"/>
                <a:gd name="T84" fmla="*/ 232 w 232"/>
                <a:gd name="T85" fmla="*/ 17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 h="193">
                  <a:moveTo>
                    <a:pt x="232" y="170"/>
                  </a:moveTo>
                  <a:cubicBezTo>
                    <a:pt x="232" y="170"/>
                    <a:pt x="231" y="170"/>
                    <a:pt x="232" y="170"/>
                  </a:cubicBezTo>
                  <a:cubicBezTo>
                    <a:pt x="231" y="170"/>
                    <a:pt x="231" y="170"/>
                    <a:pt x="231" y="170"/>
                  </a:cubicBezTo>
                  <a:cubicBezTo>
                    <a:pt x="227" y="175"/>
                    <a:pt x="222" y="178"/>
                    <a:pt x="217" y="180"/>
                  </a:cubicBezTo>
                  <a:cubicBezTo>
                    <a:pt x="210" y="182"/>
                    <a:pt x="203" y="182"/>
                    <a:pt x="196" y="180"/>
                  </a:cubicBezTo>
                  <a:cubicBezTo>
                    <a:pt x="183" y="175"/>
                    <a:pt x="174" y="163"/>
                    <a:pt x="174" y="148"/>
                  </a:cubicBezTo>
                  <a:cubicBezTo>
                    <a:pt x="174" y="130"/>
                    <a:pt x="189" y="115"/>
                    <a:pt x="206" y="115"/>
                  </a:cubicBezTo>
                  <a:cubicBezTo>
                    <a:pt x="216" y="115"/>
                    <a:pt x="225" y="119"/>
                    <a:pt x="231" y="127"/>
                  </a:cubicBezTo>
                  <a:cubicBezTo>
                    <a:pt x="231" y="127"/>
                    <a:pt x="231" y="127"/>
                    <a:pt x="231" y="127"/>
                  </a:cubicBezTo>
                  <a:cubicBezTo>
                    <a:pt x="232" y="127"/>
                    <a:pt x="232" y="127"/>
                    <a:pt x="232" y="127"/>
                  </a:cubicBezTo>
                  <a:cubicBezTo>
                    <a:pt x="232" y="59"/>
                    <a:pt x="232" y="59"/>
                    <a:pt x="232" y="59"/>
                  </a:cubicBezTo>
                  <a:cubicBezTo>
                    <a:pt x="163" y="59"/>
                    <a:pt x="163" y="59"/>
                    <a:pt x="163" y="59"/>
                  </a:cubicBezTo>
                  <a:cubicBezTo>
                    <a:pt x="157" y="59"/>
                    <a:pt x="156" y="55"/>
                    <a:pt x="156" y="51"/>
                  </a:cubicBezTo>
                  <a:cubicBezTo>
                    <a:pt x="156" y="50"/>
                    <a:pt x="156" y="50"/>
                    <a:pt x="156" y="50"/>
                  </a:cubicBezTo>
                  <a:cubicBezTo>
                    <a:pt x="156" y="49"/>
                    <a:pt x="156" y="48"/>
                    <a:pt x="156" y="47"/>
                  </a:cubicBezTo>
                  <a:cubicBezTo>
                    <a:pt x="156" y="46"/>
                    <a:pt x="156" y="46"/>
                    <a:pt x="156" y="46"/>
                  </a:cubicBezTo>
                  <a:cubicBezTo>
                    <a:pt x="156" y="44"/>
                    <a:pt x="158" y="41"/>
                    <a:pt x="160" y="40"/>
                  </a:cubicBezTo>
                  <a:cubicBezTo>
                    <a:pt x="165" y="35"/>
                    <a:pt x="168" y="29"/>
                    <a:pt x="168" y="23"/>
                  </a:cubicBezTo>
                  <a:cubicBezTo>
                    <a:pt x="168" y="10"/>
                    <a:pt x="158" y="0"/>
                    <a:pt x="144" y="0"/>
                  </a:cubicBezTo>
                  <a:cubicBezTo>
                    <a:pt x="131" y="0"/>
                    <a:pt x="120" y="10"/>
                    <a:pt x="120" y="23"/>
                  </a:cubicBezTo>
                  <a:cubicBezTo>
                    <a:pt x="120" y="29"/>
                    <a:pt x="124" y="35"/>
                    <a:pt x="129" y="40"/>
                  </a:cubicBezTo>
                  <a:cubicBezTo>
                    <a:pt x="129" y="40"/>
                    <a:pt x="129" y="40"/>
                    <a:pt x="129" y="40"/>
                  </a:cubicBezTo>
                  <a:cubicBezTo>
                    <a:pt x="131" y="41"/>
                    <a:pt x="133" y="43"/>
                    <a:pt x="133" y="45"/>
                  </a:cubicBezTo>
                  <a:cubicBezTo>
                    <a:pt x="133" y="46"/>
                    <a:pt x="133" y="49"/>
                    <a:pt x="133" y="50"/>
                  </a:cubicBezTo>
                  <a:cubicBezTo>
                    <a:pt x="132" y="56"/>
                    <a:pt x="128" y="58"/>
                    <a:pt x="126" y="58"/>
                  </a:cubicBezTo>
                  <a:cubicBezTo>
                    <a:pt x="59" y="58"/>
                    <a:pt x="59" y="58"/>
                    <a:pt x="59" y="58"/>
                  </a:cubicBezTo>
                  <a:cubicBezTo>
                    <a:pt x="59" y="129"/>
                    <a:pt x="59" y="129"/>
                    <a:pt x="59" y="129"/>
                  </a:cubicBezTo>
                  <a:cubicBezTo>
                    <a:pt x="58" y="133"/>
                    <a:pt x="54" y="136"/>
                    <a:pt x="51" y="137"/>
                  </a:cubicBezTo>
                  <a:cubicBezTo>
                    <a:pt x="50" y="137"/>
                    <a:pt x="46" y="137"/>
                    <a:pt x="45" y="136"/>
                  </a:cubicBezTo>
                  <a:cubicBezTo>
                    <a:pt x="44" y="136"/>
                    <a:pt x="42" y="135"/>
                    <a:pt x="40" y="132"/>
                  </a:cubicBezTo>
                  <a:cubicBezTo>
                    <a:pt x="36" y="127"/>
                    <a:pt x="29" y="123"/>
                    <a:pt x="23" y="123"/>
                  </a:cubicBezTo>
                  <a:cubicBezTo>
                    <a:pt x="10" y="123"/>
                    <a:pt x="0" y="134"/>
                    <a:pt x="0" y="147"/>
                  </a:cubicBezTo>
                  <a:cubicBezTo>
                    <a:pt x="0" y="161"/>
                    <a:pt x="10" y="171"/>
                    <a:pt x="23" y="171"/>
                  </a:cubicBezTo>
                  <a:cubicBezTo>
                    <a:pt x="30" y="171"/>
                    <a:pt x="36" y="168"/>
                    <a:pt x="40" y="163"/>
                  </a:cubicBezTo>
                  <a:cubicBezTo>
                    <a:pt x="41" y="161"/>
                    <a:pt x="43" y="160"/>
                    <a:pt x="45" y="159"/>
                  </a:cubicBezTo>
                  <a:cubicBezTo>
                    <a:pt x="46" y="159"/>
                    <a:pt x="49" y="159"/>
                    <a:pt x="50" y="159"/>
                  </a:cubicBezTo>
                  <a:cubicBezTo>
                    <a:pt x="54" y="160"/>
                    <a:pt x="58" y="163"/>
                    <a:pt x="58" y="167"/>
                  </a:cubicBezTo>
                  <a:cubicBezTo>
                    <a:pt x="58" y="168"/>
                    <a:pt x="58" y="168"/>
                    <a:pt x="58" y="168"/>
                  </a:cubicBezTo>
                  <a:cubicBezTo>
                    <a:pt x="58" y="193"/>
                    <a:pt x="58" y="193"/>
                    <a:pt x="58" y="193"/>
                  </a:cubicBezTo>
                  <a:cubicBezTo>
                    <a:pt x="232" y="193"/>
                    <a:pt x="232" y="193"/>
                    <a:pt x="232" y="193"/>
                  </a:cubicBezTo>
                  <a:cubicBezTo>
                    <a:pt x="232" y="171"/>
                    <a:pt x="232" y="171"/>
                    <a:pt x="232" y="171"/>
                  </a:cubicBezTo>
                  <a:cubicBezTo>
                    <a:pt x="232" y="171"/>
                    <a:pt x="232" y="170"/>
                    <a:pt x="232" y="170"/>
                  </a:cubicBezTo>
                  <a:cubicBezTo>
                    <a:pt x="232" y="170"/>
                    <a:pt x="232" y="170"/>
                    <a:pt x="232" y="17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a:solidFill>
                  <a:srgbClr val="000000"/>
                </a:solidFill>
                <a:latin typeface="Segoe UI"/>
              </a:endParaRPr>
            </a:p>
          </p:txBody>
        </p:sp>
      </p:grpSp>
      <p:pic>
        <p:nvPicPr>
          <p:cNvPr id="37" name="Picture 36">
            <a:extLst>
              <a:ext uri="{FF2B5EF4-FFF2-40B4-BE49-F238E27FC236}">
                <a16:creationId xmlns:a16="http://schemas.microsoft.com/office/drawing/2014/main" id="{8F558C36-EC35-4D46-A418-7C8E22DF91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68249" y="2417894"/>
            <a:ext cx="629313" cy="822948"/>
          </a:xfrm>
          <a:prstGeom prst="rect">
            <a:avLst/>
          </a:prstGeom>
        </p:spPr>
      </p:pic>
      <p:pic>
        <p:nvPicPr>
          <p:cNvPr id="38" name="Picture 37">
            <a:extLst>
              <a:ext uri="{FF2B5EF4-FFF2-40B4-BE49-F238E27FC236}">
                <a16:creationId xmlns:a16="http://schemas.microsoft.com/office/drawing/2014/main" id="{BDC4FFF8-F5AF-4068-8FC8-275B5258A74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1342" y="2413112"/>
            <a:ext cx="675776" cy="778861"/>
          </a:xfrm>
          <a:prstGeom prst="rect">
            <a:avLst/>
          </a:prstGeom>
        </p:spPr>
      </p:pic>
    </p:spTree>
    <p:extLst>
      <p:ext uri="{BB962C8B-B14F-4D97-AF65-F5344CB8AC3E}">
        <p14:creationId xmlns:p14="http://schemas.microsoft.com/office/powerpoint/2010/main" val="33354450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979F-D94E-453E-B2FB-C3F604F5B376}"/>
              </a:ext>
            </a:extLst>
          </p:cNvPr>
          <p:cNvSpPr>
            <a:spLocks noGrp="1"/>
          </p:cNvSpPr>
          <p:nvPr>
            <p:ph type="title"/>
          </p:nvPr>
        </p:nvSpPr>
        <p:spPr>
          <a:xfrm>
            <a:off x="313382" y="3217230"/>
            <a:ext cx="11018520" cy="553998"/>
          </a:xfrm>
        </p:spPr>
        <p:txBody>
          <a:bodyPr/>
          <a:lstStyle/>
          <a:p>
            <a:r>
              <a:rPr lang="en-US"/>
              <a:t>What we are hearing…</a:t>
            </a:r>
          </a:p>
        </p:txBody>
      </p:sp>
      <p:sp>
        <p:nvSpPr>
          <p:cNvPr id="6" name="Text Placeholder 5">
            <a:extLst>
              <a:ext uri="{FF2B5EF4-FFF2-40B4-BE49-F238E27FC236}">
                <a16:creationId xmlns:a16="http://schemas.microsoft.com/office/drawing/2014/main" id="{33BEA7B8-4429-4C2B-86F2-8CF03133B52B}"/>
              </a:ext>
            </a:extLst>
          </p:cNvPr>
          <p:cNvSpPr>
            <a:spLocks noGrp="1"/>
          </p:cNvSpPr>
          <p:nvPr>
            <p:ph type="body" sz="quarter" idx="4294967295"/>
          </p:nvPr>
        </p:nvSpPr>
        <p:spPr>
          <a:xfrm>
            <a:off x="5211118" y="1859339"/>
            <a:ext cx="6667500" cy="3139321"/>
          </a:xfrm>
        </p:spPr>
        <p:txBody>
          <a:bodyPr/>
          <a:lstStyle/>
          <a:p>
            <a:pPr marL="0" indent="0">
              <a:buNone/>
            </a:pPr>
            <a:r>
              <a:rPr lang="en-US" sz="2000" i="1"/>
              <a:t>I want to be able to write applications for Azure but run them in my datacenter.</a:t>
            </a:r>
          </a:p>
          <a:p>
            <a:pPr marL="0" indent="0">
              <a:buNone/>
            </a:pPr>
            <a:endParaRPr lang="en-US" sz="2000" i="1"/>
          </a:p>
          <a:p>
            <a:pPr marL="0" indent="0">
              <a:buNone/>
            </a:pPr>
            <a:r>
              <a:rPr lang="en-US" sz="2000" i="1"/>
              <a:t>Don’t tell me that I will need more people to manage and maintain my application infrastructure.</a:t>
            </a:r>
          </a:p>
          <a:p>
            <a:pPr marL="0" indent="0">
              <a:buNone/>
            </a:pPr>
            <a:endParaRPr lang="en-US" sz="2000" i="1"/>
          </a:p>
          <a:p>
            <a:pPr marL="0" indent="0">
              <a:buNone/>
            </a:pPr>
            <a:r>
              <a:rPr lang="en-US" sz="2000" i="1"/>
              <a:t>Moving to hybrid cloud cannot require me to throw out everything and start from scratch.  I have existing solutions that need to be evolved</a:t>
            </a:r>
            <a:r>
              <a:rPr lang="en-US"/>
              <a:t>.</a:t>
            </a:r>
          </a:p>
        </p:txBody>
      </p:sp>
    </p:spTree>
    <p:extLst>
      <p:ext uri="{BB962C8B-B14F-4D97-AF65-F5344CB8AC3E}">
        <p14:creationId xmlns:p14="http://schemas.microsoft.com/office/powerpoint/2010/main" val="16495956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D624-191B-4DAB-A56B-DC96CE93F97A}"/>
              </a:ext>
            </a:extLst>
          </p:cNvPr>
          <p:cNvSpPr>
            <a:spLocks noGrp="1"/>
          </p:cNvSpPr>
          <p:nvPr>
            <p:ph type="title"/>
          </p:nvPr>
        </p:nvSpPr>
        <p:spPr>
          <a:xfrm>
            <a:off x="589044" y="457622"/>
            <a:ext cx="11016957" cy="553920"/>
          </a:xfrm>
        </p:spPr>
        <p:txBody>
          <a:bodyPr/>
          <a:lstStyle/>
          <a:p>
            <a:r>
              <a:rPr lang="en-US">
                <a:solidFill>
                  <a:schemeClr val="bg1"/>
                </a:solidFill>
              </a:rPr>
              <a:t>AKS on Azure Stack HCI</a:t>
            </a:r>
          </a:p>
        </p:txBody>
      </p:sp>
      <p:cxnSp>
        <p:nvCxnSpPr>
          <p:cNvPr id="24" name="Straight Connector 23">
            <a:extLst>
              <a:ext uri="{FF2B5EF4-FFF2-40B4-BE49-F238E27FC236}">
                <a16:creationId xmlns:a16="http://schemas.microsoft.com/office/drawing/2014/main" id="{6174B5A3-864C-4933-93D9-431674ABB320}"/>
              </a:ext>
              <a:ext uri="{C183D7F6-B498-43B3-948B-1728B52AA6E4}">
                <adec:decorative xmlns:adec="http://schemas.microsoft.com/office/drawing/2017/decorative" val="1"/>
              </a:ext>
            </a:extLst>
          </p:cNvPr>
          <p:cNvCxnSpPr>
            <a:cxnSpLocks/>
          </p:cNvCxnSpPr>
          <p:nvPr/>
        </p:nvCxnSpPr>
        <p:spPr>
          <a:xfrm>
            <a:off x="865" y="2993507"/>
            <a:ext cx="12190271"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9E97FF0-3EB5-4933-9CF3-0846BD749934}"/>
              </a:ext>
              <a:ext uri="{C183D7F6-B498-43B3-948B-1728B52AA6E4}">
                <adec:decorative xmlns:adec="http://schemas.microsoft.com/office/drawing/2017/decorative" val="1"/>
              </a:ext>
            </a:extLst>
          </p:cNvPr>
          <p:cNvSpPr/>
          <p:nvPr/>
        </p:nvSpPr>
        <p:spPr bwMode="auto">
          <a:xfrm rot="2691400">
            <a:off x="2174982" y="2405063"/>
            <a:ext cx="1121824" cy="1121824"/>
          </a:xfrm>
          <a:prstGeom prst="rect">
            <a:avLst/>
          </a:prstGeom>
          <a:solidFill>
            <a:schemeClr val="tx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4" name="Group 88" descr="data, cloud, scale">
            <a:extLst>
              <a:ext uri="{FF2B5EF4-FFF2-40B4-BE49-F238E27FC236}">
                <a16:creationId xmlns:a16="http://schemas.microsoft.com/office/drawing/2014/main" id="{48345BD2-031D-4FA6-BCC8-D3F7CCFB296D}"/>
              </a:ext>
            </a:extLst>
          </p:cNvPr>
          <p:cNvGrpSpPr>
            <a:grpSpLocks noChangeAspect="1"/>
          </p:cNvGrpSpPr>
          <p:nvPr/>
        </p:nvGrpSpPr>
        <p:grpSpPr bwMode="auto">
          <a:xfrm>
            <a:off x="2368779" y="2610718"/>
            <a:ext cx="734228" cy="731417"/>
            <a:chOff x="5781" y="773"/>
            <a:chExt cx="261" cy="260"/>
          </a:xfrm>
        </p:grpSpPr>
        <p:sp>
          <p:nvSpPr>
            <p:cNvPr id="115" name="AutoShape 87">
              <a:extLst>
                <a:ext uri="{FF2B5EF4-FFF2-40B4-BE49-F238E27FC236}">
                  <a16:creationId xmlns:a16="http://schemas.microsoft.com/office/drawing/2014/main" id="{E3243B05-379C-466D-A6B3-48C1D3AFAD26}"/>
                </a:ext>
              </a:extLst>
            </p:cNvPr>
            <p:cNvSpPr>
              <a:spLocks noChangeAspect="1" noChangeArrowheads="1" noTextEdit="1"/>
            </p:cNvSpPr>
            <p:nvPr/>
          </p:nvSpPr>
          <p:spPr bwMode="auto">
            <a:xfrm>
              <a:off x="5781" y="773"/>
              <a:ext cx="2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16" name="Freeform 89">
              <a:extLst>
                <a:ext uri="{FF2B5EF4-FFF2-40B4-BE49-F238E27FC236}">
                  <a16:creationId xmlns:a16="http://schemas.microsoft.com/office/drawing/2014/main" id="{48A9DED1-7EB8-4C1F-BB85-436C3ED234D0}"/>
                </a:ext>
              </a:extLst>
            </p:cNvPr>
            <p:cNvSpPr>
              <a:spLocks/>
            </p:cNvSpPr>
            <p:nvPr/>
          </p:nvSpPr>
          <p:spPr bwMode="auto">
            <a:xfrm>
              <a:off x="5990" y="910"/>
              <a:ext cx="51" cy="80"/>
            </a:xfrm>
            <a:custGeom>
              <a:avLst/>
              <a:gdLst>
                <a:gd name="T0" fmla="*/ 28 w 76"/>
                <a:gd name="T1" fmla="*/ 118 h 118"/>
                <a:gd name="T2" fmla="*/ 76 w 76"/>
                <a:gd name="T3" fmla="*/ 0 h 118"/>
                <a:gd name="T4" fmla="*/ 37 w 76"/>
                <a:gd name="T5" fmla="*/ 0 h 118"/>
                <a:gd name="T6" fmla="*/ 0 w 76"/>
                <a:gd name="T7" fmla="*/ 90 h 118"/>
                <a:gd name="T8" fmla="*/ 28 w 76"/>
                <a:gd name="T9" fmla="*/ 118 h 118"/>
              </a:gdLst>
              <a:ahLst/>
              <a:cxnLst>
                <a:cxn ang="0">
                  <a:pos x="T0" y="T1"/>
                </a:cxn>
                <a:cxn ang="0">
                  <a:pos x="T2" y="T3"/>
                </a:cxn>
                <a:cxn ang="0">
                  <a:pos x="T4" y="T5"/>
                </a:cxn>
                <a:cxn ang="0">
                  <a:pos x="T6" y="T7"/>
                </a:cxn>
                <a:cxn ang="0">
                  <a:pos x="T8" y="T9"/>
                </a:cxn>
              </a:cxnLst>
              <a:rect l="0" t="0" r="r" b="b"/>
              <a:pathLst>
                <a:path w="76" h="118">
                  <a:moveTo>
                    <a:pt x="28" y="118"/>
                  </a:moveTo>
                  <a:cubicBezTo>
                    <a:pt x="56" y="86"/>
                    <a:pt x="74" y="45"/>
                    <a:pt x="76" y="0"/>
                  </a:cubicBezTo>
                  <a:cubicBezTo>
                    <a:pt x="37" y="0"/>
                    <a:pt x="37" y="0"/>
                    <a:pt x="37" y="0"/>
                  </a:cubicBezTo>
                  <a:cubicBezTo>
                    <a:pt x="35" y="34"/>
                    <a:pt x="21" y="65"/>
                    <a:pt x="0" y="90"/>
                  </a:cubicBezTo>
                  <a:lnTo>
                    <a:pt x="28" y="1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17" name="Freeform 90">
              <a:extLst>
                <a:ext uri="{FF2B5EF4-FFF2-40B4-BE49-F238E27FC236}">
                  <a16:creationId xmlns:a16="http://schemas.microsoft.com/office/drawing/2014/main" id="{6C4EC6AB-8831-42C5-844C-4567F1510498}"/>
                </a:ext>
              </a:extLst>
            </p:cNvPr>
            <p:cNvSpPr>
              <a:spLocks/>
            </p:cNvSpPr>
            <p:nvPr/>
          </p:nvSpPr>
          <p:spPr bwMode="auto">
            <a:xfrm>
              <a:off x="5781" y="816"/>
              <a:ext cx="53" cy="80"/>
            </a:xfrm>
            <a:custGeom>
              <a:avLst/>
              <a:gdLst>
                <a:gd name="T0" fmla="*/ 49 w 78"/>
                <a:gd name="T1" fmla="*/ 0 h 119"/>
                <a:gd name="T2" fmla="*/ 0 w 78"/>
                <a:gd name="T3" fmla="*/ 119 h 119"/>
                <a:gd name="T4" fmla="*/ 41 w 78"/>
                <a:gd name="T5" fmla="*/ 119 h 119"/>
                <a:gd name="T6" fmla="*/ 78 w 78"/>
                <a:gd name="T7" fmla="*/ 29 h 119"/>
                <a:gd name="T8" fmla="*/ 49 w 78"/>
                <a:gd name="T9" fmla="*/ 0 h 119"/>
              </a:gdLst>
              <a:ahLst/>
              <a:cxnLst>
                <a:cxn ang="0">
                  <a:pos x="T0" y="T1"/>
                </a:cxn>
                <a:cxn ang="0">
                  <a:pos x="T2" y="T3"/>
                </a:cxn>
                <a:cxn ang="0">
                  <a:pos x="T4" y="T5"/>
                </a:cxn>
                <a:cxn ang="0">
                  <a:pos x="T6" y="T7"/>
                </a:cxn>
                <a:cxn ang="0">
                  <a:pos x="T8" y="T9"/>
                </a:cxn>
              </a:cxnLst>
              <a:rect l="0" t="0" r="r" b="b"/>
              <a:pathLst>
                <a:path w="78" h="119">
                  <a:moveTo>
                    <a:pt x="49" y="0"/>
                  </a:moveTo>
                  <a:cubicBezTo>
                    <a:pt x="21" y="32"/>
                    <a:pt x="2" y="73"/>
                    <a:pt x="0" y="119"/>
                  </a:cubicBezTo>
                  <a:cubicBezTo>
                    <a:pt x="41" y="119"/>
                    <a:pt x="41" y="119"/>
                    <a:pt x="41" y="119"/>
                  </a:cubicBezTo>
                  <a:cubicBezTo>
                    <a:pt x="43" y="84"/>
                    <a:pt x="57" y="53"/>
                    <a:pt x="78" y="29"/>
                  </a:cubicBezTo>
                  <a:lnTo>
                    <a:pt x="49"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18" name="Freeform 91">
              <a:extLst>
                <a:ext uri="{FF2B5EF4-FFF2-40B4-BE49-F238E27FC236}">
                  <a16:creationId xmlns:a16="http://schemas.microsoft.com/office/drawing/2014/main" id="{64FE8AB3-A704-43EB-86ED-A9DFE42317A7}"/>
                </a:ext>
              </a:extLst>
            </p:cNvPr>
            <p:cNvSpPr>
              <a:spLocks/>
            </p:cNvSpPr>
            <p:nvPr/>
          </p:nvSpPr>
          <p:spPr bwMode="auto">
            <a:xfrm>
              <a:off x="5825" y="980"/>
              <a:ext cx="80" cy="53"/>
            </a:xfrm>
            <a:custGeom>
              <a:avLst/>
              <a:gdLst>
                <a:gd name="T0" fmla="*/ 0 w 118"/>
                <a:gd name="T1" fmla="*/ 29 h 78"/>
                <a:gd name="T2" fmla="*/ 118 w 118"/>
                <a:gd name="T3" fmla="*/ 78 h 78"/>
                <a:gd name="T4" fmla="*/ 118 w 118"/>
                <a:gd name="T5" fmla="*/ 37 h 78"/>
                <a:gd name="T6" fmla="*/ 29 w 118"/>
                <a:gd name="T7" fmla="*/ 0 h 78"/>
                <a:gd name="T8" fmla="*/ 0 w 118"/>
                <a:gd name="T9" fmla="*/ 29 h 78"/>
              </a:gdLst>
              <a:ahLst/>
              <a:cxnLst>
                <a:cxn ang="0">
                  <a:pos x="T0" y="T1"/>
                </a:cxn>
                <a:cxn ang="0">
                  <a:pos x="T2" y="T3"/>
                </a:cxn>
                <a:cxn ang="0">
                  <a:pos x="T4" y="T5"/>
                </a:cxn>
                <a:cxn ang="0">
                  <a:pos x="T6" y="T7"/>
                </a:cxn>
                <a:cxn ang="0">
                  <a:pos x="T8" y="T9"/>
                </a:cxn>
              </a:cxnLst>
              <a:rect l="0" t="0" r="r" b="b"/>
              <a:pathLst>
                <a:path w="118" h="78">
                  <a:moveTo>
                    <a:pt x="0" y="29"/>
                  </a:moveTo>
                  <a:cubicBezTo>
                    <a:pt x="32" y="57"/>
                    <a:pt x="73" y="76"/>
                    <a:pt x="118" y="78"/>
                  </a:cubicBezTo>
                  <a:cubicBezTo>
                    <a:pt x="118" y="37"/>
                    <a:pt x="118" y="37"/>
                    <a:pt x="118" y="37"/>
                  </a:cubicBezTo>
                  <a:cubicBezTo>
                    <a:pt x="84" y="35"/>
                    <a:pt x="53" y="21"/>
                    <a:pt x="29" y="0"/>
                  </a:cubicBezTo>
                  <a:lnTo>
                    <a:pt x="0" y="2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19" name="Freeform 92">
              <a:extLst>
                <a:ext uri="{FF2B5EF4-FFF2-40B4-BE49-F238E27FC236}">
                  <a16:creationId xmlns:a16="http://schemas.microsoft.com/office/drawing/2014/main" id="{B9532912-C641-4517-ADD8-597B3AE3AA5D}"/>
                </a:ext>
              </a:extLst>
            </p:cNvPr>
            <p:cNvSpPr>
              <a:spLocks/>
            </p:cNvSpPr>
            <p:nvPr/>
          </p:nvSpPr>
          <p:spPr bwMode="auto">
            <a:xfrm>
              <a:off x="5781" y="910"/>
              <a:ext cx="53" cy="80"/>
            </a:xfrm>
            <a:custGeom>
              <a:avLst/>
              <a:gdLst>
                <a:gd name="T0" fmla="*/ 0 w 78"/>
                <a:gd name="T1" fmla="*/ 0 h 118"/>
                <a:gd name="T2" fmla="*/ 49 w 78"/>
                <a:gd name="T3" fmla="*/ 118 h 118"/>
                <a:gd name="T4" fmla="*/ 78 w 78"/>
                <a:gd name="T5" fmla="*/ 90 h 118"/>
                <a:gd name="T6" fmla="*/ 41 w 78"/>
                <a:gd name="T7" fmla="*/ 0 h 118"/>
                <a:gd name="T8" fmla="*/ 0 w 78"/>
                <a:gd name="T9" fmla="*/ 0 h 118"/>
              </a:gdLst>
              <a:ahLst/>
              <a:cxnLst>
                <a:cxn ang="0">
                  <a:pos x="T0" y="T1"/>
                </a:cxn>
                <a:cxn ang="0">
                  <a:pos x="T2" y="T3"/>
                </a:cxn>
                <a:cxn ang="0">
                  <a:pos x="T4" y="T5"/>
                </a:cxn>
                <a:cxn ang="0">
                  <a:pos x="T6" y="T7"/>
                </a:cxn>
                <a:cxn ang="0">
                  <a:pos x="T8" y="T9"/>
                </a:cxn>
              </a:cxnLst>
              <a:rect l="0" t="0" r="r" b="b"/>
              <a:pathLst>
                <a:path w="78" h="118">
                  <a:moveTo>
                    <a:pt x="0" y="0"/>
                  </a:moveTo>
                  <a:cubicBezTo>
                    <a:pt x="2" y="45"/>
                    <a:pt x="21" y="87"/>
                    <a:pt x="49" y="118"/>
                  </a:cubicBezTo>
                  <a:cubicBezTo>
                    <a:pt x="78" y="90"/>
                    <a:pt x="78" y="90"/>
                    <a:pt x="78" y="90"/>
                  </a:cubicBezTo>
                  <a:cubicBezTo>
                    <a:pt x="57" y="65"/>
                    <a:pt x="43" y="34"/>
                    <a:pt x="41"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20" name="Freeform 93">
              <a:extLst>
                <a:ext uri="{FF2B5EF4-FFF2-40B4-BE49-F238E27FC236}">
                  <a16:creationId xmlns:a16="http://schemas.microsoft.com/office/drawing/2014/main" id="{39A3B4CA-CF20-49CB-9856-3580D7925DE6}"/>
                </a:ext>
              </a:extLst>
            </p:cNvPr>
            <p:cNvSpPr>
              <a:spLocks/>
            </p:cNvSpPr>
            <p:nvPr/>
          </p:nvSpPr>
          <p:spPr bwMode="auto">
            <a:xfrm>
              <a:off x="5990" y="816"/>
              <a:ext cx="51" cy="80"/>
            </a:xfrm>
            <a:custGeom>
              <a:avLst/>
              <a:gdLst>
                <a:gd name="T0" fmla="*/ 28 w 76"/>
                <a:gd name="T1" fmla="*/ 0 h 118"/>
                <a:gd name="T2" fmla="*/ 0 w 76"/>
                <a:gd name="T3" fmla="*/ 28 h 118"/>
                <a:gd name="T4" fmla="*/ 37 w 76"/>
                <a:gd name="T5" fmla="*/ 118 h 118"/>
                <a:gd name="T6" fmla="*/ 76 w 76"/>
                <a:gd name="T7" fmla="*/ 118 h 118"/>
                <a:gd name="T8" fmla="*/ 28 w 76"/>
                <a:gd name="T9" fmla="*/ 0 h 118"/>
              </a:gdLst>
              <a:ahLst/>
              <a:cxnLst>
                <a:cxn ang="0">
                  <a:pos x="T0" y="T1"/>
                </a:cxn>
                <a:cxn ang="0">
                  <a:pos x="T2" y="T3"/>
                </a:cxn>
                <a:cxn ang="0">
                  <a:pos x="T4" y="T5"/>
                </a:cxn>
                <a:cxn ang="0">
                  <a:pos x="T6" y="T7"/>
                </a:cxn>
                <a:cxn ang="0">
                  <a:pos x="T8" y="T9"/>
                </a:cxn>
              </a:cxnLst>
              <a:rect l="0" t="0" r="r" b="b"/>
              <a:pathLst>
                <a:path w="76" h="118">
                  <a:moveTo>
                    <a:pt x="28" y="0"/>
                  </a:moveTo>
                  <a:cubicBezTo>
                    <a:pt x="0" y="28"/>
                    <a:pt x="0" y="28"/>
                    <a:pt x="0" y="28"/>
                  </a:cubicBezTo>
                  <a:cubicBezTo>
                    <a:pt x="21" y="52"/>
                    <a:pt x="35" y="83"/>
                    <a:pt x="37" y="118"/>
                  </a:cubicBezTo>
                  <a:cubicBezTo>
                    <a:pt x="76" y="118"/>
                    <a:pt x="76" y="118"/>
                    <a:pt x="76" y="118"/>
                  </a:cubicBezTo>
                  <a:cubicBezTo>
                    <a:pt x="74" y="72"/>
                    <a:pt x="56" y="31"/>
                    <a:pt x="2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21" name="Freeform 94">
              <a:extLst>
                <a:ext uri="{FF2B5EF4-FFF2-40B4-BE49-F238E27FC236}">
                  <a16:creationId xmlns:a16="http://schemas.microsoft.com/office/drawing/2014/main" id="{406FF94A-A6E2-4113-9A7B-744C1418E014}"/>
                </a:ext>
              </a:extLst>
            </p:cNvPr>
            <p:cNvSpPr>
              <a:spLocks/>
            </p:cNvSpPr>
            <p:nvPr/>
          </p:nvSpPr>
          <p:spPr bwMode="auto">
            <a:xfrm>
              <a:off x="5918" y="980"/>
              <a:ext cx="81" cy="53"/>
            </a:xfrm>
            <a:custGeom>
              <a:avLst/>
              <a:gdLst>
                <a:gd name="T0" fmla="*/ 1 w 118"/>
                <a:gd name="T1" fmla="*/ 78 h 78"/>
                <a:gd name="T2" fmla="*/ 118 w 118"/>
                <a:gd name="T3" fmla="*/ 28 h 78"/>
                <a:gd name="T4" fmla="*/ 90 w 118"/>
                <a:gd name="T5" fmla="*/ 0 h 78"/>
                <a:gd name="T6" fmla="*/ 0 w 118"/>
                <a:gd name="T7" fmla="*/ 37 h 78"/>
                <a:gd name="T8" fmla="*/ 0 w 118"/>
                <a:gd name="T9" fmla="*/ 78 h 78"/>
                <a:gd name="T10" fmla="*/ 1 w 118"/>
                <a:gd name="T11" fmla="*/ 78 h 78"/>
              </a:gdLst>
              <a:ahLst/>
              <a:cxnLst>
                <a:cxn ang="0">
                  <a:pos x="T0" y="T1"/>
                </a:cxn>
                <a:cxn ang="0">
                  <a:pos x="T2" y="T3"/>
                </a:cxn>
                <a:cxn ang="0">
                  <a:pos x="T4" y="T5"/>
                </a:cxn>
                <a:cxn ang="0">
                  <a:pos x="T6" y="T7"/>
                </a:cxn>
                <a:cxn ang="0">
                  <a:pos x="T8" y="T9"/>
                </a:cxn>
                <a:cxn ang="0">
                  <a:pos x="T10" y="T11"/>
                </a:cxn>
              </a:cxnLst>
              <a:rect l="0" t="0" r="r" b="b"/>
              <a:pathLst>
                <a:path w="118" h="78">
                  <a:moveTo>
                    <a:pt x="1" y="78"/>
                  </a:moveTo>
                  <a:cubicBezTo>
                    <a:pt x="46" y="75"/>
                    <a:pt x="87" y="57"/>
                    <a:pt x="118" y="28"/>
                  </a:cubicBezTo>
                  <a:cubicBezTo>
                    <a:pt x="90" y="0"/>
                    <a:pt x="90" y="0"/>
                    <a:pt x="90" y="0"/>
                  </a:cubicBezTo>
                  <a:cubicBezTo>
                    <a:pt x="66" y="22"/>
                    <a:pt x="35" y="35"/>
                    <a:pt x="0" y="37"/>
                  </a:cubicBezTo>
                  <a:cubicBezTo>
                    <a:pt x="0" y="78"/>
                    <a:pt x="0" y="78"/>
                    <a:pt x="0" y="78"/>
                  </a:cubicBezTo>
                  <a:lnTo>
                    <a:pt x="1" y="7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22" name="Freeform 95">
              <a:extLst>
                <a:ext uri="{FF2B5EF4-FFF2-40B4-BE49-F238E27FC236}">
                  <a16:creationId xmlns:a16="http://schemas.microsoft.com/office/drawing/2014/main" id="{AFB39EBA-60FA-454D-93B0-67EE68189B2E}"/>
                </a:ext>
              </a:extLst>
            </p:cNvPr>
            <p:cNvSpPr>
              <a:spLocks/>
            </p:cNvSpPr>
            <p:nvPr/>
          </p:nvSpPr>
          <p:spPr bwMode="auto">
            <a:xfrm>
              <a:off x="5919" y="773"/>
              <a:ext cx="80" cy="52"/>
            </a:xfrm>
            <a:custGeom>
              <a:avLst/>
              <a:gdLst>
                <a:gd name="T0" fmla="*/ 0 w 117"/>
                <a:gd name="T1" fmla="*/ 0 h 77"/>
                <a:gd name="T2" fmla="*/ 0 w 117"/>
                <a:gd name="T3" fmla="*/ 40 h 77"/>
                <a:gd name="T4" fmla="*/ 89 w 117"/>
                <a:gd name="T5" fmla="*/ 77 h 77"/>
                <a:gd name="T6" fmla="*/ 117 w 117"/>
                <a:gd name="T7" fmla="*/ 49 h 77"/>
                <a:gd name="T8" fmla="*/ 0 w 117"/>
                <a:gd name="T9" fmla="*/ 0 h 77"/>
              </a:gdLst>
              <a:ahLst/>
              <a:cxnLst>
                <a:cxn ang="0">
                  <a:pos x="T0" y="T1"/>
                </a:cxn>
                <a:cxn ang="0">
                  <a:pos x="T2" y="T3"/>
                </a:cxn>
                <a:cxn ang="0">
                  <a:pos x="T4" y="T5"/>
                </a:cxn>
                <a:cxn ang="0">
                  <a:pos x="T6" y="T7"/>
                </a:cxn>
                <a:cxn ang="0">
                  <a:pos x="T8" y="T9"/>
                </a:cxn>
              </a:cxnLst>
              <a:rect l="0" t="0" r="r" b="b"/>
              <a:pathLst>
                <a:path w="117" h="77">
                  <a:moveTo>
                    <a:pt x="0" y="0"/>
                  </a:moveTo>
                  <a:cubicBezTo>
                    <a:pt x="0" y="40"/>
                    <a:pt x="0" y="40"/>
                    <a:pt x="0" y="40"/>
                  </a:cubicBezTo>
                  <a:cubicBezTo>
                    <a:pt x="34" y="42"/>
                    <a:pt x="65" y="56"/>
                    <a:pt x="89" y="77"/>
                  </a:cubicBezTo>
                  <a:cubicBezTo>
                    <a:pt x="117" y="49"/>
                    <a:pt x="117" y="49"/>
                    <a:pt x="117" y="49"/>
                  </a:cubicBezTo>
                  <a:cubicBezTo>
                    <a:pt x="86" y="21"/>
                    <a:pt x="45" y="3"/>
                    <a:pt x="0"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23" name="Freeform 96">
              <a:extLst>
                <a:ext uri="{FF2B5EF4-FFF2-40B4-BE49-F238E27FC236}">
                  <a16:creationId xmlns:a16="http://schemas.microsoft.com/office/drawing/2014/main" id="{1F30B13B-F84E-4BA1-ADF2-F4C6860CD4BF}"/>
                </a:ext>
              </a:extLst>
            </p:cNvPr>
            <p:cNvSpPr>
              <a:spLocks/>
            </p:cNvSpPr>
            <p:nvPr/>
          </p:nvSpPr>
          <p:spPr bwMode="auto">
            <a:xfrm>
              <a:off x="5825" y="773"/>
              <a:ext cx="80" cy="52"/>
            </a:xfrm>
            <a:custGeom>
              <a:avLst/>
              <a:gdLst>
                <a:gd name="T0" fmla="*/ 118 w 118"/>
                <a:gd name="T1" fmla="*/ 0 h 77"/>
                <a:gd name="T2" fmla="*/ 0 w 118"/>
                <a:gd name="T3" fmla="*/ 49 h 77"/>
                <a:gd name="T4" fmla="*/ 29 w 118"/>
                <a:gd name="T5" fmla="*/ 77 h 77"/>
                <a:gd name="T6" fmla="*/ 118 w 118"/>
                <a:gd name="T7" fmla="*/ 40 h 77"/>
                <a:gd name="T8" fmla="*/ 118 w 118"/>
                <a:gd name="T9" fmla="*/ 0 h 77"/>
              </a:gdLst>
              <a:ahLst/>
              <a:cxnLst>
                <a:cxn ang="0">
                  <a:pos x="T0" y="T1"/>
                </a:cxn>
                <a:cxn ang="0">
                  <a:pos x="T2" y="T3"/>
                </a:cxn>
                <a:cxn ang="0">
                  <a:pos x="T4" y="T5"/>
                </a:cxn>
                <a:cxn ang="0">
                  <a:pos x="T6" y="T7"/>
                </a:cxn>
                <a:cxn ang="0">
                  <a:pos x="T8" y="T9"/>
                </a:cxn>
              </a:cxnLst>
              <a:rect l="0" t="0" r="r" b="b"/>
              <a:pathLst>
                <a:path w="118" h="77">
                  <a:moveTo>
                    <a:pt x="118" y="0"/>
                  </a:moveTo>
                  <a:cubicBezTo>
                    <a:pt x="73" y="2"/>
                    <a:pt x="32" y="20"/>
                    <a:pt x="0" y="49"/>
                  </a:cubicBezTo>
                  <a:cubicBezTo>
                    <a:pt x="29" y="77"/>
                    <a:pt x="29" y="77"/>
                    <a:pt x="29" y="77"/>
                  </a:cubicBezTo>
                  <a:cubicBezTo>
                    <a:pt x="53" y="56"/>
                    <a:pt x="84" y="43"/>
                    <a:pt x="118" y="40"/>
                  </a:cubicBezTo>
                  <a:cubicBezTo>
                    <a:pt x="118" y="0"/>
                    <a:pt x="118" y="0"/>
                    <a:pt x="11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sp>
          <p:nvSpPr>
            <p:cNvPr id="124" name="Freeform 97">
              <a:extLst>
                <a:ext uri="{FF2B5EF4-FFF2-40B4-BE49-F238E27FC236}">
                  <a16:creationId xmlns:a16="http://schemas.microsoft.com/office/drawing/2014/main" id="{D726C43C-7780-4A13-9B9D-CD36CD3E71B3}"/>
                </a:ext>
              </a:extLst>
            </p:cNvPr>
            <p:cNvSpPr>
              <a:spLocks/>
            </p:cNvSpPr>
            <p:nvPr/>
          </p:nvSpPr>
          <p:spPr bwMode="auto">
            <a:xfrm>
              <a:off x="5843" y="856"/>
              <a:ext cx="139" cy="81"/>
            </a:xfrm>
            <a:custGeom>
              <a:avLst/>
              <a:gdLst>
                <a:gd name="T0" fmla="*/ 203 w 204"/>
                <a:gd name="T1" fmla="*/ 83 h 119"/>
                <a:gd name="T2" fmla="*/ 204 w 204"/>
                <a:gd name="T3" fmla="*/ 81 h 119"/>
                <a:gd name="T4" fmla="*/ 204 w 204"/>
                <a:gd name="T5" fmla="*/ 73 h 119"/>
                <a:gd name="T6" fmla="*/ 158 w 204"/>
                <a:gd name="T7" fmla="*/ 26 h 119"/>
                <a:gd name="T8" fmla="*/ 148 w 204"/>
                <a:gd name="T9" fmla="*/ 28 h 119"/>
                <a:gd name="T10" fmla="*/ 98 w 204"/>
                <a:gd name="T11" fmla="*/ 0 h 119"/>
                <a:gd name="T12" fmla="*/ 38 w 204"/>
                <a:gd name="T13" fmla="*/ 59 h 119"/>
                <a:gd name="T14" fmla="*/ 38 w 204"/>
                <a:gd name="T15" fmla="*/ 62 h 119"/>
                <a:gd name="T16" fmla="*/ 29 w 204"/>
                <a:gd name="T17" fmla="*/ 60 h 119"/>
                <a:gd name="T18" fmla="*/ 0 w 204"/>
                <a:gd name="T19" fmla="*/ 90 h 119"/>
                <a:gd name="T20" fmla="*/ 26 w 204"/>
                <a:gd name="T21" fmla="*/ 119 h 119"/>
                <a:gd name="T22" fmla="*/ 158 w 204"/>
                <a:gd name="T23" fmla="*/ 119 h 119"/>
                <a:gd name="T24" fmla="*/ 199 w 204"/>
                <a:gd name="T25" fmla="*/ 95 h 119"/>
                <a:gd name="T26" fmla="*/ 199 w 204"/>
                <a:gd name="T27" fmla="*/ 94 h 119"/>
                <a:gd name="T28" fmla="*/ 203 w 204"/>
                <a:gd name="T29" fmla="*/ 8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119">
                  <a:moveTo>
                    <a:pt x="203" y="83"/>
                  </a:moveTo>
                  <a:cubicBezTo>
                    <a:pt x="203" y="82"/>
                    <a:pt x="204" y="82"/>
                    <a:pt x="204" y="81"/>
                  </a:cubicBezTo>
                  <a:cubicBezTo>
                    <a:pt x="204" y="79"/>
                    <a:pt x="204" y="76"/>
                    <a:pt x="204" y="73"/>
                  </a:cubicBezTo>
                  <a:cubicBezTo>
                    <a:pt x="204" y="47"/>
                    <a:pt x="184" y="26"/>
                    <a:pt x="158" y="26"/>
                  </a:cubicBezTo>
                  <a:cubicBezTo>
                    <a:pt x="155" y="26"/>
                    <a:pt x="151" y="27"/>
                    <a:pt x="148" y="28"/>
                  </a:cubicBezTo>
                  <a:cubicBezTo>
                    <a:pt x="137" y="11"/>
                    <a:pt x="119" y="0"/>
                    <a:pt x="98" y="0"/>
                  </a:cubicBezTo>
                  <a:cubicBezTo>
                    <a:pt x="65" y="0"/>
                    <a:pt x="38" y="27"/>
                    <a:pt x="38" y="59"/>
                  </a:cubicBezTo>
                  <a:cubicBezTo>
                    <a:pt x="38" y="60"/>
                    <a:pt x="38" y="61"/>
                    <a:pt x="38" y="62"/>
                  </a:cubicBezTo>
                  <a:cubicBezTo>
                    <a:pt x="35" y="61"/>
                    <a:pt x="32" y="60"/>
                    <a:pt x="29" y="60"/>
                  </a:cubicBezTo>
                  <a:cubicBezTo>
                    <a:pt x="13" y="60"/>
                    <a:pt x="0" y="73"/>
                    <a:pt x="0" y="90"/>
                  </a:cubicBezTo>
                  <a:cubicBezTo>
                    <a:pt x="0" y="105"/>
                    <a:pt x="11" y="117"/>
                    <a:pt x="26" y="119"/>
                  </a:cubicBezTo>
                  <a:cubicBezTo>
                    <a:pt x="158" y="119"/>
                    <a:pt x="158" y="119"/>
                    <a:pt x="158" y="119"/>
                  </a:cubicBezTo>
                  <a:cubicBezTo>
                    <a:pt x="176" y="119"/>
                    <a:pt x="191" y="109"/>
                    <a:pt x="199" y="95"/>
                  </a:cubicBezTo>
                  <a:cubicBezTo>
                    <a:pt x="199" y="95"/>
                    <a:pt x="199" y="94"/>
                    <a:pt x="199" y="94"/>
                  </a:cubicBezTo>
                  <a:cubicBezTo>
                    <a:pt x="200" y="91"/>
                    <a:pt x="202" y="88"/>
                    <a:pt x="203" y="83"/>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defRPr/>
              </a:pPr>
              <a:endParaRPr lang="en-US" sz="2117">
                <a:solidFill>
                  <a:srgbClr val="1A1A1A"/>
                </a:solidFill>
                <a:latin typeface="Segoe UI"/>
              </a:endParaRPr>
            </a:p>
          </p:txBody>
        </p:sp>
      </p:grpSp>
      <p:sp>
        <p:nvSpPr>
          <p:cNvPr id="96" name="TextBox 95">
            <a:extLst>
              <a:ext uri="{FF2B5EF4-FFF2-40B4-BE49-F238E27FC236}">
                <a16:creationId xmlns:a16="http://schemas.microsoft.com/office/drawing/2014/main" id="{B8DB46EA-7AB0-449D-8039-7C6742915C40}"/>
              </a:ext>
            </a:extLst>
          </p:cNvPr>
          <p:cNvSpPr txBox="1"/>
          <p:nvPr/>
        </p:nvSpPr>
        <p:spPr>
          <a:xfrm>
            <a:off x="1171788" y="3891792"/>
            <a:ext cx="2742811" cy="343443"/>
          </a:xfrm>
          <a:prstGeom prst="rect">
            <a:avLst/>
          </a:prstGeom>
          <a:noFill/>
        </p:spPr>
        <p:txBody>
          <a:bodyPr wrap="square" rtlCol="0">
            <a:spAutoFit/>
          </a:bodyPr>
          <a:lstStyle/>
          <a:p>
            <a:pPr algn="ctr" defTabSz="913874">
              <a:defRPr/>
            </a:pPr>
            <a:r>
              <a:rPr lang="en-US" sz="1600">
                <a:solidFill>
                  <a:srgbClr val="50E6FF"/>
                </a:solidFill>
                <a:latin typeface="Segoe UI Semibold" panose="020B0702040204020203" pitchFamily="34" charset="0"/>
                <a:cs typeface="Segoe UI Semibold" panose="020B0702040204020203" pitchFamily="34" charset="0"/>
              </a:rPr>
              <a:t>Azure hybrid by design</a:t>
            </a:r>
          </a:p>
        </p:txBody>
      </p:sp>
      <p:grpSp>
        <p:nvGrpSpPr>
          <p:cNvPr id="148" name="Group 147" descr="plus sign">
            <a:extLst>
              <a:ext uri="{FF2B5EF4-FFF2-40B4-BE49-F238E27FC236}">
                <a16:creationId xmlns:a16="http://schemas.microsoft.com/office/drawing/2014/main" id="{7BF52435-4962-49E8-BD39-E2C48117C860}"/>
              </a:ext>
            </a:extLst>
          </p:cNvPr>
          <p:cNvGrpSpPr/>
          <p:nvPr/>
        </p:nvGrpSpPr>
        <p:grpSpPr>
          <a:xfrm>
            <a:off x="3894459" y="2694116"/>
            <a:ext cx="475182" cy="513625"/>
            <a:chOff x="9706062" y="300972"/>
            <a:chExt cx="475250" cy="513697"/>
          </a:xfrm>
        </p:grpSpPr>
        <p:sp>
          <p:nvSpPr>
            <p:cNvPr id="149" name="Oval 148">
              <a:extLst>
                <a:ext uri="{FF2B5EF4-FFF2-40B4-BE49-F238E27FC236}">
                  <a16:creationId xmlns:a16="http://schemas.microsoft.com/office/drawing/2014/main" id="{D0DDDD78-790D-469B-81BF-DA6C54FD8AE3}"/>
                </a:ext>
              </a:extLst>
            </p:cNvPr>
            <p:cNvSpPr/>
            <p:nvPr/>
          </p:nvSpPr>
          <p:spPr bwMode="auto">
            <a:xfrm>
              <a:off x="9710526" y="351048"/>
              <a:ext cx="463621" cy="46362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25">
                <a:defRPr/>
              </a:pPr>
              <a:endParaRPr lang="en-US" sz="3200">
                <a:solidFill>
                  <a:srgbClr val="FFFFFF"/>
                </a:solidFill>
                <a:latin typeface="Segoe UI"/>
              </a:endParaRPr>
            </a:p>
          </p:txBody>
        </p:sp>
        <p:sp>
          <p:nvSpPr>
            <p:cNvPr id="150" name="TextBox 149">
              <a:extLst>
                <a:ext uri="{FF2B5EF4-FFF2-40B4-BE49-F238E27FC236}">
                  <a16:creationId xmlns:a16="http://schemas.microsoft.com/office/drawing/2014/main" id="{0FD7FD29-73C4-4256-B89D-ECCD898A036D}"/>
                </a:ext>
              </a:extLst>
            </p:cNvPr>
            <p:cNvSpPr txBox="1"/>
            <p:nvPr/>
          </p:nvSpPr>
          <p:spPr>
            <a:xfrm>
              <a:off x="9706062" y="300972"/>
              <a:ext cx="475250" cy="492512"/>
            </a:xfrm>
            <a:prstGeom prst="rect">
              <a:avLst/>
            </a:prstGeom>
            <a:noFill/>
          </p:spPr>
          <p:txBody>
            <a:bodyPr wrap="square" lIns="0" tIns="0" rIns="0" bIns="0" rtlCol="0" anchor="ctr" anchorCtr="0">
              <a:spAutoFit/>
            </a:bodyPr>
            <a:lstStyle/>
            <a:p>
              <a:pPr algn="ctr" defTabSz="914225">
                <a:defRPr/>
              </a:pPr>
              <a:r>
                <a:rPr lang="en-US" sz="3200">
                  <a:solidFill>
                    <a:srgbClr val="FFFFFF"/>
                  </a:solidFill>
                  <a:latin typeface="Segoe UI"/>
                </a:rPr>
                <a:t>+</a:t>
              </a:r>
            </a:p>
          </p:txBody>
        </p:sp>
      </p:grpSp>
      <p:sp>
        <p:nvSpPr>
          <p:cNvPr id="143" name="Rectangle 142">
            <a:extLst>
              <a:ext uri="{FF2B5EF4-FFF2-40B4-BE49-F238E27FC236}">
                <a16:creationId xmlns:a16="http://schemas.microsoft.com/office/drawing/2014/main" id="{1756A5D5-BAF5-4838-B1E6-1DFD0FC7E476}"/>
              </a:ext>
              <a:ext uri="{C183D7F6-B498-43B3-948B-1728B52AA6E4}">
                <adec:decorative xmlns:adec="http://schemas.microsoft.com/office/drawing/2017/decorative" val="1"/>
              </a:ext>
            </a:extLst>
          </p:cNvPr>
          <p:cNvSpPr/>
          <p:nvPr/>
        </p:nvSpPr>
        <p:spPr bwMode="auto">
          <a:xfrm rot="2691400">
            <a:off x="5265377" y="2432595"/>
            <a:ext cx="1121824" cy="1121824"/>
          </a:xfrm>
          <a:prstGeom prst="rect">
            <a:avLst/>
          </a:prstGeom>
          <a:solidFill>
            <a:schemeClr val="tx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0" name="Picture 9" descr="Person at a desk icon">
            <a:extLst>
              <a:ext uri="{FF2B5EF4-FFF2-40B4-BE49-F238E27FC236}">
                <a16:creationId xmlns:a16="http://schemas.microsoft.com/office/drawing/2014/main" id="{24B63630-04A1-44AE-AA2D-8894BDA6DB5A}"/>
              </a:ext>
            </a:extLst>
          </p:cNvPr>
          <p:cNvPicPr>
            <a:picLocks noChangeAspect="1"/>
          </p:cNvPicPr>
          <p:nvPr/>
        </p:nvPicPr>
        <p:blipFill>
          <a:blip r:embed="rId2"/>
          <a:stretch>
            <a:fillRect/>
          </a:stretch>
        </p:blipFill>
        <p:spPr>
          <a:xfrm>
            <a:off x="5447118" y="2547694"/>
            <a:ext cx="728248" cy="728248"/>
          </a:xfrm>
          <a:prstGeom prst="rect">
            <a:avLst/>
          </a:prstGeom>
        </p:spPr>
      </p:pic>
      <p:sp>
        <p:nvSpPr>
          <p:cNvPr id="44" name="TextBox 43">
            <a:extLst>
              <a:ext uri="{FF2B5EF4-FFF2-40B4-BE49-F238E27FC236}">
                <a16:creationId xmlns:a16="http://schemas.microsoft.com/office/drawing/2014/main" id="{DB83ADDB-72F1-4DF2-8900-A01315561136}"/>
              </a:ext>
            </a:extLst>
          </p:cNvPr>
          <p:cNvSpPr txBox="1"/>
          <p:nvPr/>
        </p:nvSpPr>
        <p:spPr>
          <a:xfrm>
            <a:off x="4499136" y="3917013"/>
            <a:ext cx="2742811" cy="582960"/>
          </a:xfrm>
          <a:prstGeom prst="rect">
            <a:avLst/>
          </a:prstGeom>
          <a:noFill/>
        </p:spPr>
        <p:txBody>
          <a:bodyPr wrap="square" rtlCol="0">
            <a:spAutoFit/>
          </a:bodyPr>
          <a:lstStyle/>
          <a:p>
            <a:pPr algn="ctr" defTabSz="914367"/>
            <a:r>
              <a:rPr lang="en-US" sz="1600">
                <a:solidFill>
                  <a:srgbClr val="50E6FF"/>
                </a:solidFill>
                <a:latin typeface="Segoe UI Semibold" panose="020B0702040204020203" pitchFamily="34" charset="0"/>
                <a:cs typeface="Segoe UI Semibold" panose="020B0702040204020203" pitchFamily="34" charset="0"/>
              </a:rPr>
              <a:t>Best platform for .NET apps on-premises</a:t>
            </a:r>
          </a:p>
        </p:txBody>
      </p:sp>
      <p:grpSp>
        <p:nvGrpSpPr>
          <p:cNvPr id="21" name="Group 20" descr="plus sign">
            <a:extLst>
              <a:ext uri="{FF2B5EF4-FFF2-40B4-BE49-F238E27FC236}">
                <a16:creationId xmlns:a16="http://schemas.microsoft.com/office/drawing/2014/main" id="{38C5FB32-F812-4E1F-8810-45F1311B7E99}"/>
              </a:ext>
            </a:extLst>
          </p:cNvPr>
          <p:cNvGrpSpPr/>
          <p:nvPr/>
        </p:nvGrpSpPr>
        <p:grpSpPr>
          <a:xfrm>
            <a:off x="7293352" y="2736586"/>
            <a:ext cx="475182" cy="513625"/>
            <a:chOff x="9706062" y="300972"/>
            <a:chExt cx="475250" cy="513697"/>
          </a:xfrm>
        </p:grpSpPr>
        <p:sp>
          <p:nvSpPr>
            <p:cNvPr id="17" name="Oval 16">
              <a:extLst>
                <a:ext uri="{FF2B5EF4-FFF2-40B4-BE49-F238E27FC236}">
                  <a16:creationId xmlns:a16="http://schemas.microsoft.com/office/drawing/2014/main" id="{F9AAA30A-F709-41E0-84CB-9BF3152FFD81}"/>
                </a:ext>
              </a:extLst>
            </p:cNvPr>
            <p:cNvSpPr/>
            <p:nvPr/>
          </p:nvSpPr>
          <p:spPr bwMode="auto">
            <a:xfrm>
              <a:off x="9710526" y="351048"/>
              <a:ext cx="463621" cy="46362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225">
                <a:defRPr/>
              </a:pPr>
              <a:endParaRPr lang="en-US" sz="3200">
                <a:solidFill>
                  <a:srgbClr val="FFFFFF"/>
                </a:solidFill>
                <a:latin typeface="Segoe UI"/>
              </a:endParaRPr>
            </a:p>
          </p:txBody>
        </p:sp>
        <p:sp>
          <p:nvSpPr>
            <p:cNvPr id="141" name="TextBox 140">
              <a:extLst>
                <a:ext uri="{FF2B5EF4-FFF2-40B4-BE49-F238E27FC236}">
                  <a16:creationId xmlns:a16="http://schemas.microsoft.com/office/drawing/2014/main" id="{024F3578-F6EF-49CD-978A-25E1557F54EB}"/>
                </a:ext>
              </a:extLst>
            </p:cNvPr>
            <p:cNvSpPr txBox="1"/>
            <p:nvPr/>
          </p:nvSpPr>
          <p:spPr>
            <a:xfrm>
              <a:off x="9706062" y="300972"/>
              <a:ext cx="475250" cy="492512"/>
            </a:xfrm>
            <a:prstGeom prst="rect">
              <a:avLst/>
            </a:prstGeom>
            <a:noFill/>
          </p:spPr>
          <p:txBody>
            <a:bodyPr wrap="square" lIns="0" tIns="0" rIns="0" bIns="0" rtlCol="0" anchor="ctr" anchorCtr="0">
              <a:spAutoFit/>
            </a:bodyPr>
            <a:lstStyle/>
            <a:p>
              <a:pPr algn="ctr" defTabSz="914225">
                <a:defRPr/>
              </a:pPr>
              <a:r>
                <a:rPr lang="en-US" sz="3200">
                  <a:solidFill>
                    <a:srgbClr val="FFFFFF"/>
                  </a:solidFill>
                  <a:latin typeface="Segoe UI"/>
                </a:rPr>
                <a:t>+</a:t>
              </a:r>
            </a:p>
          </p:txBody>
        </p:sp>
      </p:grpSp>
      <p:sp>
        <p:nvSpPr>
          <p:cNvPr id="144" name="Rectangle 143">
            <a:extLst>
              <a:ext uri="{FF2B5EF4-FFF2-40B4-BE49-F238E27FC236}">
                <a16:creationId xmlns:a16="http://schemas.microsoft.com/office/drawing/2014/main" id="{4D6CB0EA-89E9-42A1-8473-728C8A26BE73}"/>
              </a:ext>
              <a:ext uri="{C183D7F6-B498-43B3-948B-1728B52AA6E4}">
                <adec:decorative xmlns:adec="http://schemas.microsoft.com/office/drawing/2017/decorative" val="1"/>
              </a:ext>
            </a:extLst>
          </p:cNvPr>
          <p:cNvSpPr/>
          <p:nvPr/>
        </p:nvSpPr>
        <p:spPr bwMode="auto">
          <a:xfrm rot="2691400">
            <a:off x="8856990" y="2432595"/>
            <a:ext cx="1121824" cy="1121824"/>
          </a:xfrm>
          <a:prstGeom prst="rect">
            <a:avLst/>
          </a:prstGeom>
          <a:solidFill>
            <a:schemeClr val="tx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0" name="Graphic 261" descr="protect">
            <a:extLst>
              <a:ext uri="{FF2B5EF4-FFF2-40B4-BE49-F238E27FC236}">
                <a16:creationId xmlns:a16="http://schemas.microsoft.com/office/drawing/2014/main" id="{83F423D3-354A-4DEA-B46A-B2CC0BB456BD}"/>
              </a:ext>
            </a:extLst>
          </p:cNvPr>
          <p:cNvGrpSpPr/>
          <p:nvPr/>
        </p:nvGrpSpPr>
        <p:grpSpPr>
          <a:xfrm>
            <a:off x="9049347" y="2624929"/>
            <a:ext cx="736953" cy="731416"/>
            <a:chOff x="10090886" y="4843634"/>
            <a:chExt cx="464503" cy="461010"/>
          </a:xfrm>
        </p:grpSpPr>
        <p:sp>
          <p:nvSpPr>
            <p:cNvPr id="131" name="Freeform: Shape 130">
              <a:extLst>
                <a:ext uri="{FF2B5EF4-FFF2-40B4-BE49-F238E27FC236}">
                  <a16:creationId xmlns:a16="http://schemas.microsoft.com/office/drawing/2014/main" id="{42BB9430-094E-4330-ABC3-5EECE8148149}"/>
                </a:ext>
              </a:extLst>
            </p:cNvPr>
            <p:cNvSpPr/>
            <p:nvPr/>
          </p:nvSpPr>
          <p:spPr>
            <a:xfrm>
              <a:off x="10236634" y="5111093"/>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0078D4"/>
            </a:solidFill>
            <a:ln w="4763" cap="flat">
              <a:noFill/>
              <a:prstDash val="solid"/>
              <a:miter/>
            </a:ln>
          </p:spPr>
          <p:txBody>
            <a:bodyPr rtlCol="0" anchor="ctr"/>
            <a:lstStyle/>
            <a:p>
              <a:pPr defTabSz="1097029">
                <a:defRPr/>
              </a:pPr>
              <a:endParaRPr lang="en-US" sz="2117">
                <a:solidFill>
                  <a:srgbClr val="1A1A1A"/>
                </a:solidFill>
                <a:latin typeface="Segoe UI"/>
              </a:endParaRPr>
            </a:p>
          </p:txBody>
        </p:sp>
        <p:sp>
          <p:nvSpPr>
            <p:cNvPr id="132" name="Freeform: Shape 131">
              <a:extLst>
                <a:ext uri="{FF2B5EF4-FFF2-40B4-BE49-F238E27FC236}">
                  <a16:creationId xmlns:a16="http://schemas.microsoft.com/office/drawing/2014/main" id="{BE9F5F26-61D6-4475-A204-2BA2C084CE44}"/>
                </a:ext>
              </a:extLst>
            </p:cNvPr>
            <p:cNvSpPr/>
            <p:nvPr/>
          </p:nvSpPr>
          <p:spPr>
            <a:xfrm>
              <a:off x="10236634" y="5086182"/>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50E6FF"/>
            </a:solidFill>
            <a:ln w="4763" cap="flat">
              <a:noFill/>
              <a:prstDash val="solid"/>
              <a:miter/>
            </a:ln>
          </p:spPr>
          <p:txBody>
            <a:bodyPr rtlCol="0" anchor="ctr"/>
            <a:lstStyle/>
            <a:p>
              <a:pPr defTabSz="1097029">
                <a:defRPr/>
              </a:pPr>
              <a:endParaRPr lang="en-US" sz="2117">
                <a:solidFill>
                  <a:srgbClr val="1A1A1A"/>
                </a:solidFill>
                <a:latin typeface="Segoe UI"/>
              </a:endParaRPr>
            </a:p>
          </p:txBody>
        </p:sp>
        <p:sp>
          <p:nvSpPr>
            <p:cNvPr id="133" name="Freeform: Shape 132">
              <a:extLst>
                <a:ext uri="{FF2B5EF4-FFF2-40B4-BE49-F238E27FC236}">
                  <a16:creationId xmlns:a16="http://schemas.microsoft.com/office/drawing/2014/main" id="{20020443-9F4A-4CF4-8BD6-AC1FB2FA8815}"/>
                </a:ext>
              </a:extLst>
            </p:cNvPr>
            <p:cNvSpPr/>
            <p:nvPr/>
          </p:nvSpPr>
          <p:spPr>
            <a:xfrm>
              <a:off x="10236634" y="5060952"/>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0078D4"/>
            </a:solidFill>
            <a:ln w="4763" cap="flat">
              <a:noFill/>
              <a:prstDash val="solid"/>
              <a:miter/>
            </a:ln>
          </p:spPr>
          <p:txBody>
            <a:bodyPr rtlCol="0" anchor="ctr"/>
            <a:lstStyle/>
            <a:p>
              <a:pPr defTabSz="1097029">
                <a:defRPr/>
              </a:pPr>
              <a:endParaRPr lang="en-US" sz="2117">
                <a:solidFill>
                  <a:srgbClr val="1A1A1A"/>
                </a:solidFill>
                <a:latin typeface="Segoe UI"/>
              </a:endParaRPr>
            </a:p>
          </p:txBody>
        </p:sp>
        <p:sp>
          <p:nvSpPr>
            <p:cNvPr id="134" name="Freeform: Shape 133">
              <a:extLst>
                <a:ext uri="{FF2B5EF4-FFF2-40B4-BE49-F238E27FC236}">
                  <a16:creationId xmlns:a16="http://schemas.microsoft.com/office/drawing/2014/main" id="{58C472EB-DAB8-44C6-ADD5-ACA06AB2FE0A}"/>
                </a:ext>
              </a:extLst>
            </p:cNvPr>
            <p:cNvSpPr/>
            <p:nvPr/>
          </p:nvSpPr>
          <p:spPr>
            <a:xfrm>
              <a:off x="10236634" y="5035234"/>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50E6FF"/>
            </a:solidFill>
            <a:ln w="4763" cap="flat">
              <a:noFill/>
              <a:prstDash val="solid"/>
              <a:miter/>
            </a:ln>
          </p:spPr>
          <p:txBody>
            <a:bodyPr rtlCol="0" anchor="ctr"/>
            <a:lstStyle/>
            <a:p>
              <a:pPr defTabSz="1097029">
                <a:defRPr/>
              </a:pPr>
              <a:endParaRPr lang="en-US" sz="2117">
                <a:solidFill>
                  <a:srgbClr val="1A1A1A"/>
                </a:solidFill>
                <a:latin typeface="Segoe UI"/>
              </a:endParaRPr>
            </a:p>
          </p:txBody>
        </p:sp>
        <p:sp>
          <p:nvSpPr>
            <p:cNvPr id="135" name="Freeform: Shape 134">
              <a:extLst>
                <a:ext uri="{FF2B5EF4-FFF2-40B4-BE49-F238E27FC236}">
                  <a16:creationId xmlns:a16="http://schemas.microsoft.com/office/drawing/2014/main" id="{7EA03E07-68A3-4A47-A6F1-25BFB780C3FE}"/>
                </a:ext>
              </a:extLst>
            </p:cNvPr>
            <p:cNvSpPr/>
            <p:nvPr/>
          </p:nvSpPr>
          <p:spPr>
            <a:xfrm>
              <a:off x="10236634" y="5011542"/>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0078D4"/>
            </a:solidFill>
            <a:ln w="4763" cap="flat">
              <a:noFill/>
              <a:prstDash val="solid"/>
              <a:miter/>
            </a:ln>
          </p:spPr>
          <p:txBody>
            <a:bodyPr rtlCol="0" anchor="ctr"/>
            <a:lstStyle/>
            <a:p>
              <a:pPr defTabSz="1097029">
                <a:defRPr/>
              </a:pPr>
              <a:endParaRPr lang="en-US" sz="2117">
                <a:solidFill>
                  <a:srgbClr val="1A1A1A"/>
                </a:solidFill>
                <a:latin typeface="Segoe UI"/>
              </a:endParaRPr>
            </a:p>
          </p:txBody>
        </p:sp>
        <p:sp>
          <p:nvSpPr>
            <p:cNvPr id="136" name="Freeform: Shape 135">
              <a:extLst>
                <a:ext uri="{FF2B5EF4-FFF2-40B4-BE49-F238E27FC236}">
                  <a16:creationId xmlns:a16="http://schemas.microsoft.com/office/drawing/2014/main" id="{E104E0EB-48E0-432E-91DD-8B6722BC7C75}"/>
                </a:ext>
              </a:extLst>
            </p:cNvPr>
            <p:cNvSpPr/>
            <p:nvPr/>
          </p:nvSpPr>
          <p:spPr>
            <a:xfrm>
              <a:off x="10236634" y="4986555"/>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50E6FF"/>
            </a:solidFill>
            <a:ln w="4763" cap="flat">
              <a:noFill/>
              <a:prstDash val="solid"/>
              <a:miter/>
            </a:ln>
          </p:spPr>
          <p:txBody>
            <a:bodyPr rtlCol="0" anchor="ctr"/>
            <a:lstStyle/>
            <a:p>
              <a:pPr defTabSz="1097029">
                <a:defRPr/>
              </a:pPr>
              <a:endParaRPr lang="en-US" sz="2117">
                <a:solidFill>
                  <a:srgbClr val="1A1A1A"/>
                </a:solidFill>
                <a:latin typeface="Segoe UI"/>
              </a:endParaRPr>
            </a:p>
          </p:txBody>
        </p:sp>
        <p:sp>
          <p:nvSpPr>
            <p:cNvPr id="137" name="Freeform: Shape 136">
              <a:extLst>
                <a:ext uri="{FF2B5EF4-FFF2-40B4-BE49-F238E27FC236}">
                  <a16:creationId xmlns:a16="http://schemas.microsoft.com/office/drawing/2014/main" id="{71F0D822-F718-4F8C-A051-A2C738F7FEB4}"/>
                </a:ext>
              </a:extLst>
            </p:cNvPr>
            <p:cNvSpPr/>
            <p:nvPr/>
          </p:nvSpPr>
          <p:spPr>
            <a:xfrm>
              <a:off x="10236634" y="4964871"/>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0"/>
                    <a:pt x="219690" y="37954"/>
                  </a:cubicBezTo>
                  <a:cubicBezTo>
                    <a:pt x="219690" y="17987"/>
                    <a:pt x="170914" y="1801"/>
                    <a:pt x="110746" y="1801"/>
                  </a:cubicBezTo>
                  <a:cubicBezTo>
                    <a:pt x="50577" y="1801"/>
                    <a:pt x="1801" y="17987"/>
                    <a:pt x="1801" y="37954"/>
                  </a:cubicBezTo>
                  <a:cubicBezTo>
                    <a:pt x="1801" y="57920"/>
                    <a:pt x="50577" y="74106"/>
                    <a:pt x="110746" y="74106"/>
                  </a:cubicBezTo>
                  <a:close/>
                </a:path>
              </a:pathLst>
            </a:custGeom>
            <a:solidFill>
              <a:srgbClr val="0078D4"/>
            </a:solidFill>
            <a:ln w="4763" cap="flat">
              <a:noFill/>
              <a:prstDash val="solid"/>
              <a:miter/>
            </a:ln>
          </p:spPr>
          <p:txBody>
            <a:bodyPr rtlCol="0" anchor="ctr"/>
            <a:lstStyle/>
            <a:p>
              <a:pPr defTabSz="1097029">
                <a:defRPr/>
              </a:pPr>
              <a:endParaRPr lang="en-US" sz="2117">
                <a:solidFill>
                  <a:srgbClr val="1A1A1A"/>
                </a:solidFill>
                <a:latin typeface="Segoe UI"/>
              </a:endParaRPr>
            </a:p>
          </p:txBody>
        </p:sp>
        <p:sp>
          <p:nvSpPr>
            <p:cNvPr id="138" name="Freeform: Shape 137">
              <a:extLst>
                <a:ext uri="{FF2B5EF4-FFF2-40B4-BE49-F238E27FC236}">
                  <a16:creationId xmlns:a16="http://schemas.microsoft.com/office/drawing/2014/main" id="{9719D8A8-74A2-4DDD-AA0B-F616F1011DE4}"/>
                </a:ext>
              </a:extLst>
            </p:cNvPr>
            <p:cNvSpPr/>
            <p:nvPr/>
          </p:nvSpPr>
          <p:spPr>
            <a:xfrm>
              <a:off x="10118386" y="4843634"/>
              <a:ext cx="437003" cy="461010"/>
            </a:xfrm>
            <a:custGeom>
              <a:avLst/>
              <a:gdLst>
                <a:gd name="connsiteX0" fmla="*/ 204809 w 437002"/>
                <a:gd name="connsiteY0" fmla="*/ 1801 h 461010"/>
                <a:gd name="connsiteX1" fmla="*/ 1801 w 437002"/>
                <a:gd name="connsiteY1" fmla="*/ 123119 h 461010"/>
                <a:gd name="connsiteX2" fmla="*/ 25660 w 437002"/>
                <a:gd name="connsiteY2" fmla="*/ 123119 h 461010"/>
                <a:gd name="connsiteX3" fmla="*/ 204809 w 437002"/>
                <a:gd name="connsiteY3" fmla="*/ 22506 h 461010"/>
                <a:gd name="connsiteX4" fmla="*/ 414610 w 437002"/>
                <a:gd name="connsiteY4" fmla="*/ 232306 h 461010"/>
                <a:gd name="connsiteX5" fmla="*/ 204809 w 437002"/>
                <a:gd name="connsiteY5" fmla="*/ 442106 h 461010"/>
                <a:gd name="connsiteX6" fmla="*/ 25660 w 437002"/>
                <a:gd name="connsiteY6" fmla="*/ 341492 h 461010"/>
                <a:gd name="connsiteX7" fmla="*/ 1801 w 437002"/>
                <a:gd name="connsiteY7" fmla="*/ 341492 h 461010"/>
                <a:gd name="connsiteX8" fmla="*/ 204809 w 437002"/>
                <a:gd name="connsiteY8" fmla="*/ 462811 h 461010"/>
                <a:gd name="connsiteX9" fmla="*/ 435316 w 437002"/>
                <a:gd name="connsiteY9" fmla="*/ 232306 h 461010"/>
                <a:gd name="connsiteX10" fmla="*/ 204809 w 437002"/>
                <a:gd name="connsiteY10" fmla="*/ 1801 h 46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002" h="461010">
                  <a:moveTo>
                    <a:pt x="204809" y="1801"/>
                  </a:moveTo>
                  <a:cubicBezTo>
                    <a:pt x="116973" y="1801"/>
                    <a:pt x="40704" y="50895"/>
                    <a:pt x="1801" y="123119"/>
                  </a:cubicBezTo>
                  <a:lnTo>
                    <a:pt x="25660" y="123119"/>
                  </a:lnTo>
                  <a:cubicBezTo>
                    <a:pt x="62542" y="62783"/>
                    <a:pt x="128943" y="22506"/>
                    <a:pt x="204809" y="22506"/>
                  </a:cubicBezTo>
                  <a:cubicBezTo>
                    <a:pt x="320628" y="22506"/>
                    <a:pt x="414610" y="116406"/>
                    <a:pt x="414610" y="232306"/>
                  </a:cubicBezTo>
                  <a:cubicBezTo>
                    <a:pt x="414610" y="348205"/>
                    <a:pt x="320628" y="442106"/>
                    <a:pt x="204809" y="442106"/>
                  </a:cubicBezTo>
                  <a:cubicBezTo>
                    <a:pt x="128943" y="442106"/>
                    <a:pt x="62542" y="401828"/>
                    <a:pt x="25660" y="341492"/>
                  </a:cubicBezTo>
                  <a:lnTo>
                    <a:pt x="1801" y="341492"/>
                  </a:lnTo>
                  <a:cubicBezTo>
                    <a:pt x="40704" y="413717"/>
                    <a:pt x="117055" y="462811"/>
                    <a:pt x="204809" y="462811"/>
                  </a:cubicBezTo>
                  <a:cubicBezTo>
                    <a:pt x="332113" y="462811"/>
                    <a:pt x="435316" y="359609"/>
                    <a:pt x="435316" y="232306"/>
                  </a:cubicBezTo>
                  <a:cubicBezTo>
                    <a:pt x="435316" y="105002"/>
                    <a:pt x="332113" y="1801"/>
                    <a:pt x="204809" y="1801"/>
                  </a:cubicBezTo>
                  <a:close/>
                </a:path>
              </a:pathLst>
            </a:custGeom>
            <a:solidFill>
              <a:srgbClr val="0078D4"/>
            </a:solidFill>
            <a:ln w="4763" cap="flat">
              <a:noFill/>
              <a:prstDash val="solid"/>
              <a:miter/>
            </a:ln>
          </p:spPr>
          <p:txBody>
            <a:bodyPr rtlCol="0" anchor="ctr"/>
            <a:lstStyle/>
            <a:p>
              <a:pPr defTabSz="1097029">
                <a:defRPr/>
              </a:pPr>
              <a:endParaRPr lang="en-US" sz="2117">
                <a:solidFill>
                  <a:srgbClr val="1A1A1A"/>
                </a:solidFill>
                <a:latin typeface="Segoe UI"/>
              </a:endParaRPr>
            </a:p>
          </p:txBody>
        </p:sp>
        <p:sp>
          <p:nvSpPr>
            <p:cNvPr id="139" name="Freeform: Shape 138">
              <a:extLst>
                <a:ext uri="{FF2B5EF4-FFF2-40B4-BE49-F238E27FC236}">
                  <a16:creationId xmlns:a16="http://schemas.microsoft.com/office/drawing/2014/main" id="{E3522490-74C6-472D-9A93-F9224F0C92AB}"/>
                </a:ext>
              </a:extLst>
            </p:cNvPr>
            <p:cNvSpPr/>
            <p:nvPr/>
          </p:nvSpPr>
          <p:spPr>
            <a:xfrm>
              <a:off x="10090886" y="5001356"/>
              <a:ext cx="96045" cy="148868"/>
            </a:xfrm>
            <a:custGeom>
              <a:avLst/>
              <a:gdLst>
                <a:gd name="connsiteX0" fmla="*/ 50329 w 96044"/>
                <a:gd name="connsiteY0" fmla="*/ 1801 h 148867"/>
                <a:gd name="connsiteX1" fmla="*/ 1801 w 96044"/>
                <a:gd name="connsiteY1" fmla="*/ 50328 h 148867"/>
                <a:gd name="connsiteX2" fmla="*/ 1801 w 96044"/>
                <a:gd name="connsiteY2" fmla="*/ 147383 h 148867"/>
                <a:gd name="connsiteX3" fmla="*/ 98856 w 96044"/>
                <a:gd name="connsiteY3" fmla="*/ 147383 h 148867"/>
                <a:gd name="connsiteX4" fmla="*/ 98856 w 96044"/>
                <a:gd name="connsiteY4" fmla="*/ 50328 h 148867"/>
                <a:gd name="connsiteX5" fmla="*/ 50329 w 96044"/>
                <a:gd name="connsiteY5" fmla="*/ 1801 h 148867"/>
                <a:gd name="connsiteX6" fmla="*/ 33182 w 96044"/>
                <a:gd name="connsiteY6" fmla="*/ 33182 h 148867"/>
                <a:gd name="connsiteX7" fmla="*/ 50329 w 96044"/>
                <a:gd name="connsiteY7" fmla="*/ 26064 h 148867"/>
                <a:gd name="connsiteX8" fmla="*/ 67475 w 96044"/>
                <a:gd name="connsiteY8" fmla="*/ 33182 h 148867"/>
                <a:gd name="connsiteX9" fmla="*/ 74593 w 96044"/>
                <a:gd name="connsiteY9" fmla="*/ 50328 h 148867"/>
                <a:gd name="connsiteX10" fmla="*/ 26065 w 96044"/>
                <a:gd name="connsiteY10" fmla="*/ 50328 h 148867"/>
                <a:gd name="connsiteX11" fmla="*/ 33182 w 96044"/>
                <a:gd name="connsiteY11" fmla="*/ 33182 h 148867"/>
                <a:gd name="connsiteX12" fmla="*/ 50329 w 96044"/>
                <a:gd name="connsiteY12" fmla="*/ 110987 h 148867"/>
                <a:gd name="connsiteX13" fmla="*/ 38197 w 96044"/>
                <a:gd name="connsiteY13" fmla="*/ 98855 h 148867"/>
                <a:gd name="connsiteX14" fmla="*/ 50329 w 96044"/>
                <a:gd name="connsiteY14" fmla="*/ 86724 h 148867"/>
                <a:gd name="connsiteX15" fmla="*/ 62461 w 96044"/>
                <a:gd name="connsiteY15" fmla="*/ 98855 h 148867"/>
                <a:gd name="connsiteX16" fmla="*/ 50329 w 96044"/>
                <a:gd name="connsiteY16" fmla="*/ 110987 h 14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044" h="148867">
                  <a:moveTo>
                    <a:pt x="50329" y="1801"/>
                  </a:moveTo>
                  <a:cubicBezTo>
                    <a:pt x="23638" y="1801"/>
                    <a:pt x="1801" y="23638"/>
                    <a:pt x="1801" y="50328"/>
                  </a:cubicBezTo>
                  <a:lnTo>
                    <a:pt x="1801" y="147383"/>
                  </a:lnTo>
                  <a:lnTo>
                    <a:pt x="98856" y="147383"/>
                  </a:lnTo>
                  <a:lnTo>
                    <a:pt x="98856" y="50328"/>
                  </a:lnTo>
                  <a:cubicBezTo>
                    <a:pt x="98856" y="23638"/>
                    <a:pt x="77019" y="1801"/>
                    <a:pt x="50329" y="1801"/>
                  </a:cubicBezTo>
                  <a:close/>
                  <a:moveTo>
                    <a:pt x="33182" y="33182"/>
                  </a:moveTo>
                  <a:cubicBezTo>
                    <a:pt x="37792" y="28572"/>
                    <a:pt x="43858" y="26064"/>
                    <a:pt x="50329" y="26064"/>
                  </a:cubicBezTo>
                  <a:cubicBezTo>
                    <a:pt x="56718" y="26064"/>
                    <a:pt x="62865" y="28572"/>
                    <a:pt x="67475" y="33182"/>
                  </a:cubicBezTo>
                  <a:cubicBezTo>
                    <a:pt x="72085" y="37792"/>
                    <a:pt x="74593" y="43857"/>
                    <a:pt x="74593" y="50328"/>
                  </a:cubicBezTo>
                  <a:lnTo>
                    <a:pt x="26065" y="50328"/>
                  </a:lnTo>
                  <a:cubicBezTo>
                    <a:pt x="26065" y="43939"/>
                    <a:pt x="28572" y="37792"/>
                    <a:pt x="33182" y="33182"/>
                  </a:cubicBezTo>
                  <a:close/>
                  <a:moveTo>
                    <a:pt x="50329" y="110987"/>
                  </a:moveTo>
                  <a:cubicBezTo>
                    <a:pt x="43616" y="110987"/>
                    <a:pt x="38197" y="105568"/>
                    <a:pt x="38197" y="98855"/>
                  </a:cubicBezTo>
                  <a:cubicBezTo>
                    <a:pt x="38197" y="92142"/>
                    <a:pt x="43616" y="86724"/>
                    <a:pt x="50329" y="86724"/>
                  </a:cubicBezTo>
                  <a:cubicBezTo>
                    <a:pt x="57042" y="86724"/>
                    <a:pt x="62461" y="92142"/>
                    <a:pt x="62461" y="98855"/>
                  </a:cubicBezTo>
                  <a:cubicBezTo>
                    <a:pt x="62461" y="105568"/>
                    <a:pt x="57042" y="110987"/>
                    <a:pt x="50329" y="110987"/>
                  </a:cubicBezTo>
                  <a:close/>
                </a:path>
              </a:pathLst>
            </a:custGeom>
            <a:solidFill>
              <a:srgbClr val="0078D4"/>
            </a:solidFill>
            <a:ln w="4763" cap="flat">
              <a:noFill/>
              <a:prstDash val="solid"/>
              <a:miter/>
            </a:ln>
          </p:spPr>
          <p:txBody>
            <a:bodyPr rtlCol="0" anchor="ctr"/>
            <a:lstStyle/>
            <a:p>
              <a:pPr defTabSz="1097029">
                <a:defRPr/>
              </a:pPr>
              <a:endParaRPr lang="en-US" sz="2117">
                <a:solidFill>
                  <a:srgbClr val="1A1A1A"/>
                </a:solidFill>
                <a:latin typeface="Segoe UI"/>
              </a:endParaRPr>
            </a:p>
          </p:txBody>
        </p:sp>
      </p:grpSp>
      <p:sp>
        <p:nvSpPr>
          <p:cNvPr id="45" name="TextBox 44">
            <a:extLst>
              <a:ext uri="{FF2B5EF4-FFF2-40B4-BE49-F238E27FC236}">
                <a16:creationId xmlns:a16="http://schemas.microsoft.com/office/drawing/2014/main" id="{FB28FBFE-4FFA-4636-9FF2-676A3DED3A0D}"/>
              </a:ext>
            </a:extLst>
          </p:cNvPr>
          <p:cNvSpPr txBox="1"/>
          <p:nvPr/>
        </p:nvSpPr>
        <p:spPr>
          <a:xfrm>
            <a:off x="8048373" y="3865692"/>
            <a:ext cx="2742811" cy="343443"/>
          </a:xfrm>
          <a:prstGeom prst="rect">
            <a:avLst/>
          </a:prstGeom>
          <a:noFill/>
        </p:spPr>
        <p:txBody>
          <a:bodyPr wrap="square" rtlCol="0">
            <a:spAutoFit/>
          </a:bodyPr>
          <a:lstStyle/>
          <a:p>
            <a:pPr algn="ctr" defTabSz="913874">
              <a:defRPr/>
            </a:pPr>
            <a:r>
              <a:rPr lang="en-US" sz="1600">
                <a:solidFill>
                  <a:srgbClr val="50E6FF"/>
                </a:solidFill>
                <a:latin typeface="Segoe UI Semibold" panose="020B0702040204020203" pitchFamily="34" charset="0"/>
                <a:cs typeface="Segoe UI Semibold" panose="020B0702040204020203" pitchFamily="34" charset="0"/>
              </a:rPr>
              <a:t>Built-in security</a:t>
            </a:r>
          </a:p>
        </p:txBody>
      </p:sp>
      <p:sp>
        <p:nvSpPr>
          <p:cNvPr id="4" name="TextBox 3">
            <a:extLst>
              <a:ext uri="{FF2B5EF4-FFF2-40B4-BE49-F238E27FC236}">
                <a16:creationId xmlns:a16="http://schemas.microsoft.com/office/drawing/2014/main" id="{9EC5596F-FB38-466A-A104-76CBF9FFAC67}"/>
              </a:ext>
            </a:extLst>
          </p:cNvPr>
          <p:cNvSpPr txBox="1"/>
          <p:nvPr/>
        </p:nvSpPr>
        <p:spPr>
          <a:xfrm>
            <a:off x="208074" y="1032204"/>
            <a:ext cx="7746131" cy="374793"/>
          </a:xfrm>
          <a:prstGeom prst="rect">
            <a:avLst/>
          </a:prstGeom>
          <a:noFill/>
        </p:spPr>
        <p:txBody>
          <a:bodyPr wrap="square" rtlCol="0">
            <a:spAutoFit/>
          </a:bodyPr>
          <a:lstStyle/>
          <a:p>
            <a:pPr algn="ctr" defTabSz="914049"/>
            <a:r>
              <a:rPr lang="en-US">
                <a:solidFill>
                  <a:srgbClr val="50E6FF"/>
                </a:solidFill>
                <a:latin typeface="Segoe UI" panose="020B0502040204020203" pitchFamily="34" charset="0"/>
                <a:cs typeface="Segoe UI" panose="020B0502040204020203" pitchFamily="34" charset="0"/>
              </a:rPr>
              <a:t>Familiar Kubernetes application platform available on Azure Stack HCI</a:t>
            </a:r>
          </a:p>
        </p:txBody>
      </p:sp>
      <p:pic>
        <p:nvPicPr>
          <p:cNvPr id="3" name="Picture 2" descr="windows logo">
            <a:extLst>
              <a:ext uri="{FF2B5EF4-FFF2-40B4-BE49-F238E27FC236}">
                <a16:creationId xmlns:a16="http://schemas.microsoft.com/office/drawing/2014/main" id="{5DD73585-524A-4DE9-A7DF-BB814E16D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139" y="2088524"/>
            <a:ext cx="273517" cy="273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inux logo">
            <a:extLst>
              <a:ext uri="{FF2B5EF4-FFF2-40B4-BE49-F238E27FC236}">
                <a16:creationId xmlns:a16="http://schemas.microsoft.com/office/drawing/2014/main" id="{92ECE16F-7EF2-48AE-B8B4-0309FEE5D1C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p:blipFill>
        <p:spPr bwMode="auto">
          <a:xfrm>
            <a:off x="6365713" y="2008025"/>
            <a:ext cx="312714" cy="35401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3E070B2-FE24-4C4B-9DAA-2A07B32A25C0}"/>
              </a:ext>
            </a:extLst>
          </p:cNvPr>
          <p:cNvSpPr txBox="1"/>
          <p:nvPr/>
        </p:nvSpPr>
        <p:spPr>
          <a:xfrm>
            <a:off x="1013157" y="4511578"/>
            <a:ext cx="3183851" cy="978411"/>
          </a:xfrm>
          <a:prstGeom prst="rect">
            <a:avLst/>
          </a:prstGeom>
          <a:noFill/>
        </p:spPr>
        <p:txBody>
          <a:bodyPr wrap="square" rtlCol="0">
            <a:spAutoFit/>
          </a:bodyPr>
          <a:lstStyle/>
          <a:p>
            <a:pPr algn="ctr" defTabSz="914192" fontAlgn="t">
              <a:lnSpc>
                <a:spcPct val="107000"/>
              </a:lnSpc>
              <a:buSzPts val="1100"/>
              <a:defRPr/>
            </a:pPr>
            <a:r>
              <a:rPr lang="en-US" sz="1078">
                <a:solidFill>
                  <a:srgbClr val="FFFFFF"/>
                </a:solidFill>
                <a:latin typeface="Segoe UI"/>
              </a:rPr>
              <a:t>AKS-consistent Kubernetes  cluster management</a:t>
            </a:r>
          </a:p>
          <a:p>
            <a:pPr algn="ctr" defTabSz="914192" fontAlgn="t">
              <a:lnSpc>
                <a:spcPct val="107000"/>
              </a:lnSpc>
              <a:buSzPts val="1100"/>
              <a:defRPr/>
            </a:pPr>
            <a:endParaRPr lang="en-US" sz="1078">
              <a:solidFill>
                <a:srgbClr val="FFFFFF"/>
              </a:solidFill>
              <a:latin typeface="Segoe UI"/>
            </a:endParaRPr>
          </a:p>
          <a:p>
            <a:pPr algn="ctr" defTabSz="914192" fontAlgn="t">
              <a:lnSpc>
                <a:spcPct val="107000"/>
              </a:lnSpc>
              <a:buSzPts val="1100"/>
              <a:defRPr/>
            </a:pPr>
            <a:r>
              <a:rPr lang="en-US" sz="1078">
                <a:solidFill>
                  <a:srgbClr val="FFFFFF"/>
                </a:solidFill>
                <a:latin typeface="Segoe UI"/>
              </a:rPr>
              <a:t>Easy AKS deployment on Azure Stack HCI</a:t>
            </a:r>
          </a:p>
          <a:p>
            <a:pPr algn="ctr" defTabSz="914192" fontAlgn="t">
              <a:lnSpc>
                <a:spcPct val="107000"/>
              </a:lnSpc>
              <a:buSzPts val="1100"/>
              <a:defRPr/>
            </a:pPr>
            <a:endParaRPr lang="en-US" sz="1078">
              <a:solidFill>
                <a:srgbClr val="FFFFFF"/>
              </a:solidFill>
              <a:latin typeface="Segoe UI"/>
            </a:endParaRPr>
          </a:p>
          <a:p>
            <a:pPr algn="ctr" defTabSz="914192" fontAlgn="t">
              <a:lnSpc>
                <a:spcPct val="107000"/>
              </a:lnSpc>
              <a:buSzPts val="1100"/>
              <a:defRPr/>
            </a:pPr>
            <a:r>
              <a:rPr lang="en-US" sz="1078">
                <a:solidFill>
                  <a:srgbClr val="FFFFFF"/>
                </a:solidFill>
                <a:latin typeface="Segoe UI"/>
              </a:rPr>
              <a:t>Built-in Azure Arc capability</a:t>
            </a:r>
          </a:p>
        </p:txBody>
      </p:sp>
      <p:sp>
        <p:nvSpPr>
          <p:cNvPr id="50" name="TextBox 49">
            <a:extLst>
              <a:ext uri="{FF2B5EF4-FFF2-40B4-BE49-F238E27FC236}">
                <a16:creationId xmlns:a16="http://schemas.microsoft.com/office/drawing/2014/main" id="{FE5C89C2-64C8-49C1-84C9-38F2FF3C195A}"/>
              </a:ext>
            </a:extLst>
          </p:cNvPr>
          <p:cNvSpPr txBox="1"/>
          <p:nvPr/>
        </p:nvSpPr>
        <p:spPr>
          <a:xfrm>
            <a:off x="4369663" y="4527375"/>
            <a:ext cx="3375404" cy="978411"/>
          </a:xfrm>
          <a:prstGeom prst="rect">
            <a:avLst/>
          </a:prstGeom>
          <a:noFill/>
        </p:spPr>
        <p:txBody>
          <a:bodyPr wrap="square" rtlCol="0">
            <a:spAutoFit/>
          </a:bodyPr>
          <a:lstStyle/>
          <a:p>
            <a:pPr algn="ctr" defTabSz="914192" fontAlgn="t">
              <a:lnSpc>
                <a:spcPct val="107000"/>
              </a:lnSpc>
              <a:buSzPts val="1100"/>
              <a:defRPr/>
            </a:pPr>
            <a:r>
              <a:rPr lang="en-US" sz="1078">
                <a:solidFill>
                  <a:srgbClr val="FFFFFF"/>
                </a:solidFill>
                <a:latin typeface="Segoe UI"/>
                <a:cs typeface="Segoe UI" panose="020B0502040204020203" pitchFamily="34" charset="0"/>
              </a:rPr>
              <a:t>Support for both Linux and Windows applications</a:t>
            </a:r>
          </a:p>
          <a:p>
            <a:pPr algn="ctr" defTabSz="914192" fontAlgn="t">
              <a:lnSpc>
                <a:spcPct val="107000"/>
              </a:lnSpc>
              <a:buSzPts val="1100"/>
              <a:defRPr/>
            </a:pPr>
            <a:endParaRPr lang="en-US" sz="1078">
              <a:solidFill>
                <a:srgbClr val="FFFFFF"/>
              </a:solidFill>
              <a:latin typeface="Segoe UI"/>
              <a:cs typeface="Segoe UI" panose="020B0502040204020203" pitchFamily="34" charset="0"/>
            </a:endParaRPr>
          </a:p>
          <a:p>
            <a:pPr algn="ctr" defTabSz="914192" fontAlgn="t">
              <a:lnSpc>
                <a:spcPct val="107000"/>
              </a:lnSpc>
              <a:buSzPts val="1100"/>
              <a:defRPr/>
            </a:pPr>
            <a:r>
              <a:rPr lang="en-US" sz="1078">
                <a:solidFill>
                  <a:srgbClr val="FFFFFF"/>
                </a:solidFill>
                <a:latin typeface="Segoe UI"/>
                <a:cs typeface="Segoe UI" panose="020B0502040204020203" pitchFamily="34" charset="0"/>
              </a:rPr>
              <a:t>Differentiated container solution for Windows</a:t>
            </a:r>
          </a:p>
          <a:p>
            <a:pPr algn="ctr" defTabSz="914192" fontAlgn="t">
              <a:lnSpc>
                <a:spcPct val="107000"/>
              </a:lnSpc>
              <a:buSzPts val="1100"/>
              <a:defRPr/>
            </a:pPr>
            <a:endParaRPr lang="en-US" sz="1078">
              <a:solidFill>
                <a:srgbClr val="FFFFFF"/>
              </a:solidFill>
              <a:latin typeface="Segoe UI"/>
              <a:cs typeface="Segoe UI" panose="020B0502040204020203" pitchFamily="34" charset="0"/>
            </a:endParaRPr>
          </a:p>
          <a:p>
            <a:pPr algn="ctr" defTabSz="914192" fontAlgn="t">
              <a:lnSpc>
                <a:spcPct val="107000"/>
              </a:lnSpc>
              <a:buSzPts val="1100"/>
              <a:defRPr/>
            </a:pPr>
            <a:r>
              <a:rPr lang="en-US" sz="1078">
                <a:solidFill>
                  <a:srgbClr val="FFFFFF"/>
                </a:solidFill>
                <a:latin typeface="Segoe UI"/>
                <a:cs typeface="Segoe UI" panose="020B0502040204020203" pitchFamily="34" charset="0"/>
              </a:rPr>
              <a:t>Local administration with Windows Admin Center</a:t>
            </a:r>
          </a:p>
        </p:txBody>
      </p:sp>
      <p:sp>
        <p:nvSpPr>
          <p:cNvPr id="51" name="TextBox 50">
            <a:extLst>
              <a:ext uri="{FF2B5EF4-FFF2-40B4-BE49-F238E27FC236}">
                <a16:creationId xmlns:a16="http://schemas.microsoft.com/office/drawing/2014/main" id="{9C15C989-A954-4B0A-B8B9-80F7CD51CFB1}"/>
              </a:ext>
            </a:extLst>
          </p:cNvPr>
          <p:cNvSpPr txBox="1"/>
          <p:nvPr/>
        </p:nvSpPr>
        <p:spPr>
          <a:xfrm>
            <a:off x="7861119" y="4550977"/>
            <a:ext cx="3113755" cy="890093"/>
          </a:xfrm>
          <a:prstGeom prst="rect">
            <a:avLst/>
          </a:prstGeom>
          <a:noFill/>
        </p:spPr>
        <p:txBody>
          <a:bodyPr wrap="square" rtlCol="0">
            <a:spAutoFit/>
          </a:bodyPr>
          <a:lstStyle/>
          <a:p>
            <a:pPr algn="ctr" defTabSz="896215">
              <a:spcBef>
                <a:spcPts val="1176"/>
              </a:spcBef>
              <a:defRPr/>
            </a:pPr>
            <a:r>
              <a:rPr lang="en-US" sz="1078">
                <a:solidFill>
                  <a:srgbClr val="FFFFFF"/>
                </a:solidFill>
                <a:latin typeface="Segoe UI"/>
                <a:cs typeface="Segoe UI" panose="020B0502040204020203" pitchFamily="34" charset="0"/>
              </a:rPr>
              <a:t>Secure and trusted platform</a:t>
            </a:r>
          </a:p>
          <a:p>
            <a:pPr algn="ctr" defTabSz="896215">
              <a:spcBef>
                <a:spcPts val="1176"/>
              </a:spcBef>
              <a:defRPr/>
            </a:pPr>
            <a:r>
              <a:rPr lang="en-US" sz="1078">
                <a:solidFill>
                  <a:srgbClr val="FFFFFF"/>
                </a:solidFill>
                <a:latin typeface="Segoe UI"/>
                <a:cs typeface="Segoe UI" panose="020B0502040204020203" pitchFamily="34" charset="0"/>
              </a:rPr>
              <a:t>Single and consistent identity</a:t>
            </a:r>
          </a:p>
          <a:p>
            <a:pPr algn="ctr" defTabSz="896215">
              <a:spcBef>
                <a:spcPts val="1176"/>
              </a:spcBef>
              <a:defRPr/>
            </a:pPr>
            <a:r>
              <a:rPr lang="en-US" sz="1078">
                <a:solidFill>
                  <a:srgbClr val="FFFFFF"/>
                </a:solidFill>
                <a:latin typeface="Segoe UI"/>
                <a:cs typeface="Segoe UI" panose="020B0502040204020203" pitchFamily="34" charset="0"/>
              </a:rPr>
              <a:t>Always up-to-date like Azure</a:t>
            </a:r>
          </a:p>
        </p:txBody>
      </p:sp>
    </p:spTree>
    <p:extLst>
      <p:ext uri="{BB962C8B-B14F-4D97-AF65-F5344CB8AC3E}">
        <p14:creationId xmlns:p14="http://schemas.microsoft.com/office/powerpoint/2010/main" val="195750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9254D9B0-7708-4CA6-B555-E5E86BDDD11F}"/>
              </a:ext>
            </a:extLst>
          </p:cNvPr>
          <p:cNvSpPr txBox="1">
            <a:spLocks noGrp="1"/>
          </p:cNvSpPr>
          <p:nvPr>
            <p:ph type="title"/>
          </p:nvPr>
        </p:nvSpPr>
        <p:spPr>
          <a:xfrm>
            <a:off x="589744" y="457622"/>
            <a:ext cx="11015688" cy="553959"/>
          </a:xfrm>
        </p:spPr>
        <p:txBody>
          <a:bodyPr/>
          <a:lst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noProof="0">
                <a:solidFill>
                  <a:schemeClr val="bg1"/>
                </a:solidFill>
              </a:rPr>
              <a:t>Azure hybrid by design </a:t>
            </a:r>
          </a:p>
        </p:txBody>
      </p:sp>
      <p:cxnSp>
        <p:nvCxnSpPr>
          <p:cNvPr id="34" name="Straight Connector 33">
            <a:extLst>
              <a:ext uri="{FF2B5EF4-FFF2-40B4-BE49-F238E27FC236}">
                <a16:creationId xmlns:a16="http://schemas.microsoft.com/office/drawing/2014/main" id="{35CBB04C-13D1-4E4E-A68C-155750CC16CA}"/>
              </a:ext>
              <a:ext uri="{C183D7F6-B498-43B3-948B-1728B52AA6E4}">
                <adec:decorative xmlns:adec="http://schemas.microsoft.com/office/drawing/2017/decorative" val="1"/>
              </a:ext>
            </a:extLst>
          </p:cNvPr>
          <p:cNvCxnSpPr>
            <a:cxnSpLocks/>
          </p:cNvCxnSpPr>
          <p:nvPr/>
        </p:nvCxnSpPr>
        <p:spPr>
          <a:xfrm>
            <a:off x="866" y="3085539"/>
            <a:ext cx="1307754"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1EE12CF-83F0-4FC5-A441-5B20D209D4BE}"/>
              </a:ext>
              <a:ext uri="{C183D7F6-B498-43B3-948B-1728B52AA6E4}">
                <adec:decorative xmlns:adec="http://schemas.microsoft.com/office/drawing/2017/decorative" val="1"/>
              </a:ext>
            </a:extLst>
          </p:cNvPr>
          <p:cNvSpPr/>
          <p:nvPr/>
        </p:nvSpPr>
        <p:spPr bwMode="auto">
          <a:xfrm rot="2691400">
            <a:off x="1373882" y="2132215"/>
            <a:ext cx="1906651" cy="1906651"/>
          </a:xfrm>
          <a:prstGeom prst="rect">
            <a:avLst/>
          </a:prstGeom>
          <a:solidFill>
            <a:schemeClr val="tx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6" name="Group 88" descr="data, cloud, scale">
            <a:extLst>
              <a:ext uri="{FF2B5EF4-FFF2-40B4-BE49-F238E27FC236}">
                <a16:creationId xmlns:a16="http://schemas.microsoft.com/office/drawing/2014/main" id="{FEA95679-125B-41F5-84EC-8057F2757EFB}"/>
              </a:ext>
            </a:extLst>
          </p:cNvPr>
          <p:cNvGrpSpPr>
            <a:grpSpLocks noChangeAspect="1"/>
          </p:cNvGrpSpPr>
          <p:nvPr/>
        </p:nvGrpSpPr>
        <p:grpSpPr bwMode="auto">
          <a:xfrm>
            <a:off x="1703259" y="2463983"/>
            <a:ext cx="1247893" cy="1243115"/>
            <a:chOff x="5781" y="773"/>
            <a:chExt cx="261" cy="260"/>
          </a:xfrm>
        </p:grpSpPr>
        <p:sp>
          <p:nvSpPr>
            <p:cNvPr id="37" name="AutoShape 87">
              <a:extLst>
                <a:ext uri="{FF2B5EF4-FFF2-40B4-BE49-F238E27FC236}">
                  <a16:creationId xmlns:a16="http://schemas.microsoft.com/office/drawing/2014/main" id="{59F6D69F-BCA3-46A6-9D29-5DCBB7A94656}"/>
                </a:ext>
              </a:extLst>
            </p:cNvPr>
            <p:cNvSpPr>
              <a:spLocks noChangeAspect="1" noChangeArrowheads="1" noTextEdit="1"/>
            </p:cNvSpPr>
            <p:nvPr/>
          </p:nvSpPr>
          <p:spPr bwMode="auto">
            <a:xfrm>
              <a:off x="5781" y="773"/>
              <a:ext cx="2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38" name="Freeform 89">
              <a:extLst>
                <a:ext uri="{FF2B5EF4-FFF2-40B4-BE49-F238E27FC236}">
                  <a16:creationId xmlns:a16="http://schemas.microsoft.com/office/drawing/2014/main" id="{B2760A81-5765-41A3-BBE6-FCE091385F59}"/>
                </a:ext>
              </a:extLst>
            </p:cNvPr>
            <p:cNvSpPr>
              <a:spLocks/>
            </p:cNvSpPr>
            <p:nvPr/>
          </p:nvSpPr>
          <p:spPr bwMode="auto">
            <a:xfrm>
              <a:off x="5990" y="910"/>
              <a:ext cx="51" cy="80"/>
            </a:xfrm>
            <a:custGeom>
              <a:avLst/>
              <a:gdLst>
                <a:gd name="T0" fmla="*/ 28 w 76"/>
                <a:gd name="T1" fmla="*/ 118 h 118"/>
                <a:gd name="T2" fmla="*/ 76 w 76"/>
                <a:gd name="T3" fmla="*/ 0 h 118"/>
                <a:gd name="T4" fmla="*/ 37 w 76"/>
                <a:gd name="T5" fmla="*/ 0 h 118"/>
                <a:gd name="T6" fmla="*/ 0 w 76"/>
                <a:gd name="T7" fmla="*/ 90 h 118"/>
                <a:gd name="T8" fmla="*/ 28 w 76"/>
                <a:gd name="T9" fmla="*/ 118 h 118"/>
              </a:gdLst>
              <a:ahLst/>
              <a:cxnLst>
                <a:cxn ang="0">
                  <a:pos x="T0" y="T1"/>
                </a:cxn>
                <a:cxn ang="0">
                  <a:pos x="T2" y="T3"/>
                </a:cxn>
                <a:cxn ang="0">
                  <a:pos x="T4" y="T5"/>
                </a:cxn>
                <a:cxn ang="0">
                  <a:pos x="T6" y="T7"/>
                </a:cxn>
                <a:cxn ang="0">
                  <a:pos x="T8" y="T9"/>
                </a:cxn>
              </a:cxnLst>
              <a:rect l="0" t="0" r="r" b="b"/>
              <a:pathLst>
                <a:path w="76" h="118">
                  <a:moveTo>
                    <a:pt x="28" y="118"/>
                  </a:moveTo>
                  <a:cubicBezTo>
                    <a:pt x="56" y="86"/>
                    <a:pt x="74" y="45"/>
                    <a:pt x="76" y="0"/>
                  </a:cubicBezTo>
                  <a:cubicBezTo>
                    <a:pt x="37" y="0"/>
                    <a:pt x="37" y="0"/>
                    <a:pt x="37" y="0"/>
                  </a:cubicBezTo>
                  <a:cubicBezTo>
                    <a:pt x="35" y="34"/>
                    <a:pt x="21" y="65"/>
                    <a:pt x="0" y="90"/>
                  </a:cubicBezTo>
                  <a:lnTo>
                    <a:pt x="28" y="1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39" name="Freeform 90">
              <a:extLst>
                <a:ext uri="{FF2B5EF4-FFF2-40B4-BE49-F238E27FC236}">
                  <a16:creationId xmlns:a16="http://schemas.microsoft.com/office/drawing/2014/main" id="{5858FEE3-A78C-4840-8797-BC4B2C221798}"/>
                </a:ext>
              </a:extLst>
            </p:cNvPr>
            <p:cNvSpPr>
              <a:spLocks/>
            </p:cNvSpPr>
            <p:nvPr/>
          </p:nvSpPr>
          <p:spPr bwMode="auto">
            <a:xfrm>
              <a:off x="5781" y="816"/>
              <a:ext cx="53" cy="80"/>
            </a:xfrm>
            <a:custGeom>
              <a:avLst/>
              <a:gdLst>
                <a:gd name="T0" fmla="*/ 49 w 78"/>
                <a:gd name="T1" fmla="*/ 0 h 119"/>
                <a:gd name="T2" fmla="*/ 0 w 78"/>
                <a:gd name="T3" fmla="*/ 119 h 119"/>
                <a:gd name="T4" fmla="*/ 41 w 78"/>
                <a:gd name="T5" fmla="*/ 119 h 119"/>
                <a:gd name="T6" fmla="*/ 78 w 78"/>
                <a:gd name="T7" fmla="*/ 29 h 119"/>
                <a:gd name="T8" fmla="*/ 49 w 78"/>
                <a:gd name="T9" fmla="*/ 0 h 119"/>
              </a:gdLst>
              <a:ahLst/>
              <a:cxnLst>
                <a:cxn ang="0">
                  <a:pos x="T0" y="T1"/>
                </a:cxn>
                <a:cxn ang="0">
                  <a:pos x="T2" y="T3"/>
                </a:cxn>
                <a:cxn ang="0">
                  <a:pos x="T4" y="T5"/>
                </a:cxn>
                <a:cxn ang="0">
                  <a:pos x="T6" y="T7"/>
                </a:cxn>
                <a:cxn ang="0">
                  <a:pos x="T8" y="T9"/>
                </a:cxn>
              </a:cxnLst>
              <a:rect l="0" t="0" r="r" b="b"/>
              <a:pathLst>
                <a:path w="78" h="119">
                  <a:moveTo>
                    <a:pt x="49" y="0"/>
                  </a:moveTo>
                  <a:cubicBezTo>
                    <a:pt x="21" y="32"/>
                    <a:pt x="2" y="73"/>
                    <a:pt x="0" y="119"/>
                  </a:cubicBezTo>
                  <a:cubicBezTo>
                    <a:pt x="41" y="119"/>
                    <a:pt x="41" y="119"/>
                    <a:pt x="41" y="119"/>
                  </a:cubicBezTo>
                  <a:cubicBezTo>
                    <a:pt x="43" y="84"/>
                    <a:pt x="57" y="53"/>
                    <a:pt x="78" y="29"/>
                  </a:cubicBezTo>
                  <a:lnTo>
                    <a:pt x="49"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40" name="Freeform 91">
              <a:extLst>
                <a:ext uri="{FF2B5EF4-FFF2-40B4-BE49-F238E27FC236}">
                  <a16:creationId xmlns:a16="http://schemas.microsoft.com/office/drawing/2014/main" id="{3A776792-B887-4805-AAC4-C0D1B326724F}"/>
                </a:ext>
              </a:extLst>
            </p:cNvPr>
            <p:cNvSpPr>
              <a:spLocks/>
            </p:cNvSpPr>
            <p:nvPr/>
          </p:nvSpPr>
          <p:spPr bwMode="auto">
            <a:xfrm>
              <a:off x="5825" y="980"/>
              <a:ext cx="80" cy="53"/>
            </a:xfrm>
            <a:custGeom>
              <a:avLst/>
              <a:gdLst>
                <a:gd name="T0" fmla="*/ 0 w 118"/>
                <a:gd name="T1" fmla="*/ 29 h 78"/>
                <a:gd name="T2" fmla="*/ 118 w 118"/>
                <a:gd name="T3" fmla="*/ 78 h 78"/>
                <a:gd name="T4" fmla="*/ 118 w 118"/>
                <a:gd name="T5" fmla="*/ 37 h 78"/>
                <a:gd name="T6" fmla="*/ 29 w 118"/>
                <a:gd name="T7" fmla="*/ 0 h 78"/>
                <a:gd name="T8" fmla="*/ 0 w 118"/>
                <a:gd name="T9" fmla="*/ 29 h 78"/>
              </a:gdLst>
              <a:ahLst/>
              <a:cxnLst>
                <a:cxn ang="0">
                  <a:pos x="T0" y="T1"/>
                </a:cxn>
                <a:cxn ang="0">
                  <a:pos x="T2" y="T3"/>
                </a:cxn>
                <a:cxn ang="0">
                  <a:pos x="T4" y="T5"/>
                </a:cxn>
                <a:cxn ang="0">
                  <a:pos x="T6" y="T7"/>
                </a:cxn>
                <a:cxn ang="0">
                  <a:pos x="T8" y="T9"/>
                </a:cxn>
              </a:cxnLst>
              <a:rect l="0" t="0" r="r" b="b"/>
              <a:pathLst>
                <a:path w="118" h="78">
                  <a:moveTo>
                    <a:pt x="0" y="29"/>
                  </a:moveTo>
                  <a:cubicBezTo>
                    <a:pt x="32" y="57"/>
                    <a:pt x="73" y="76"/>
                    <a:pt x="118" y="78"/>
                  </a:cubicBezTo>
                  <a:cubicBezTo>
                    <a:pt x="118" y="37"/>
                    <a:pt x="118" y="37"/>
                    <a:pt x="118" y="37"/>
                  </a:cubicBezTo>
                  <a:cubicBezTo>
                    <a:pt x="84" y="35"/>
                    <a:pt x="53" y="21"/>
                    <a:pt x="29" y="0"/>
                  </a:cubicBezTo>
                  <a:lnTo>
                    <a:pt x="0" y="2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41" name="Freeform 92">
              <a:extLst>
                <a:ext uri="{FF2B5EF4-FFF2-40B4-BE49-F238E27FC236}">
                  <a16:creationId xmlns:a16="http://schemas.microsoft.com/office/drawing/2014/main" id="{A0CCC590-B3B9-41BD-8F78-53BB61A1C264}"/>
                </a:ext>
              </a:extLst>
            </p:cNvPr>
            <p:cNvSpPr>
              <a:spLocks/>
            </p:cNvSpPr>
            <p:nvPr/>
          </p:nvSpPr>
          <p:spPr bwMode="auto">
            <a:xfrm>
              <a:off x="5781" y="910"/>
              <a:ext cx="53" cy="80"/>
            </a:xfrm>
            <a:custGeom>
              <a:avLst/>
              <a:gdLst>
                <a:gd name="T0" fmla="*/ 0 w 78"/>
                <a:gd name="T1" fmla="*/ 0 h 118"/>
                <a:gd name="T2" fmla="*/ 49 w 78"/>
                <a:gd name="T3" fmla="*/ 118 h 118"/>
                <a:gd name="T4" fmla="*/ 78 w 78"/>
                <a:gd name="T5" fmla="*/ 90 h 118"/>
                <a:gd name="T6" fmla="*/ 41 w 78"/>
                <a:gd name="T7" fmla="*/ 0 h 118"/>
                <a:gd name="T8" fmla="*/ 0 w 78"/>
                <a:gd name="T9" fmla="*/ 0 h 118"/>
              </a:gdLst>
              <a:ahLst/>
              <a:cxnLst>
                <a:cxn ang="0">
                  <a:pos x="T0" y="T1"/>
                </a:cxn>
                <a:cxn ang="0">
                  <a:pos x="T2" y="T3"/>
                </a:cxn>
                <a:cxn ang="0">
                  <a:pos x="T4" y="T5"/>
                </a:cxn>
                <a:cxn ang="0">
                  <a:pos x="T6" y="T7"/>
                </a:cxn>
                <a:cxn ang="0">
                  <a:pos x="T8" y="T9"/>
                </a:cxn>
              </a:cxnLst>
              <a:rect l="0" t="0" r="r" b="b"/>
              <a:pathLst>
                <a:path w="78" h="118">
                  <a:moveTo>
                    <a:pt x="0" y="0"/>
                  </a:moveTo>
                  <a:cubicBezTo>
                    <a:pt x="2" y="45"/>
                    <a:pt x="21" y="87"/>
                    <a:pt x="49" y="118"/>
                  </a:cubicBezTo>
                  <a:cubicBezTo>
                    <a:pt x="78" y="90"/>
                    <a:pt x="78" y="90"/>
                    <a:pt x="78" y="90"/>
                  </a:cubicBezTo>
                  <a:cubicBezTo>
                    <a:pt x="57" y="65"/>
                    <a:pt x="43" y="34"/>
                    <a:pt x="41"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42" name="Freeform 93">
              <a:extLst>
                <a:ext uri="{FF2B5EF4-FFF2-40B4-BE49-F238E27FC236}">
                  <a16:creationId xmlns:a16="http://schemas.microsoft.com/office/drawing/2014/main" id="{F8FD869B-21C0-492B-8E52-8EE82384EF46}"/>
                </a:ext>
              </a:extLst>
            </p:cNvPr>
            <p:cNvSpPr>
              <a:spLocks/>
            </p:cNvSpPr>
            <p:nvPr/>
          </p:nvSpPr>
          <p:spPr bwMode="auto">
            <a:xfrm>
              <a:off x="5990" y="816"/>
              <a:ext cx="51" cy="80"/>
            </a:xfrm>
            <a:custGeom>
              <a:avLst/>
              <a:gdLst>
                <a:gd name="T0" fmla="*/ 28 w 76"/>
                <a:gd name="T1" fmla="*/ 0 h 118"/>
                <a:gd name="T2" fmla="*/ 0 w 76"/>
                <a:gd name="T3" fmla="*/ 28 h 118"/>
                <a:gd name="T4" fmla="*/ 37 w 76"/>
                <a:gd name="T5" fmla="*/ 118 h 118"/>
                <a:gd name="T6" fmla="*/ 76 w 76"/>
                <a:gd name="T7" fmla="*/ 118 h 118"/>
                <a:gd name="T8" fmla="*/ 28 w 76"/>
                <a:gd name="T9" fmla="*/ 0 h 118"/>
              </a:gdLst>
              <a:ahLst/>
              <a:cxnLst>
                <a:cxn ang="0">
                  <a:pos x="T0" y="T1"/>
                </a:cxn>
                <a:cxn ang="0">
                  <a:pos x="T2" y="T3"/>
                </a:cxn>
                <a:cxn ang="0">
                  <a:pos x="T4" y="T5"/>
                </a:cxn>
                <a:cxn ang="0">
                  <a:pos x="T6" y="T7"/>
                </a:cxn>
                <a:cxn ang="0">
                  <a:pos x="T8" y="T9"/>
                </a:cxn>
              </a:cxnLst>
              <a:rect l="0" t="0" r="r" b="b"/>
              <a:pathLst>
                <a:path w="76" h="118">
                  <a:moveTo>
                    <a:pt x="28" y="0"/>
                  </a:moveTo>
                  <a:cubicBezTo>
                    <a:pt x="0" y="28"/>
                    <a:pt x="0" y="28"/>
                    <a:pt x="0" y="28"/>
                  </a:cubicBezTo>
                  <a:cubicBezTo>
                    <a:pt x="21" y="52"/>
                    <a:pt x="35" y="83"/>
                    <a:pt x="37" y="118"/>
                  </a:cubicBezTo>
                  <a:cubicBezTo>
                    <a:pt x="76" y="118"/>
                    <a:pt x="76" y="118"/>
                    <a:pt x="76" y="118"/>
                  </a:cubicBezTo>
                  <a:cubicBezTo>
                    <a:pt x="74" y="72"/>
                    <a:pt x="56" y="31"/>
                    <a:pt x="2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43" name="Freeform 94">
              <a:extLst>
                <a:ext uri="{FF2B5EF4-FFF2-40B4-BE49-F238E27FC236}">
                  <a16:creationId xmlns:a16="http://schemas.microsoft.com/office/drawing/2014/main" id="{660BEEB9-5060-4ADA-A0F2-BF58FB5265DD}"/>
                </a:ext>
              </a:extLst>
            </p:cNvPr>
            <p:cNvSpPr>
              <a:spLocks/>
            </p:cNvSpPr>
            <p:nvPr/>
          </p:nvSpPr>
          <p:spPr bwMode="auto">
            <a:xfrm>
              <a:off x="5918" y="980"/>
              <a:ext cx="81" cy="53"/>
            </a:xfrm>
            <a:custGeom>
              <a:avLst/>
              <a:gdLst>
                <a:gd name="T0" fmla="*/ 1 w 118"/>
                <a:gd name="T1" fmla="*/ 78 h 78"/>
                <a:gd name="T2" fmla="*/ 118 w 118"/>
                <a:gd name="T3" fmla="*/ 28 h 78"/>
                <a:gd name="T4" fmla="*/ 90 w 118"/>
                <a:gd name="T5" fmla="*/ 0 h 78"/>
                <a:gd name="T6" fmla="*/ 0 w 118"/>
                <a:gd name="T7" fmla="*/ 37 h 78"/>
                <a:gd name="T8" fmla="*/ 0 w 118"/>
                <a:gd name="T9" fmla="*/ 78 h 78"/>
                <a:gd name="T10" fmla="*/ 1 w 118"/>
                <a:gd name="T11" fmla="*/ 78 h 78"/>
              </a:gdLst>
              <a:ahLst/>
              <a:cxnLst>
                <a:cxn ang="0">
                  <a:pos x="T0" y="T1"/>
                </a:cxn>
                <a:cxn ang="0">
                  <a:pos x="T2" y="T3"/>
                </a:cxn>
                <a:cxn ang="0">
                  <a:pos x="T4" y="T5"/>
                </a:cxn>
                <a:cxn ang="0">
                  <a:pos x="T6" y="T7"/>
                </a:cxn>
                <a:cxn ang="0">
                  <a:pos x="T8" y="T9"/>
                </a:cxn>
                <a:cxn ang="0">
                  <a:pos x="T10" y="T11"/>
                </a:cxn>
              </a:cxnLst>
              <a:rect l="0" t="0" r="r" b="b"/>
              <a:pathLst>
                <a:path w="118" h="78">
                  <a:moveTo>
                    <a:pt x="1" y="78"/>
                  </a:moveTo>
                  <a:cubicBezTo>
                    <a:pt x="46" y="75"/>
                    <a:pt x="87" y="57"/>
                    <a:pt x="118" y="28"/>
                  </a:cubicBezTo>
                  <a:cubicBezTo>
                    <a:pt x="90" y="0"/>
                    <a:pt x="90" y="0"/>
                    <a:pt x="90" y="0"/>
                  </a:cubicBezTo>
                  <a:cubicBezTo>
                    <a:pt x="66" y="22"/>
                    <a:pt x="35" y="35"/>
                    <a:pt x="0" y="37"/>
                  </a:cubicBezTo>
                  <a:cubicBezTo>
                    <a:pt x="0" y="78"/>
                    <a:pt x="0" y="78"/>
                    <a:pt x="0" y="78"/>
                  </a:cubicBezTo>
                  <a:lnTo>
                    <a:pt x="1" y="7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44" name="Freeform 95">
              <a:extLst>
                <a:ext uri="{FF2B5EF4-FFF2-40B4-BE49-F238E27FC236}">
                  <a16:creationId xmlns:a16="http://schemas.microsoft.com/office/drawing/2014/main" id="{A2F2296B-A87D-4D9A-8903-BBD3A61442E3}"/>
                </a:ext>
              </a:extLst>
            </p:cNvPr>
            <p:cNvSpPr>
              <a:spLocks/>
            </p:cNvSpPr>
            <p:nvPr/>
          </p:nvSpPr>
          <p:spPr bwMode="auto">
            <a:xfrm>
              <a:off x="5919" y="773"/>
              <a:ext cx="80" cy="52"/>
            </a:xfrm>
            <a:custGeom>
              <a:avLst/>
              <a:gdLst>
                <a:gd name="T0" fmla="*/ 0 w 117"/>
                <a:gd name="T1" fmla="*/ 0 h 77"/>
                <a:gd name="T2" fmla="*/ 0 w 117"/>
                <a:gd name="T3" fmla="*/ 40 h 77"/>
                <a:gd name="T4" fmla="*/ 89 w 117"/>
                <a:gd name="T5" fmla="*/ 77 h 77"/>
                <a:gd name="T6" fmla="*/ 117 w 117"/>
                <a:gd name="T7" fmla="*/ 49 h 77"/>
                <a:gd name="T8" fmla="*/ 0 w 117"/>
                <a:gd name="T9" fmla="*/ 0 h 77"/>
              </a:gdLst>
              <a:ahLst/>
              <a:cxnLst>
                <a:cxn ang="0">
                  <a:pos x="T0" y="T1"/>
                </a:cxn>
                <a:cxn ang="0">
                  <a:pos x="T2" y="T3"/>
                </a:cxn>
                <a:cxn ang="0">
                  <a:pos x="T4" y="T5"/>
                </a:cxn>
                <a:cxn ang="0">
                  <a:pos x="T6" y="T7"/>
                </a:cxn>
                <a:cxn ang="0">
                  <a:pos x="T8" y="T9"/>
                </a:cxn>
              </a:cxnLst>
              <a:rect l="0" t="0" r="r" b="b"/>
              <a:pathLst>
                <a:path w="117" h="77">
                  <a:moveTo>
                    <a:pt x="0" y="0"/>
                  </a:moveTo>
                  <a:cubicBezTo>
                    <a:pt x="0" y="40"/>
                    <a:pt x="0" y="40"/>
                    <a:pt x="0" y="40"/>
                  </a:cubicBezTo>
                  <a:cubicBezTo>
                    <a:pt x="34" y="42"/>
                    <a:pt x="65" y="56"/>
                    <a:pt x="89" y="77"/>
                  </a:cubicBezTo>
                  <a:cubicBezTo>
                    <a:pt x="117" y="49"/>
                    <a:pt x="117" y="49"/>
                    <a:pt x="117" y="49"/>
                  </a:cubicBezTo>
                  <a:cubicBezTo>
                    <a:pt x="86" y="21"/>
                    <a:pt x="45" y="3"/>
                    <a:pt x="0"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45" name="Freeform 96">
              <a:extLst>
                <a:ext uri="{FF2B5EF4-FFF2-40B4-BE49-F238E27FC236}">
                  <a16:creationId xmlns:a16="http://schemas.microsoft.com/office/drawing/2014/main" id="{B11852B5-A794-4D6D-A7AE-183CD5DBC470}"/>
                </a:ext>
              </a:extLst>
            </p:cNvPr>
            <p:cNvSpPr>
              <a:spLocks/>
            </p:cNvSpPr>
            <p:nvPr/>
          </p:nvSpPr>
          <p:spPr bwMode="auto">
            <a:xfrm>
              <a:off x="5825" y="773"/>
              <a:ext cx="80" cy="52"/>
            </a:xfrm>
            <a:custGeom>
              <a:avLst/>
              <a:gdLst>
                <a:gd name="T0" fmla="*/ 118 w 118"/>
                <a:gd name="T1" fmla="*/ 0 h 77"/>
                <a:gd name="T2" fmla="*/ 0 w 118"/>
                <a:gd name="T3" fmla="*/ 49 h 77"/>
                <a:gd name="T4" fmla="*/ 29 w 118"/>
                <a:gd name="T5" fmla="*/ 77 h 77"/>
                <a:gd name="T6" fmla="*/ 118 w 118"/>
                <a:gd name="T7" fmla="*/ 40 h 77"/>
                <a:gd name="T8" fmla="*/ 118 w 118"/>
                <a:gd name="T9" fmla="*/ 0 h 77"/>
              </a:gdLst>
              <a:ahLst/>
              <a:cxnLst>
                <a:cxn ang="0">
                  <a:pos x="T0" y="T1"/>
                </a:cxn>
                <a:cxn ang="0">
                  <a:pos x="T2" y="T3"/>
                </a:cxn>
                <a:cxn ang="0">
                  <a:pos x="T4" y="T5"/>
                </a:cxn>
                <a:cxn ang="0">
                  <a:pos x="T6" y="T7"/>
                </a:cxn>
                <a:cxn ang="0">
                  <a:pos x="T8" y="T9"/>
                </a:cxn>
              </a:cxnLst>
              <a:rect l="0" t="0" r="r" b="b"/>
              <a:pathLst>
                <a:path w="118" h="77">
                  <a:moveTo>
                    <a:pt x="118" y="0"/>
                  </a:moveTo>
                  <a:cubicBezTo>
                    <a:pt x="73" y="2"/>
                    <a:pt x="32" y="20"/>
                    <a:pt x="0" y="49"/>
                  </a:cubicBezTo>
                  <a:cubicBezTo>
                    <a:pt x="29" y="77"/>
                    <a:pt x="29" y="77"/>
                    <a:pt x="29" y="77"/>
                  </a:cubicBezTo>
                  <a:cubicBezTo>
                    <a:pt x="53" y="56"/>
                    <a:pt x="84" y="43"/>
                    <a:pt x="118" y="40"/>
                  </a:cubicBezTo>
                  <a:cubicBezTo>
                    <a:pt x="118" y="0"/>
                    <a:pt x="118" y="0"/>
                    <a:pt x="11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sp>
          <p:nvSpPr>
            <p:cNvPr id="46" name="Freeform 97">
              <a:extLst>
                <a:ext uri="{FF2B5EF4-FFF2-40B4-BE49-F238E27FC236}">
                  <a16:creationId xmlns:a16="http://schemas.microsoft.com/office/drawing/2014/main" id="{09102C78-0230-42B7-9C07-8F0297F0DBCC}"/>
                </a:ext>
              </a:extLst>
            </p:cNvPr>
            <p:cNvSpPr>
              <a:spLocks/>
            </p:cNvSpPr>
            <p:nvPr/>
          </p:nvSpPr>
          <p:spPr bwMode="auto">
            <a:xfrm>
              <a:off x="5843" y="856"/>
              <a:ext cx="139" cy="81"/>
            </a:xfrm>
            <a:custGeom>
              <a:avLst/>
              <a:gdLst>
                <a:gd name="T0" fmla="*/ 203 w 204"/>
                <a:gd name="T1" fmla="*/ 83 h 119"/>
                <a:gd name="T2" fmla="*/ 204 w 204"/>
                <a:gd name="T3" fmla="*/ 81 h 119"/>
                <a:gd name="T4" fmla="*/ 204 w 204"/>
                <a:gd name="T5" fmla="*/ 73 h 119"/>
                <a:gd name="T6" fmla="*/ 158 w 204"/>
                <a:gd name="T7" fmla="*/ 26 h 119"/>
                <a:gd name="T8" fmla="*/ 148 w 204"/>
                <a:gd name="T9" fmla="*/ 28 h 119"/>
                <a:gd name="T10" fmla="*/ 98 w 204"/>
                <a:gd name="T11" fmla="*/ 0 h 119"/>
                <a:gd name="T12" fmla="*/ 38 w 204"/>
                <a:gd name="T13" fmla="*/ 59 h 119"/>
                <a:gd name="T14" fmla="*/ 38 w 204"/>
                <a:gd name="T15" fmla="*/ 62 h 119"/>
                <a:gd name="T16" fmla="*/ 29 w 204"/>
                <a:gd name="T17" fmla="*/ 60 h 119"/>
                <a:gd name="T18" fmla="*/ 0 w 204"/>
                <a:gd name="T19" fmla="*/ 90 h 119"/>
                <a:gd name="T20" fmla="*/ 26 w 204"/>
                <a:gd name="T21" fmla="*/ 119 h 119"/>
                <a:gd name="T22" fmla="*/ 158 w 204"/>
                <a:gd name="T23" fmla="*/ 119 h 119"/>
                <a:gd name="T24" fmla="*/ 199 w 204"/>
                <a:gd name="T25" fmla="*/ 95 h 119"/>
                <a:gd name="T26" fmla="*/ 199 w 204"/>
                <a:gd name="T27" fmla="*/ 94 h 119"/>
                <a:gd name="T28" fmla="*/ 203 w 204"/>
                <a:gd name="T29" fmla="*/ 8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119">
                  <a:moveTo>
                    <a:pt x="203" y="83"/>
                  </a:moveTo>
                  <a:cubicBezTo>
                    <a:pt x="203" y="82"/>
                    <a:pt x="204" y="82"/>
                    <a:pt x="204" y="81"/>
                  </a:cubicBezTo>
                  <a:cubicBezTo>
                    <a:pt x="204" y="79"/>
                    <a:pt x="204" y="76"/>
                    <a:pt x="204" y="73"/>
                  </a:cubicBezTo>
                  <a:cubicBezTo>
                    <a:pt x="204" y="47"/>
                    <a:pt x="184" y="26"/>
                    <a:pt x="158" y="26"/>
                  </a:cubicBezTo>
                  <a:cubicBezTo>
                    <a:pt x="155" y="26"/>
                    <a:pt x="151" y="27"/>
                    <a:pt x="148" y="28"/>
                  </a:cubicBezTo>
                  <a:cubicBezTo>
                    <a:pt x="137" y="11"/>
                    <a:pt x="119" y="0"/>
                    <a:pt x="98" y="0"/>
                  </a:cubicBezTo>
                  <a:cubicBezTo>
                    <a:pt x="65" y="0"/>
                    <a:pt x="38" y="27"/>
                    <a:pt x="38" y="59"/>
                  </a:cubicBezTo>
                  <a:cubicBezTo>
                    <a:pt x="38" y="60"/>
                    <a:pt x="38" y="61"/>
                    <a:pt x="38" y="62"/>
                  </a:cubicBezTo>
                  <a:cubicBezTo>
                    <a:pt x="35" y="61"/>
                    <a:pt x="32" y="60"/>
                    <a:pt x="29" y="60"/>
                  </a:cubicBezTo>
                  <a:cubicBezTo>
                    <a:pt x="13" y="60"/>
                    <a:pt x="0" y="73"/>
                    <a:pt x="0" y="90"/>
                  </a:cubicBezTo>
                  <a:cubicBezTo>
                    <a:pt x="0" y="105"/>
                    <a:pt x="11" y="117"/>
                    <a:pt x="26" y="119"/>
                  </a:cubicBezTo>
                  <a:cubicBezTo>
                    <a:pt x="158" y="119"/>
                    <a:pt x="158" y="119"/>
                    <a:pt x="158" y="119"/>
                  </a:cubicBezTo>
                  <a:cubicBezTo>
                    <a:pt x="176" y="119"/>
                    <a:pt x="191" y="109"/>
                    <a:pt x="199" y="95"/>
                  </a:cubicBezTo>
                  <a:cubicBezTo>
                    <a:pt x="199" y="95"/>
                    <a:pt x="199" y="94"/>
                    <a:pt x="199" y="94"/>
                  </a:cubicBezTo>
                  <a:cubicBezTo>
                    <a:pt x="200" y="91"/>
                    <a:pt x="202" y="88"/>
                    <a:pt x="203" y="83"/>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12" tIns="54856" rIns="109712" bIns="54856" numCol="1" anchor="t" anchorCtr="0" compatLnSpc="1">
              <a:prstTxWarp prst="textNoShape">
                <a:avLst/>
              </a:prstTxWarp>
            </a:bodyPr>
            <a:lstStyle/>
            <a:p>
              <a:pPr defTabSz="1097029"/>
              <a:endParaRPr lang="en-US" sz="2117">
                <a:solidFill>
                  <a:srgbClr val="1A1A1A"/>
                </a:solidFill>
                <a:latin typeface="Segoe UI"/>
              </a:endParaRPr>
            </a:p>
          </p:txBody>
        </p:sp>
      </p:grpSp>
      <p:sp>
        <p:nvSpPr>
          <p:cNvPr id="19" name="Text Placeholder 4">
            <a:extLst>
              <a:ext uri="{FF2B5EF4-FFF2-40B4-BE49-F238E27FC236}">
                <a16:creationId xmlns:a16="http://schemas.microsoft.com/office/drawing/2014/main" id="{7E5BF33E-5C29-45AC-9577-618B024ED25D}"/>
              </a:ext>
            </a:extLst>
          </p:cNvPr>
          <p:cNvSpPr txBox="1">
            <a:spLocks/>
          </p:cNvSpPr>
          <p:nvPr/>
        </p:nvSpPr>
        <p:spPr>
          <a:xfrm>
            <a:off x="5220306" y="1681267"/>
            <a:ext cx="6391994" cy="3556599"/>
          </a:xfrm>
          <a:prstGeom prst="rect">
            <a:avLst/>
          </a:prstGeom>
        </p:spPr>
        <p:txBody>
          <a:bodyPr vert="horz" wrap="square" lIns="0" tIns="0" rIns="0" bIns="0" rtlCol="0" anchor="t" anchorCtr="0">
            <a:spAutoFit/>
          </a:bodyPr>
          <a:lstStyle>
            <a:lvl1pPr marL="0" marR="0" indent="0" algn="l" defTabSz="932742" rtl="0" eaLnBrk="1" fontAlgn="auto" latinLnBrk="0" hangingPunct="1">
              <a:lnSpc>
                <a:spcPct val="100000"/>
              </a:lnSpc>
              <a:spcBef>
                <a:spcPct val="20000"/>
              </a:spcBef>
              <a:spcAft>
                <a:spcPts val="120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AKS-consistent Kubernetes  cluster management</a:t>
            </a:r>
          </a:p>
          <a:p>
            <a:pPr marL="288870" defTabSz="913874">
              <a:spcBef>
                <a:spcPts val="0"/>
              </a:spcBef>
              <a:spcAft>
                <a:spcPts val="600"/>
              </a:spcAft>
              <a:buSzTx/>
              <a:defRPr/>
            </a:pPr>
            <a:r>
              <a:rPr lang="en-US" sz="1400">
                <a:solidFill>
                  <a:srgbClr val="FFFFFF"/>
                </a:solidFill>
                <a:latin typeface="Segoe UI"/>
              </a:rPr>
              <a:t>Centrally managed from Azure Portal</a:t>
            </a:r>
          </a:p>
          <a:p>
            <a:pPr marL="288870" defTabSz="913874">
              <a:spcBef>
                <a:spcPts val="0"/>
              </a:spcBef>
              <a:spcAft>
                <a:spcPts val="600"/>
              </a:spcAft>
              <a:buSzTx/>
              <a:defRPr/>
            </a:pPr>
            <a:r>
              <a:rPr lang="en-US" sz="1400">
                <a:solidFill>
                  <a:srgbClr val="FFFFFF"/>
                </a:solidFill>
                <a:latin typeface="Segoe UI"/>
              </a:rPr>
              <a:t>Fleet management for Kubernetes platform and containers</a:t>
            </a:r>
          </a:p>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Easy AKS deployment on Azure Stack HCI</a:t>
            </a:r>
          </a:p>
          <a:p>
            <a:pPr marL="288870" defTabSz="913874">
              <a:spcBef>
                <a:spcPts val="0"/>
              </a:spcBef>
              <a:spcAft>
                <a:spcPts val="600"/>
              </a:spcAft>
              <a:buSzTx/>
              <a:defRPr/>
            </a:pPr>
            <a:r>
              <a:rPr lang="en-US" sz="1400">
                <a:solidFill>
                  <a:srgbClr val="FFFFFF"/>
                </a:solidFill>
                <a:latin typeface="Segoe UI"/>
              </a:rPr>
              <a:t>“Single”-step installation and update of a fully-conformant Kubernetes cluster</a:t>
            </a:r>
          </a:p>
          <a:p>
            <a:pPr marL="288870" defTabSz="913874">
              <a:spcBef>
                <a:spcPts val="0"/>
              </a:spcBef>
              <a:spcAft>
                <a:spcPts val="600"/>
              </a:spcAft>
              <a:buSzTx/>
              <a:defRPr/>
            </a:pPr>
            <a:r>
              <a:rPr lang="en-US" sz="1400">
                <a:solidFill>
                  <a:srgbClr val="FFFFFF"/>
                </a:solidFill>
                <a:latin typeface="Segoe UI"/>
              </a:rPr>
              <a:t>Built-in logging, monitoring, load-balancing, and certificate management</a:t>
            </a:r>
          </a:p>
          <a:p>
            <a:pPr defTabSz="932384">
              <a:spcBef>
                <a:spcPts val="2400"/>
              </a:spcBef>
              <a:buSzTx/>
              <a:defRPr/>
            </a:pPr>
            <a:r>
              <a:rPr lang="en-US" sz="1800">
                <a:solidFill>
                  <a:srgbClr val="50E6FF"/>
                </a:solidFill>
                <a:latin typeface="Segoe UI Semibold" panose="020B0702040204020203" pitchFamily="34" charset="0"/>
                <a:cs typeface="Segoe UI Semibold" panose="020B0702040204020203" pitchFamily="34" charset="0"/>
              </a:rPr>
              <a:t>Built-in Azure Arc capability</a:t>
            </a:r>
          </a:p>
          <a:p>
            <a:pPr marL="288870" defTabSz="913874">
              <a:spcBef>
                <a:spcPts val="0"/>
              </a:spcBef>
              <a:spcAft>
                <a:spcPts val="600"/>
              </a:spcAft>
              <a:buSzTx/>
              <a:defRPr/>
            </a:pPr>
            <a:r>
              <a:rPr lang="en-US" sz="1400">
                <a:solidFill>
                  <a:srgbClr val="FFFFFF"/>
                </a:solidFill>
                <a:latin typeface="Segoe UI"/>
              </a:rPr>
              <a:t>Easily bring Azure services on-premises with Azure Arc </a:t>
            </a:r>
          </a:p>
          <a:p>
            <a:pPr marL="288870" defTabSz="913874">
              <a:spcBef>
                <a:spcPts val="0"/>
              </a:spcBef>
              <a:spcAft>
                <a:spcPts val="600"/>
              </a:spcAft>
              <a:buSzTx/>
              <a:defRPr/>
            </a:pPr>
            <a:r>
              <a:rPr lang="en-US" sz="1400">
                <a:solidFill>
                  <a:srgbClr val="FFFFFF"/>
                </a:solidFill>
                <a:latin typeface="Segoe UI"/>
              </a:rPr>
              <a:t>Consistent identity and security</a:t>
            </a:r>
          </a:p>
        </p:txBody>
      </p:sp>
      <p:grpSp>
        <p:nvGrpSpPr>
          <p:cNvPr id="29" name="Group 28" descr="checkmark icon">
            <a:extLst>
              <a:ext uri="{FF2B5EF4-FFF2-40B4-BE49-F238E27FC236}">
                <a16:creationId xmlns:a16="http://schemas.microsoft.com/office/drawing/2014/main" id="{761BBF06-A937-4077-8803-99EA059813F3}"/>
              </a:ext>
            </a:extLst>
          </p:cNvPr>
          <p:cNvGrpSpPr/>
          <p:nvPr/>
        </p:nvGrpSpPr>
        <p:grpSpPr>
          <a:xfrm>
            <a:off x="5216497" y="2119485"/>
            <a:ext cx="212869" cy="212869"/>
            <a:chOff x="638345" y="1849120"/>
            <a:chExt cx="331706" cy="331706"/>
          </a:xfrm>
        </p:grpSpPr>
        <p:sp>
          <p:nvSpPr>
            <p:cNvPr id="30" name="Oval 29">
              <a:extLst>
                <a:ext uri="{FF2B5EF4-FFF2-40B4-BE49-F238E27FC236}">
                  <a16:creationId xmlns:a16="http://schemas.microsoft.com/office/drawing/2014/main" id="{24769F22-0597-4091-B56F-EBEE1FDD5577}"/>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31" name="Group 30">
              <a:extLst>
                <a:ext uri="{FF2B5EF4-FFF2-40B4-BE49-F238E27FC236}">
                  <a16:creationId xmlns:a16="http://schemas.microsoft.com/office/drawing/2014/main" id="{70C561E6-802E-4CE2-A6E7-BC2A0F7CEAFF}"/>
                </a:ext>
              </a:extLst>
            </p:cNvPr>
            <p:cNvGrpSpPr/>
            <p:nvPr/>
          </p:nvGrpSpPr>
          <p:grpSpPr>
            <a:xfrm>
              <a:off x="704468" y="1951601"/>
              <a:ext cx="190360" cy="145146"/>
              <a:chOff x="1082496" y="1907583"/>
              <a:chExt cx="193778" cy="147753"/>
            </a:xfrm>
          </p:grpSpPr>
          <p:cxnSp>
            <p:nvCxnSpPr>
              <p:cNvPr id="32" name="Straight Connector 31">
                <a:extLst>
                  <a:ext uri="{FF2B5EF4-FFF2-40B4-BE49-F238E27FC236}">
                    <a16:creationId xmlns:a16="http://schemas.microsoft.com/office/drawing/2014/main" id="{78BF0F27-9D53-45E7-BF2E-50E15BAAC1D7}"/>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33" name="Straight Connector 32">
                <a:extLst>
                  <a:ext uri="{FF2B5EF4-FFF2-40B4-BE49-F238E27FC236}">
                    <a16:creationId xmlns:a16="http://schemas.microsoft.com/office/drawing/2014/main" id="{023BEA66-9D75-4E9D-9ADF-6083C33B82ED}"/>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50" name="Group 49" descr="checkmark icon">
            <a:extLst>
              <a:ext uri="{FF2B5EF4-FFF2-40B4-BE49-F238E27FC236}">
                <a16:creationId xmlns:a16="http://schemas.microsoft.com/office/drawing/2014/main" id="{589B7BF9-BF23-475B-9340-658CE9B09BB7}"/>
              </a:ext>
            </a:extLst>
          </p:cNvPr>
          <p:cNvGrpSpPr/>
          <p:nvPr/>
        </p:nvGrpSpPr>
        <p:grpSpPr>
          <a:xfrm>
            <a:off x="5216497" y="2408462"/>
            <a:ext cx="212869" cy="212869"/>
            <a:chOff x="638345" y="1849120"/>
            <a:chExt cx="331706" cy="331706"/>
          </a:xfrm>
        </p:grpSpPr>
        <p:sp>
          <p:nvSpPr>
            <p:cNvPr id="51" name="Oval 50">
              <a:extLst>
                <a:ext uri="{FF2B5EF4-FFF2-40B4-BE49-F238E27FC236}">
                  <a16:creationId xmlns:a16="http://schemas.microsoft.com/office/drawing/2014/main" id="{66EBB543-FAB2-43AE-82D1-53BAD456B054}"/>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A52E6912-0C30-4D23-9A31-590D93F95466}"/>
                </a:ext>
              </a:extLst>
            </p:cNvPr>
            <p:cNvGrpSpPr/>
            <p:nvPr/>
          </p:nvGrpSpPr>
          <p:grpSpPr>
            <a:xfrm>
              <a:off x="704468" y="1951601"/>
              <a:ext cx="190360" cy="145146"/>
              <a:chOff x="1082496" y="1907583"/>
              <a:chExt cx="193778" cy="147753"/>
            </a:xfrm>
          </p:grpSpPr>
          <p:cxnSp>
            <p:nvCxnSpPr>
              <p:cNvPr id="53" name="Straight Connector 52">
                <a:extLst>
                  <a:ext uri="{FF2B5EF4-FFF2-40B4-BE49-F238E27FC236}">
                    <a16:creationId xmlns:a16="http://schemas.microsoft.com/office/drawing/2014/main" id="{CE10147C-CAE5-4671-9610-F48C7239846A}"/>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54" name="Straight Connector 53">
                <a:extLst>
                  <a:ext uri="{FF2B5EF4-FFF2-40B4-BE49-F238E27FC236}">
                    <a16:creationId xmlns:a16="http://schemas.microsoft.com/office/drawing/2014/main" id="{A72A2ED7-49C8-4919-8385-FE03B3D8A631}"/>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63" name="Group 62" descr="checkmark icon">
            <a:extLst>
              <a:ext uri="{FF2B5EF4-FFF2-40B4-BE49-F238E27FC236}">
                <a16:creationId xmlns:a16="http://schemas.microsoft.com/office/drawing/2014/main" id="{7273C34C-F953-4E9E-9F01-6A428B60E0B1}"/>
              </a:ext>
            </a:extLst>
          </p:cNvPr>
          <p:cNvGrpSpPr/>
          <p:nvPr/>
        </p:nvGrpSpPr>
        <p:grpSpPr>
          <a:xfrm>
            <a:off x="5207407" y="3435799"/>
            <a:ext cx="212869" cy="212869"/>
            <a:chOff x="638345" y="1849120"/>
            <a:chExt cx="331706" cy="331706"/>
          </a:xfrm>
        </p:grpSpPr>
        <p:sp>
          <p:nvSpPr>
            <p:cNvPr id="64" name="Oval 63">
              <a:extLst>
                <a:ext uri="{FF2B5EF4-FFF2-40B4-BE49-F238E27FC236}">
                  <a16:creationId xmlns:a16="http://schemas.microsoft.com/office/drawing/2014/main" id="{B49A5151-73C1-4205-AB45-F8507CDC5561}"/>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65" name="Group 64">
              <a:extLst>
                <a:ext uri="{FF2B5EF4-FFF2-40B4-BE49-F238E27FC236}">
                  <a16:creationId xmlns:a16="http://schemas.microsoft.com/office/drawing/2014/main" id="{7A09837F-CEEF-4E7F-BC2F-397C4F634D10}"/>
                </a:ext>
              </a:extLst>
            </p:cNvPr>
            <p:cNvGrpSpPr/>
            <p:nvPr/>
          </p:nvGrpSpPr>
          <p:grpSpPr>
            <a:xfrm>
              <a:off x="704468" y="1951601"/>
              <a:ext cx="190360" cy="145146"/>
              <a:chOff x="1082496" y="1907583"/>
              <a:chExt cx="193778" cy="147753"/>
            </a:xfrm>
          </p:grpSpPr>
          <p:cxnSp>
            <p:nvCxnSpPr>
              <p:cNvPr id="66" name="Straight Connector 65">
                <a:extLst>
                  <a:ext uri="{FF2B5EF4-FFF2-40B4-BE49-F238E27FC236}">
                    <a16:creationId xmlns:a16="http://schemas.microsoft.com/office/drawing/2014/main" id="{BF17C3CB-46F3-4D62-BA07-329824E09D09}"/>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67" name="Straight Connector 66">
                <a:extLst>
                  <a:ext uri="{FF2B5EF4-FFF2-40B4-BE49-F238E27FC236}">
                    <a16:creationId xmlns:a16="http://schemas.microsoft.com/office/drawing/2014/main" id="{8ED966F2-42F1-4293-B164-428482777A3D}"/>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69" name="Group 68" descr="checkmark icon">
            <a:extLst>
              <a:ext uri="{FF2B5EF4-FFF2-40B4-BE49-F238E27FC236}">
                <a16:creationId xmlns:a16="http://schemas.microsoft.com/office/drawing/2014/main" id="{9E4C3806-7B98-44F2-A168-D98E48A280EB}"/>
              </a:ext>
            </a:extLst>
          </p:cNvPr>
          <p:cNvGrpSpPr/>
          <p:nvPr/>
        </p:nvGrpSpPr>
        <p:grpSpPr>
          <a:xfrm>
            <a:off x="5207407" y="3724597"/>
            <a:ext cx="212869" cy="212869"/>
            <a:chOff x="638345" y="1849120"/>
            <a:chExt cx="331706" cy="331706"/>
          </a:xfrm>
        </p:grpSpPr>
        <p:sp>
          <p:nvSpPr>
            <p:cNvPr id="70" name="Oval 69">
              <a:extLst>
                <a:ext uri="{FF2B5EF4-FFF2-40B4-BE49-F238E27FC236}">
                  <a16:creationId xmlns:a16="http://schemas.microsoft.com/office/drawing/2014/main" id="{F89BC4E7-C559-4A39-AB68-B66B5AD81249}"/>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71" name="Group 70">
              <a:extLst>
                <a:ext uri="{FF2B5EF4-FFF2-40B4-BE49-F238E27FC236}">
                  <a16:creationId xmlns:a16="http://schemas.microsoft.com/office/drawing/2014/main" id="{7F696E13-D808-4D4E-86ED-DA0231F0422B}"/>
                </a:ext>
              </a:extLst>
            </p:cNvPr>
            <p:cNvGrpSpPr/>
            <p:nvPr/>
          </p:nvGrpSpPr>
          <p:grpSpPr>
            <a:xfrm>
              <a:off x="704468" y="1951601"/>
              <a:ext cx="190360" cy="145146"/>
              <a:chOff x="1082496" y="1907583"/>
              <a:chExt cx="193778" cy="147753"/>
            </a:xfrm>
          </p:grpSpPr>
          <p:cxnSp>
            <p:nvCxnSpPr>
              <p:cNvPr id="72" name="Straight Connector 71">
                <a:extLst>
                  <a:ext uri="{FF2B5EF4-FFF2-40B4-BE49-F238E27FC236}">
                    <a16:creationId xmlns:a16="http://schemas.microsoft.com/office/drawing/2014/main" id="{032F1A65-F780-4163-878F-D41B6BD2A1ED}"/>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73" name="Straight Connector 72">
                <a:extLst>
                  <a:ext uri="{FF2B5EF4-FFF2-40B4-BE49-F238E27FC236}">
                    <a16:creationId xmlns:a16="http://schemas.microsoft.com/office/drawing/2014/main" id="{67B6065D-47FF-4B09-B787-441130B1EEBC}"/>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75" name="Group 74" descr="checkmark icon">
            <a:extLst>
              <a:ext uri="{FF2B5EF4-FFF2-40B4-BE49-F238E27FC236}">
                <a16:creationId xmlns:a16="http://schemas.microsoft.com/office/drawing/2014/main" id="{107C601A-4F7A-4D9E-BB04-113336495C74}"/>
              </a:ext>
            </a:extLst>
          </p:cNvPr>
          <p:cNvGrpSpPr/>
          <p:nvPr/>
        </p:nvGrpSpPr>
        <p:grpSpPr>
          <a:xfrm>
            <a:off x="5207407" y="4716693"/>
            <a:ext cx="212869" cy="212869"/>
            <a:chOff x="638345" y="1849120"/>
            <a:chExt cx="331706" cy="331706"/>
          </a:xfrm>
        </p:grpSpPr>
        <p:sp>
          <p:nvSpPr>
            <p:cNvPr id="76" name="Oval 75">
              <a:extLst>
                <a:ext uri="{FF2B5EF4-FFF2-40B4-BE49-F238E27FC236}">
                  <a16:creationId xmlns:a16="http://schemas.microsoft.com/office/drawing/2014/main" id="{4E6F33B5-C862-4BB0-A71D-66B91FC12935}"/>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77" name="Group 76">
              <a:extLst>
                <a:ext uri="{FF2B5EF4-FFF2-40B4-BE49-F238E27FC236}">
                  <a16:creationId xmlns:a16="http://schemas.microsoft.com/office/drawing/2014/main" id="{29CC0C36-518D-461E-960B-AD3F9BC16DF7}"/>
                </a:ext>
              </a:extLst>
            </p:cNvPr>
            <p:cNvGrpSpPr/>
            <p:nvPr/>
          </p:nvGrpSpPr>
          <p:grpSpPr>
            <a:xfrm>
              <a:off x="704468" y="1951601"/>
              <a:ext cx="190360" cy="145146"/>
              <a:chOff x="1082496" y="1907583"/>
              <a:chExt cx="193778" cy="147753"/>
            </a:xfrm>
          </p:grpSpPr>
          <p:cxnSp>
            <p:nvCxnSpPr>
              <p:cNvPr id="78" name="Straight Connector 77">
                <a:extLst>
                  <a:ext uri="{FF2B5EF4-FFF2-40B4-BE49-F238E27FC236}">
                    <a16:creationId xmlns:a16="http://schemas.microsoft.com/office/drawing/2014/main" id="{E61E3874-4C30-4E9E-938C-5D93FE6E181D}"/>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79" name="Straight Connector 78">
                <a:extLst>
                  <a:ext uri="{FF2B5EF4-FFF2-40B4-BE49-F238E27FC236}">
                    <a16:creationId xmlns:a16="http://schemas.microsoft.com/office/drawing/2014/main" id="{158EFFE1-40EE-484C-94EE-378D66D8081F}"/>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grpSp>
        <p:nvGrpSpPr>
          <p:cNvPr id="81" name="Group 80" descr="checkmark icon">
            <a:extLst>
              <a:ext uri="{FF2B5EF4-FFF2-40B4-BE49-F238E27FC236}">
                <a16:creationId xmlns:a16="http://schemas.microsoft.com/office/drawing/2014/main" id="{D5FF2339-7F71-44F5-BACC-41F0C575F18E}"/>
              </a:ext>
            </a:extLst>
          </p:cNvPr>
          <p:cNvGrpSpPr/>
          <p:nvPr/>
        </p:nvGrpSpPr>
        <p:grpSpPr>
          <a:xfrm>
            <a:off x="5207407" y="5006729"/>
            <a:ext cx="212869" cy="212869"/>
            <a:chOff x="638345" y="1849120"/>
            <a:chExt cx="331706" cy="331706"/>
          </a:xfrm>
        </p:grpSpPr>
        <p:sp>
          <p:nvSpPr>
            <p:cNvPr id="82" name="Oval 81">
              <a:extLst>
                <a:ext uri="{FF2B5EF4-FFF2-40B4-BE49-F238E27FC236}">
                  <a16:creationId xmlns:a16="http://schemas.microsoft.com/office/drawing/2014/main" id="{20CF1759-B606-4F05-97A7-23394B8CEFC8}"/>
                </a:ext>
              </a:extLst>
            </p:cNvPr>
            <p:cNvSpPr/>
            <p:nvPr/>
          </p:nvSpPr>
          <p:spPr bwMode="auto">
            <a:xfrm>
              <a:off x="638345" y="1849120"/>
              <a:ext cx="331706" cy="331706"/>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solidFill>
                  <a:srgbClr val="000000"/>
                </a:solidFill>
                <a:latin typeface="Segoe UI"/>
                <a:ea typeface="Segoe UI" pitchFamily="34" charset="0"/>
                <a:cs typeface="Segoe UI" pitchFamily="34" charset="0"/>
              </a:endParaRPr>
            </a:p>
          </p:txBody>
        </p:sp>
        <p:grpSp>
          <p:nvGrpSpPr>
            <p:cNvPr id="83" name="Group 82">
              <a:extLst>
                <a:ext uri="{FF2B5EF4-FFF2-40B4-BE49-F238E27FC236}">
                  <a16:creationId xmlns:a16="http://schemas.microsoft.com/office/drawing/2014/main" id="{C381BF2F-F33D-40ED-9E54-9B7147F18E41}"/>
                </a:ext>
              </a:extLst>
            </p:cNvPr>
            <p:cNvGrpSpPr/>
            <p:nvPr/>
          </p:nvGrpSpPr>
          <p:grpSpPr>
            <a:xfrm>
              <a:off x="704468" y="1951601"/>
              <a:ext cx="190360" cy="145146"/>
              <a:chOff x="1082496" y="1907583"/>
              <a:chExt cx="193778" cy="147753"/>
            </a:xfrm>
          </p:grpSpPr>
          <p:cxnSp>
            <p:nvCxnSpPr>
              <p:cNvPr id="84" name="Straight Connector 83">
                <a:extLst>
                  <a:ext uri="{FF2B5EF4-FFF2-40B4-BE49-F238E27FC236}">
                    <a16:creationId xmlns:a16="http://schemas.microsoft.com/office/drawing/2014/main" id="{BAA249A7-E8D6-4B48-A734-7F9069339F17}"/>
                  </a:ext>
                </a:extLst>
              </p:cNvPr>
              <p:cNvCxnSpPr>
                <a:cxnSpLocks/>
              </p:cNvCxnSpPr>
              <p:nvPr/>
            </p:nvCxnSpPr>
            <p:spPr>
              <a:xfrm>
                <a:off x="1082496" y="1977386"/>
                <a:ext cx="78375" cy="77950"/>
              </a:xfrm>
              <a:prstGeom prst="line">
                <a:avLst/>
              </a:prstGeom>
              <a:noFill/>
              <a:ln w="28575" cap="flat" cmpd="sng" algn="ctr">
                <a:solidFill>
                  <a:srgbClr val="50E6FF"/>
                </a:solidFill>
                <a:prstDash val="solid"/>
                <a:headEnd type="none" w="lg" len="med"/>
                <a:tailEnd type="none" w="lg" len="med"/>
              </a:ln>
              <a:effectLst/>
            </p:spPr>
          </p:cxnSp>
          <p:cxnSp>
            <p:nvCxnSpPr>
              <p:cNvPr id="85" name="Straight Connector 84">
                <a:extLst>
                  <a:ext uri="{FF2B5EF4-FFF2-40B4-BE49-F238E27FC236}">
                    <a16:creationId xmlns:a16="http://schemas.microsoft.com/office/drawing/2014/main" id="{3764BD28-CCAF-4D07-B97B-B11EAEB0B2FB}"/>
                  </a:ext>
                </a:extLst>
              </p:cNvPr>
              <p:cNvCxnSpPr>
                <a:cxnSpLocks/>
              </p:cNvCxnSpPr>
              <p:nvPr/>
            </p:nvCxnSpPr>
            <p:spPr>
              <a:xfrm flipV="1">
                <a:off x="1130368" y="1907583"/>
                <a:ext cx="145906" cy="146673"/>
              </a:xfrm>
              <a:prstGeom prst="line">
                <a:avLst/>
              </a:prstGeom>
              <a:noFill/>
              <a:ln w="28575" cap="flat" cmpd="sng" algn="ctr">
                <a:solidFill>
                  <a:srgbClr val="50E6FF"/>
                </a:solidFill>
                <a:prstDash val="solid"/>
                <a:headEnd type="none" w="lg" len="med"/>
                <a:tailEnd type="none" w="lg" len="med"/>
              </a:ln>
              <a:effectLst/>
            </p:spPr>
          </p:cxnSp>
        </p:grpSp>
      </p:grpSp>
    </p:spTree>
    <p:extLst>
      <p:ext uri="{BB962C8B-B14F-4D97-AF65-F5344CB8AC3E}">
        <p14:creationId xmlns:p14="http://schemas.microsoft.com/office/powerpoint/2010/main" val="3589906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par>
                                <p:cTn id="8" presetID="35" presetClass="path" presetSubtype="0" decel="100000" fill="hold" grpId="1" nodeType="withEffect">
                                  <p:stCondLst>
                                    <p:cond delay="0"/>
                                  </p:stCondLst>
                                  <p:childTnLst>
                                    <p:animMotion origin="layout" path="M -6.25E-7 1.48148E-6 L -6.25E-7 0.09143 " pathEditMode="relative" rAng="0" ptsTypes="AA">
                                      <p:cBhvr>
                                        <p:cTn id="9" dur="700" spd="-100000" fill="hold"/>
                                        <p:tgtEl>
                                          <p:spTgt spid="19"/>
                                        </p:tgtEl>
                                        <p:attrNameLst>
                                          <p:attrName>ppt_x</p:attrName>
                                          <p:attrName>ppt_y</p:attrName>
                                        </p:attrNameLst>
                                      </p:cBhvr>
                                      <p:rCtr x="0" y="4560"/>
                                    </p:animMotion>
                                  </p:childTnLst>
                                </p:cTn>
                              </p:par>
                              <p:par>
                                <p:cTn id="10" presetID="10"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700"/>
                                        <p:tgtEl>
                                          <p:spTgt spid="29"/>
                                        </p:tgtEl>
                                      </p:cBhvr>
                                    </p:animEffect>
                                  </p:childTnLst>
                                </p:cTn>
                              </p:par>
                              <p:par>
                                <p:cTn id="13" presetID="35" presetClass="path" presetSubtype="0" decel="100000" fill="hold" nodeType="withEffect">
                                  <p:stCondLst>
                                    <p:cond delay="0"/>
                                  </p:stCondLst>
                                  <p:childTnLst>
                                    <p:animMotion origin="layout" path="M -6.25E-7 1.48148E-6 L -6.25E-7 0.09143 " pathEditMode="relative" rAng="0" ptsTypes="AA">
                                      <p:cBhvr>
                                        <p:cTn id="14" dur="700" spd="-100000" fill="hold"/>
                                        <p:tgtEl>
                                          <p:spTgt spid="29"/>
                                        </p:tgtEl>
                                        <p:attrNameLst>
                                          <p:attrName>ppt_x</p:attrName>
                                          <p:attrName>ppt_y</p:attrName>
                                        </p:attrNameLst>
                                      </p:cBhvr>
                                      <p:rCtr x="0" y="4560"/>
                                    </p:animMotion>
                                  </p:childTnLst>
                                </p:cTn>
                              </p:par>
                              <p:par>
                                <p:cTn id="15" presetID="10"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700"/>
                                        <p:tgtEl>
                                          <p:spTgt spid="50"/>
                                        </p:tgtEl>
                                      </p:cBhvr>
                                    </p:animEffect>
                                  </p:childTnLst>
                                </p:cTn>
                              </p:par>
                              <p:par>
                                <p:cTn id="18" presetID="35" presetClass="path" presetSubtype="0" decel="100000" fill="hold" nodeType="withEffect">
                                  <p:stCondLst>
                                    <p:cond delay="0"/>
                                  </p:stCondLst>
                                  <p:childTnLst>
                                    <p:animMotion origin="layout" path="M -6.25E-7 1.48148E-6 L -6.25E-7 0.09143 " pathEditMode="relative" rAng="0" ptsTypes="AA">
                                      <p:cBhvr>
                                        <p:cTn id="19" dur="700" spd="-100000" fill="hold"/>
                                        <p:tgtEl>
                                          <p:spTgt spid="50"/>
                                        </p:tgtEl>
                                        <p:attrNameLst>
                                          <p:attrName>ppt_x</p:attrName>
                                          <p:attrName>ppt_y</p:attrName>
                                        </p:attrNameLst>
                                      </p:cBhvr>
                                      <p:rCtr x="0" y="4560"/>
                                    </p:animMotion>
                                  </p:childTnLst>
                                </p:cTn>
                              </p:par>
                              <p:par>
                                <p:cTn id="20" presetID="10"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700"/>
                                        <p:tgtEl>
                                          <p:spTgt spid="63"/>
                                        </p:tgtEl>
                                      </p:cBhvr>
                                    </p:animEffect>
                                  </p:childTnLst>
                                </p:cTn>
                              </p:par>
                              <p:par>
                                <p:cTn id="23" presetID="35" presetClass="path" presetSubtype="0" decel="100000" fill="hold" nodeType="withEffect">
                                  <p:stCondLst>
                                    <p:cond delay="0"/>
                                  </p:stCondLst>
                                  <p:childTnLst>
                                    <p:animMotion origin="layout" path="M -6.25E-7 1.48148E-6 L -6.25E-7 0.09143 " pathEditMode="relative" rAng="0" ptsTypes="AA">
                                      <p:cBhvr>
                                        <p:cTn id="24" dur="700" spd="-100000" fill="hold"/>
                                        <p:tgtEl>
                                          <p:spTgt spid="63"/>
                                        </p:tgtEl>
                                        <p:attrNameLst>
                                          <p:attrName>ppt_x</p:attrName>
                                          <p:attrName>ppt_y</p:attrName>
                                        </p:attrNameLst>
                                      </p:cBhvr>
                                      <p:rCtr x="0" y="4560"/>
                                    </p:animMotion>
                                  </p:childTnLst>
                                </p:cTn>
                              </p:par>
                              <p:par>
                                <p:cTn id="25" presetID="10"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700"/>
                                        <p:tgtEl>
                                          <p:spTgt spid="69"/>
                                        </p:tgtEl>
                                      </p:cBhvr>
                                    </p:animEffect>
                                  </p:childTnLst>
                                </p:cTn>
                              </p:par>
                              <p:par>
                                <p:cTn id="28" presetID="35" presetClass="path" presetSubtype="0" decel="100000" fill="hold" nodeType="withEffect">
                                  <p:stCondLst>
                                    <p:cond delay="0"/>
                                  </p:stCondLst>
                                  <p:childTnLst>
                                    <p:animMotion origin="layout" path="M -6.25E-7 1.48148E-6 L -6.25E-7 0.09143 " pathEditMode="relative" rAng="0" ptsTypes="AA">
                                      <p:cBhvr>
                                        <p:cTn id="29" dur="700" spd="-100000" fill="hold"/>
                                        <p:tgtEl>
                                          <p:spTgt spid="69"/>
                                        </p:tgtEl>
                                        <p:attrNameLst>
                                          <p:attrName>ppt_x</p:attrName>
                                          <p:attrName>ppt_y</p:attrName>
                                        </p:attrNameLst>
                                      </p:cBhvr>
                                      <p:rCtr x="0" y="4560"/>
                                    </p:animMotion>
                                  </p:childTnLst>
                                </p:cTn>
                              </p:par>
                              <p:par>
                                <p:cTn id="30" presetID="10" presetClass="entr" presetSubtype="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700"/>
                                        <p:tgtEl>
                                          <p:spTgt spid="75"/>
                                        </p:tgtEl>
                                      </p:cBhvr>
                                    </p:animEffect>
                                  </p:childTnLst>
                                </p:cTn>
                              </p:par>
                              <p:par>
                                <p:cTn id="33" presetID="35" presetClass="path" presetSubtype="0" decel="100000" fill="hold" nodeType="withEffect">
                                  <p:stCondLst>
                                    <p:cond delay="0"/>
                                  </p:stCondLst>
                                  <p:childTnLst>
                                    <p:animMotion origin="layout" path="M -6.25E-7 1.48148E-6 L -6.25E-7 0.09143 " pathEditMode="relative" rAng="0" ptsTypes="AA">
                                      <p:cBhvr>
                                        <p:cTn id="34" dur="700" spd="-100000" fill="hold"/>
                                        <p:tgtEl>
                                          <p:spTgt spid="75"/>
                                        </p:tgtEl>
                                        <p:attrNameLst>
                                          <p:attrName>ppt_x</p:attrName>
                                          <p:attrName>ppt_y</p:attrName>
                                        </p:attrNameLst>
                                      </p:cBhvr>
                                      <p:rCtr x="0" y="4560"/>
                                    </p:animMotion>
                                  </p:childTnLst>
                                </p:cTn>
                              </p:par>
                              <p:par>
                                <p:cTn id="35" presetID="10" presetClass="entr" presetSubtype="0"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700"/>
                                        <p:tgtEl>
                                          <p:spTgt spid="81"/>
                                        </p:tgtEl>
                                      </p:cBhvr>
                                    </p:animEffect>
                                  </p:childTnLst>
                                </p:cTn>
                              </p:par>
                              <p:par>
                                <p:cTn id="38" presetID="35" presetClass="path" presetSubtype="0" decel="100000" fill="hold" nodeType="withEffect">
                                  <p:stCondLst>
                                    <p:cond delay="0"/>
                                  </p:stCondLst>
                                  <p:childTnLst>
                                    <p:animMotion origin="layout" path="M -6.25E-7 1.48148E-6 L -6.25E-7 0.09143 " pathEditMode="relative" rAng="0" ptsTypes="AA">
                                      <p:cBhvr>
                                        <p:cTn id="39" dur="700" spd="-100000" fill="hold"/>
                                        <p:tgtEl>
                                          <p:spTgt spid="81"/>
                                        </p:tgtEl>
                                        <p:attrNameLst>
                                          <p:attrName>ppt_x</p:attrName>
                                          <p:attrName>ppt_y</p:attrName>
                                        </p:attrNameLst>
                                      </p:cBhvr>
                                      <p:rCtr x="0" y="45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BB62-9B7D-44B9-8902-DD37FEC86476}"/>
              </a:ext>
            </a:extLst>
          </p:cNvPr>
          <p:cNvSpPr>
            <a:spLocks noGrp="1"/>
          </p:cNvSpPr>
          <p:nvPr>
            <p:ph type="title"/>
          </p:nvPr>
        </p:nvSpPr>
        <p:spPr/>
        <p:txBody>
          <a:bodyPr/>
          <a:lstStyle/>
          <a:p>
            <a:r>
              <a:rPr lang="en-US"/>
              <a:t>The Azure Hybrid view</a:t>
            </a:r>
          </a:p>
        </p:txBody>
      </p:sp>
      <p:sp>
        <p:nvSpPr>
          <p:cNvPr id="3" name="Rectangle 2">
            <a:extLst>
              <a:ext uri="{FF2B5EF4-FFF2-40B4-BE49-F238E27FC236}">
                <a16:creationId xmlns:a16="http://schemas.microsoft.com/office/drawing/2014/main" id="{488A13A8-47BD-45B1-9390-A28953A240B0}"/>
              </a:ext>
            </a:extLst>
          </p:cNvPr>
          <p:cNvSpPr/>
          <p:nvPr/>
        </p:nvSpPr>
        <p:spPr bwMode="auto">
          <a:xfrm>
            <a:off x="3830906" y="2286729"/>
            <a:ext cx="1399860" cy="731520"/>
          </a:xfrm>
          <a:prstGeom prst="rect">
            <a:avLst/>
          </a:prstGeom>
          <a:solidFill>
            <a:schemeClr val="bg1"/>
          </a:solidFill>
          <a:ln w="3175" cap="flat" cmpd="sng" algn="ctr">
            <a:solidFill>
              <a:schemeClr val="bg1">
                <a:lumMod val="85000"/>
              </a:schemeClr>
            </a:solidFill>
            <a:prstDash val="solid"/>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EDF1E9D0-93DE-40A7-AE8F-360E2F229B76}"/>
              </a:ext>
            </a:extLst>
          </p:cNvPr>
          <p:cNvSpPr/>
          <p:nvPr/>
        </p:nvSpPr>
        <p:spPr bwMode="auto">
          <a:xfrm>
            <a:off x="2352071" y="2286729"/>
            <a:ext cx="1399860" cy="731520"/>
          </a:xfrm>
          <a:prstGeom prst="rect">
            <a:avLst/>
          </a:prstGeom>
          <a:solidFill>
            <a:schemeClr val="bg1"/>
          </a:solidFill>
          <a:ln w="28575" cap="flat" cmpd="sng" algn="ctr">
            <a:noFill/>
            <a:prstDash val="solid"/>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44FC1C6A-A783-4A35-84CC-FC9BA3C22D19}"/>
              </a:ext>
            </a:extLst>
          </p:cNvPr>
          <p:cNvSpPr/>
          <p:nvPr/>
        </p:nvSpPr>
        <p:spPr bwMode="auto">
          <a:xfrm>
            <a:off x="5309741" y="2286729"/>
            <a:ext cx="1399860" cy="731520"/>
          </a:xfrm>
          <a:prstGeom prst="rect">
            <a:avLst/>
          </a:prstGeom>
          <a:solidFill>
            <a:schemeClr val="bg1"/>
          </a:solidFill>
          <a:ln w="28575" cap="flat" cmpd="sng" algn="ctr">
            <a:solidFill>
              <a:srgbClr val="FFC000"/>
            </a:solidFill>
            <a:prstDash val="solid"/>
          </a:ln>
          <a:effectLst>
            <a:glow rad="139700">
              <a:srgbClr val="FFC000">
                <a:alpha val="40000"/>
              </a:srgbClr>
            </a:glow>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8F1E7AE4-BAD7-4D85-BDA9-A4A92F6329BE}"/>
              </a:ext>
            </a:extLst>
          </p:cNvPr>
          <p:cNvSpPr/>
          <p:nvPr/>
        </p:nvSpPr>
        <p:spPr bwMode="auto">
          <a:xfrm>
            <a:off x="6788576" y="2286729"/>
            <a:ext cx="2878695" cy="731520"/>
          </a:xfrm>
          <a:prstGeom prst="rect">
            <a:avLst/>
          </a:prstGeom>
          <a:solidFill>
            <a:schemeClr val="bg1"/>
          </a:solidFill>
          <a:ln w="19050" cap="flat" cmpd="sng" algn="ctr">
            <a:solidFill>
              <a:srgbClr val="7030A0"/>
            </a:solidFill>
            <a:prstDash val="solid"/>
          </a:ln>
          <a:effectLst>
            <a:glow rad="139700">
              <a:schemeClr val="accent1">
                <a:satMod val="175000"/>
                <a:alpha val="40000"/>
              </a:schemeClr>
            </a:glow>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7283463B-E685-4B13-BD93-AAB8251BF559}"/>
              </a:ext>
            </a:extLst>
          </p:cNvPr>
          <p:cNvSpPr/>
          <p:nvPr/>
        </p:nvSpPr>
        <p:spPr bwMode="auto">
          <a:xfrm>
            <a:off x="2356504" y="3110878"/>
            <a:ext cx="2874261" cy="731520"/>
          </a:xfrm>
          <a:prstGeom prst="rect">
            <a:avLst/>
          </a:prstGeom>
          <a:solidFill>
            <a:schemeClr val="bg1"/>
          </a:solidFill>
          <a:ln w="3175" cap="flat" cmpd="sng" algn="ctr">
            <a:solidFill>
              <a:schemeClr val="bg1">
                <a:lumMod val="85000"/>
              </a:schemeClr>
            </a:solidFill>
            <a:prstDash val="solid"/>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E2F3F14B-CAAE-4406-AF33-18C48E49544C}"/>
              </a:ext>
            </a:extLst>
          </p:cNvPr>
          <p:cNvSpPr/>
          <p:nvPr/>
        </p:nvSpPr>
        <p:spPr bwMode="auto">
          <a:xfrm>
            <a:off x="2356505" y="4753622"/>
            <a:ext cx="7315200" cy="731520"/>
          </a:xfrm>
          <a:prstGeom prst="rect">
            <a:avLst/>
          </a:prstGeom>
          <a:solidFill>
            <a:schemeClr val="bg1"/>
          </a:solidFill>
          <a:ln w="3175" cap="flat" cmpd="sng" algn="ctr">
            <a:solidFill>
              <a:schemeClr val="bg1">
                <a:lumMod val="85000"/>
              </a:schemeClr>
            </a:solidFill>
            <a:prstDash val="solid"/>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9297C72F-7A2B-4BA9-9B6E-A06FB85B51A0}"/>
              </a:ext>
            </a:extLst>
          </p:cNvPr>
          <p:cNvSpPr/>
          <p:nvPr/>
        </p:nvSpPr>
        <p:spPr bwMode="auto">
          <a:xfrm>
            <a:off x="2356505" y="3932251"/>
            <a:ext cx="7315200" cy="731520"/>
          </a:xfrm>
          <a:prstGeom prst="rect">
            <a:avLst/>
          </a:prstGeom>
          <a:solidFill>
            <a:schemeClr val="bg1"/>
          </a:solidFill>
          <a:ln w="19050" cap="flat" cmpd="sng" algn="ctr">
            <a:solidFill>
              <a:srgbClr val="7030A0"/>
            </a:solidFill>
            <a:prstDash val="solid"/>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F6F228FF-5E7B-4611-A942-2758893FCC3B}"/>
              </a:ext>
            </a:extLst>
          </p:cNvPr>
          <p:cNvSpPr/>
          <p:nvPr/>
        </p:nvSpPr>
        <p:spPr bwMode="auto">
          <a:xfrm>
            <a:off x="2356505" y="1468132"/>
            <a:ext cx="7315200" cy="731520"/>
          </a:xfrm>
          <a:prstGeom prst="rect">
            <a:avLst/>
          </a:prstGeom>
          <a:solidFill>
            <a:schemeClr val="bg1"/>
          </a:solidFill>
          <a:ln w="3175" cap="flat" cmpd="sng" algn="ctr">
            <a:solidFill>
              <a:schemeClr val="bg1">
                <a:lumMod val="85000"/>
              </a:schemeClr>
            </a:solidFill>
            <a:prstDash val="solid"/>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3F1F9D69-9B64-4C44-BDF9-0AA08A47D2E3}"/>
              </a:ext>
            </a:extLst>
          </p:cNvPr>
          <p:cNvSpPr txBox="1"/>
          <p:nvPr/>
        </p:nvSpPr>
        <p:spPr>
          <a:xfrm>
            <a:off x="2519812" y="4911633"/>
            <a:ext cx="2202847" cy="415498"/>
          </a:xfrm>
          <a:prstGeom prst="rect">
            <a:avLst/>
          </a:prstGeom>
          <a:noFill/>
        </p:spPr>
        <p:txBody>
          <a:bodyPr wrap="none" rtlCol="0">
            <a:spAutoFit/>
          </a:bodyPr>
          <a:lstStyle/>
          <a:p>
            <a:r>
              <a:rPr lang="en-US" sz="1200" b="1">
                <a:latin typeface="Segoe UI" panose="020B0502040204020203" pitchFamily="34" charset="0"/>
                <a:cs typeface="Segoe UI" panose="020B0502040204020203" pitchFamily="34" charset="0"/>
              </a:rPr>
              <a:t>Hardware ecosystem</a:t>
            </a:r>
          </a:p>
          <a:p>
            <a:r>
              <a:rPr lang="en-US" sz="900">
                <a:latin typeface="Segoe UI Semibold" panose="020B0702040204020203" pitchFamily="34" charset="0"/>
                <a:cs typeface="Segoe UI Semibold" panose="020B0702040204020203" pitchFamily="34" charset="0"/>
              </a:rPr>
              <a:t>200+ solutions, validated by Microsoft</a:t>
            </a:r>
          </a:p>
        </p:txBody>
      </p:sp>
      <p:sp>
        <p:nvSpPr>
          <p:cNvPr id="12" name="TextBox 11">
            <a:extLst>
              <a:ext uri="{FF2B5EF4-FFF2-40B4-BE49-F238E27FC236}">
                <a16:creationId xmlns:a16="http://schemas.microsoft.com/office/drawing/2014/main" id="{2E2CD2E6-57C1-48C3-90C9-44B039F6E500}"/>
              </a:ext>
            </a:extLst>
          </p:cNvPr>
          <p:cNvSpPr txBox="1"/>
          <p:nvPr/>
        </p:nvSpPr>
        <p:spPr>
          <a:xfrm>
            <a:off x="2543579" y="4090262"/>
            <a:ext cx="2582758" cy="415498"/>
          </a:xfrm>
          <a:prstGeom prst="rect">
            <a:avLst/>
          </a:prstGeom>
          <a:noFill/>
        </p:spPr>
        <p:txBody>
          <a:bodyPr wrap="none" rtlCol="0">
            <a:spAutoFit/>
          </a:bodyPr>
          <a:lstStyle/>
          <a:p>
            <a:r>
              <a:rPr lang="en-US" sz="1200" b="1">
                <a:latin typeface="Segoe UI" panose="020B0502040204020203" pitchFamily="34" charset="0"/>
                <a:cs typeface="Segoe UI" panose="020B0502040204020203" pitchFamily="34" charset="0"/>
              </a:rPr>
              <a:t>Azure Stack HCI</a:t>
            </a:r>
          </a:p>
          <a:p>
            <a:r>
              <a:rPr lang="en-US" sz="900">
                <a:latin typeface="Segoe UI Semibold" panose="020B0702040204020203" pitchFamily="34" charset="0"/>
                <a:cs typeface="Segoe UI Semibold" panose="020B0702040204020203" pitchFamily="34" charset="0"/>
              </a:rPr>
              <a:t>Hyperconverged infrastructure software stack</a:t>
            </a:r>
          </a:p>
        </p:txBody>
      </p:sp>
      <p:sp>
        <p:nvSpPr>
          <p:cNvPr id="13" name="TextBox 12">
            <a:extLst>
              <a:ext uri="{FF2B5EF4-FFF2-40B4-BE49-F238E27FC236}">
                <a16:creationId xmlns:a16="http://schemas.microsoft.com/office/drawing/2014/main" id="{1AC07E90-E29F-49E0-A101-5A06CBD1AC1F}"/>
              </a:ext>
            </a:extLst>
          </p:cNvPr>
          <p:cNvSpPr txBox="1"/>
          <p:nvPr/>
        </p:nvSpPr>
        <p:spPr>
          <a:xfrm>
            <a:off x="2519811" y="3268889"/>
            <a:ext cx="1585690" cy="415498"/>
          </a:xfrm>
          <a:prstGeom prst="rect">
            <a:avLst/>
          </a:prstGeom>
          <a:noFill/>
        </p:spPr>
        <p:txBody>
          <a:bodyPr wrap="none" rtlCol="0">
            <a:spAutoFit/>
          </a:bodyPr>
          <a:lstStyle/>
          <a:p>
            <a:r>
              <a:rPr lang="en-US" sz="1200" b="1">
                <a:latin typeface="Segoe UI" panose="020B0502040204020203" pitchFamily="34" charset="0"/>
                <a:cs typeface="Segoe UI" panose="020B0502040204020203" pitchFamily="34" charset="0"/>
              </a:rPr>
              <a:t>Virtual machines</a:t>
            </a:r>
          </a:p>
          <a:p>
            <a:r>
              <a:rPr lang="en-US" sz="900">
                <a:latin typeface="Segoe UI Semibold" panose="020B0702040204020203" pitchFamily="34" charset="0"/>
                <a:cs typeface="Segoe UI Semibold" panose="020B0702040204020203" pitchFamily="34" charset="0"/>
              </a:rPr>
              <a:t>Any size and configuration</a:t>
            </a:r>
          </a:p>
        </p:txBody>
      </p:sp>
      <p:sp>
        <p:nvSpPr>
          <p:cNvPr id="14" name="Rectangle 13">
            <a:extLst>
              <a:ext uri="{FF2B5EF4-FFF2-40B4-BE49-F238E27FC236}">
                <a16:creationId xmlns:a16="http://schemas.microsoft.com/office/drawing/2014/main" id="{2C705707-99C6-45EE-A242-A186E6C01B6A}"/>
              </a:ext>
            </a:extLst>
          </p:cNvPr>
          <p:cNvSpPr/>
          <p:nvPr/>
        </p:nvSpPr>
        <p:spPr bwMode="auto">
          <a:xfrm>
            <a:off x="5309741" y="3110878"/>
            <a:ext cx="4361966" cy="731520"/>
          </a:xfrm>
          <a:prstGeom prst="rect">
            <a:avLst/>
          </a:prstGeom>
          <a:solidFill>
            <a:schemeClr val="bg1"/>
          </a:solidFill>
          <a:ln w="19050" cap="flat" cmpd="sng" algn="ctr">
            <a:solidFill>
              <a:srgbClr val="FFC000"/>
            </a:solidFill>
            <a:prstDash val="solid"/>
          </a:ln>
          <a:effectLst>
            <a:glow rad="139700">
              <a:srgbClr val="FFC000">
                <a:alpha val="40000"/>
              </a:srgbClr>
            </a:glow>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sp>
        <p:nvSpPr>
          <p:cNvPr id="15" name="TextBox 14">
            <a:extLst>
              <a:ext uri="{FF2B5EF4-FFF2-40B4-BE49-F238E27FC236}">
                <a16:creationId xmlns:a16="http://schemas.microsoft.com/office/drawing/2014/main" id="{E313C744-CE9D-4270-B0E4-C236A2667A73}"/>
              </a:ext>
            </a:extLst>
          </p:cNvPr>
          <p:cNvSpPr txBox="1"/>
          <p:nvPr/>
        </p:nvSpPr>
        <p:spPr>
          <a:xfrm>
            <a:off x="5438618" y="3268889"/>
            <a:ext cx="1901867" cy="415498"/>
          </a:xfrm>
          <a:prstGeom prst="rect">
            <a:avLst/>
          </a:prstGeom>
          <a:noFill/>
        </p:spPr>
        <p:txBody>
          <a:bodyPr wrap="none" rtlCol="0">
            <a:spAutoFit/>
          </a:bodyPr>
          <a:lstStyle/>
          <a:p>
            <a:r>
              <a:rPr lang="en-US" sz="1200" b="1">
                <a:latin typeface="Segoe UI" panose="020B0502040204020203" pitchFamily="34" charset="0"/>
                <a:cs typeface="Segoe UI" panose="020B0502040204020203" pitchFamily="34" charset="0"/>
              </a:rPr>
              <a:t>AKS on Azure Stack HCI</a:t>
            </a:r>
          </a:p>
          <a:p>
            <a:r>
              <a:rPr lang="en-US" sz="900">
                <a:latin typeface="Segoe UI Semibold" panose="020B0702040204020203" pitchFamily="34" charset="0"/>
                <a:cs typeface="Segoe UI Semibold" panose="020B0702040204020203" pitchFamily="34" charset="0"/>
              </a:rPr>
              <a:t>Container orchestration platform</a:t>
            </a:r>
          </a:p>
        </p:txBody>
      </p:sp>
      <p:grpSp>
        <p:nvGrpSpPr>
          <p:cNvPr id="16" name="Group 15">
            <a:extLst>
              <a:ext uri="{FF2B5EF4-FFF2-40B4-BE49-F238E27FC236}">
                <a16:creationId xmlns:a16="http://schemas.microsoft.com/office/drawing/2014/main" id="{A237AB1B-4961-4F3B-A1C9-291D8C93EB87}"/>
              </a:ext>
            </a:extLst>
          </p:cNvPr>
          <p:cNvGrpSpPr/>
          <p:nvPr/>
        </p:nvGrpSpPr>
        <p:grpSpPr>
          <a:xfrm>
            <a:off x="10237940" y="1182723"/>
            <a:ext cx="914400" cy="914400"/>
            <a:chOff x="10372738" y="1324692"/>
            <a:chExt cx="914400" cy="914400"/>
          </a:xfrm>
        </p:grpSpPr>
        <p:sp>
          <p:nvSpPr>
            <p:cNvPr id="17" name="Oval 16">
              <a:extLst>
                <a:ext uri="{FF2B5EF4-FFF2-40B4-BE49-F238E27FC236}">
                  <a16:creationId xmlns:a16="http://schemas.microsoft.com/office/drawing/2014/main" id="{FAEA576A-30D4-4437-AB94-4FCC31F30DB2}"/>
                </a:ext>
              </a:extLst>
            </p:cNvPr>
            <p:cNvSpPr/>
            <p:nvPr/>
          </p:nvSpPr>
          <p:spPr bwMode="auto">
            <a:xfrm>
              <a:off x="10372738" y="1324692"/>
              <a:ext cx="914400" cy="914400"/>
            </a:xfrm>
            <a:prstGeom prst="ellipse">
              <a:avLst/>
            </a:prstGeom>
            <a:solidFill>
              <a:schemeClr val="bg1"/>
            </a:solidFill>
            <a:ln w="3175" cap="flat" cmpd="sng" algn="ctr">
              <a:solidFill>
                <a:schemeClr val="bg1">
                  <a:lumMod val="85000"/>
                </a:schemeClr>
              </a:solidFill>
              <a:prstDash val="solid"/>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pic>
          <p:nvPicPr>
            <p:cNvPr id="18" name="Picture 17">
              <a:extLst>
                <a:ext uri="{FF2B5EF4-FFF2-40B4-BE49-F238E27FC236}">
                  <a16:creationId xmlns:a16="http://schemas.microsoft.com/office/drawing/2014/main" id="{5648DA05-8CF2-40A2-B2C3-B6884414085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509898" y="1545499"/>
              <a:ext cx="640080" cy="472786"/>
            </a:xfrm>
            <a:prstGeom prst="rect">
              <a:avLst/>
            </a:prstGeom>
          </p:spPr>
        </p:pic>
      </p:grpSp>
      <p:pic>
        <p:nvPicPr>
          <p:cNvPr id="19" name="Picture 2" descr="Image result for windows logo">
            <a:extLst>
              <a:ext uri="{FF2B5EF4-FFF2-40B4-BE49-F238E27FC236}">
                <a16:creationId xmlns:a16="http://schemas.microsoft.com/office/drawing/2014/main" id="{626B03F6-E7DD-4A23-A17F-DA69D0067A8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296630" y="2514283"/>
            <a:ext cx="301752" cy="2764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0CBF3512-C6E4-4E97-A828-38B81D6A2B83}"/>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p:blipFill>
        <p:spPr bwMode="auto">
          <a:xfrm>
            <a:off x="4753659" y="2481686"/>
            <a:ext cx="301752" cy="3416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6B2722B-8FA3-46A1-ACA0-61E6BAE03F7B}"/>
              </a:ext>
            </a:extLst>
          </p:cNvPr>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743527" y="2415019"/>
            <a:ext cx="456415" cy="464919"/>
          </a:xfrm>
          <a:prstGeom prst="rect">
            <a:avLst/>
          </a:prstGeom>
        </p:spPr>
      </p:pic>
      <p:pic>
        <p:nvPicPr>
          <p:cNvPr id="22" name="Picture 21">
            <a:extLst>
              <a:ext uri="{FF2B5EF4-FFF2-40B4-BE49-F238E27FC236}">
                <a16:creationId xmlns:a16="http://schemas.microsoft.com/office/drawing/2014/main" id="{6A88357F-15BE-4539-BC4B-55CA636D673C}"/>
              </a:ext>
            </a:extLst>
          </p:cNvPr>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907083" y="3263438"/>
            <a:ext cx="482505" cy="426400"/>
          </a:xfrm>
          <a:prstGeom prst="rect">
            <a:avLst/>
          </a:prstGeom>
        </p:spPr>
      </p:pic>
      <p:sp>
        <p:nvSpPr>
          <p:cNvPr id="23" name="TextBox 22">
            <a:extLst>
              <a:ext uri="{FF2B5EF4-FFF2-40B4-BE49-F238E27FC236}">
                <a16:creationId xmlns:a16="http://schemas.microsoft.com/office/drawing/2014/main" id="{0CE975AC-5311-476A-A116-F64FC276F600}"/>
              </a:ext>
            </a:extLst>
          </p:cNvPr>
          <p:cNvSpPr txBox="1"/>
          <p:nvPr/>
        </p:nvSpPr>
        <p:spPr>
          <a:xfrm>
            <a:off x="2504721" y="2468168"/>
            <a:ext cx="720069" cy="507831"/>
          </a:xfrm>
          <a:prstGeom prst="rect">
            <a:avLst/>
          </a:prstGeom>
          <a:noFill/>
        </p:spPr>
        <p:txBody>
          <a:bodyPr wrap="none" rtlCol="0">
            <a:spAutoFit/>
          </a:bodyPr>
          <a:lstStyle/>
          <a:p>
            <a:pPr algn="ctr"/>
            <a:r>
              <a:rPr lang="en-US" sz="900" b="1">
                <a:latin typeface="Segoe UI" panose="020B0502040204020203" pitchFamily="34" charset="0"/>
                <a:cs typeface="Segoe UI" panose="020B0502040204020203" pitchFamily="34" charset="0"/>
              </a:rPr>
              <a:t>Windows </a:t>
            </a:r>
          </a:p>
          <a:p>
            <a:pPr algn="ctr"/>
            <a:r>
              <a:rPr lang="en-US" sz="900" b="1">
                <a:latin typeface="Segoe UI" panose="020B0502040204020203" pitchFamily="34" charset="0"/>
                <a:cs typeface="Segoe UI" panose="020B0502040204020203" pitchFamily="34" charset="0"/>
              </a:rPr>
              <a:t>Server</a:t>
            </a:r>
          </a:p>
          <a:p>
            <a:pPr algn="ctr"/>
            <a:endParaRPr lang="en-US" sz="900" b="1">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A0D3F41B-12B2-4EF0-BBB9-DA5652020E38}"/>
              </a:ext>
            </a:extLst>
          </p:cNvPr>
          <p:cNvSpPr txBox="1"/>
          <p:nvPr/>
        </p:nvSpPr>
        <p:spPr>
          <a:xfrm>
            <a:off x="2519456" y="1695393"/>
            <a:ext cx="1087157" cy="276999"/>
          </a:xfrm>
          <a:prstGeom prst="rect">
            <a:avLst/>
          </a:prstGeom>
          <a:noFill/>
        </p:spPr>
        <p:txBody>
          <a:bodyPr wrap="none" rtlCol="0">
            <a:spAutoFit/>
          </a:bodyPr>
          <a:lstStyle/>
          <a:p>
            <a:r>
              <a:rPr lang="en-US" sz="1200" b="1">
                <a:latin typeface="Segoe UI" panose="020B0502040204020203" pitchFamily="34" charset="0"/>
                <a:cs typeface="Segoe UI" panose="020B0502040204020203" pitchFamily="34" charset="0"/>
              </a:rPr>
              <a:t>Applications</a:t>
            </a:r>
            <a:endParaRPr lang="en-US" sz="900" b="1">
              <a:latin typeface="Segoe UI" panose="020B0502040204020203" pitchFamily="34" charset="0"/>
              <a:cs typeface="Segoe UI" panose="020B0502040204020203" pitchFamily="34" charset="0"/>
            </a:endParaRPr>
          </a:p>
        </p:txBody>
      </p:sp>
      <p:sp>
        <p:nvSpPr>
          <p:cNvPr id="25" name="TextBox 24">
            <a:extLst>
              <a:ext uri="{FF2B5EF4-FFF2-40B4-BE49-F238E27FC236}">
                <a16:creationId xmlns:a16="http://schemas.microsoft.com/office/drawing/2014/main" id="{FF291D30-4BCF-4BC8-A600-9D57D5A2FAA9}"/>
              </a:ext>
            </a:extLst>
          </p:cNvPr>
          <p:cNvSpPr txBox="1"/>
          <p:nvPr/>
        </p:nvSpPr>
        <p:spPr>
          <a:xfrm>
            <a:off x="3958789" y="2537073"/>
            <a:ext cx="481221" cy="230832"/>
          </a:xfrm>
          <a:prstGeom prst="rect">
            <a:avLst/>
          </a:prstGeom>
          <a:noFill/>
        </p:spPr>
        <p:txBody>
          <a:bodyPr wrap="none" rtlCol="0">
            <a:spAutoFit/>
          </a:bodyPr>
          <a:lstStyle/>
          <a:p>
            <a:pPr algn="ctr"/>
            <a:r>
              <a:rPr lang="en-US" sz="900" b="1">
                <a:latin typeface="Segoe UI" panose="020B0502040204020203" pitchFamily="34" charset="0"/>
                <a:cs typeface="Segoe UI" panose="020B0502040204020203" pitchFamily="34" charset="0"/>
              </a:rPr>
              <a:t>Linux</a:t>
            </a:r>
          </a:p>
        </p:txBody>
      </p:sp>
      <p:pic>
        <p:nvPicPr>
          <p:cNvPr id="26" name="Picture 25">
            <a:extLst>
              <a:ext uri="{FF2B5EF4-FFF2-40B4-BE49-F238E27FC236}">
                <a16:creationId xmlns:a16="http://schemas.microsoft.com/office/drawing/2014/main" id="{25295BE6-9B56-4B9E-A0A1-11585E91B5E7}"/>
              </a:ext>
            </a:extLst>
          </p:cNvPr>
          <p:cNvPicPr>
            <a:picLocks noChangeAspect="1"/>
          </p:cNvPicPr>
          <p:nvPr/>
        </p:nvPicPr>
        <p:blipFill rotWithShape="1">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272761" y="2535202"/>
            <a:ext cx="301752" cy="234575"/>
          </a:xfrm>
          <a:prstGeom prst="rect">
            <a:avLst/>
          </a:prstGeom>
        </p:spPr>
      </p:pic>
      <p:sp>
        <p:nvSpPr>
          <p:cNvPr id="27" name="TextBox 26">
            <a:extLst>
              <a:ext uri="{FF2B5EF4-FFF2-40B4-BE49-F238E27FC236}">
                <a16:creationId xmlns:a16="http://schemas.microsoft.com/office/drawing/2014/main" id="{03408FF1-DFCB-4D7C-9B47-A0F12B6E4D1A}"/>
              </a:ext>
            </a:extLst>
          </p:cNvPr>
          <p:cNvSpPr txBox="1"/>
          <p:nvPr/>
        </p:nvSpPr>
        <p:spPr>
          <a:xfrm>
            <a:off x="5395749" y="2537073"/>
            <a:ext cx="768159" cy="230832"/>
          </a:xfrm>
          <a:prstGeom prst="rect">
            <a:avLst/>
          </a:prstGeom>
          <a:noFill/>
        </p:spPr>
        <p:txBody>
          <a:bodyPr wrap="none" rtlCol="0">
            <a:spAutoFit/>
          </a:bodyPr>
          <a:lstStyle/>
          <a:p>
            <a:r>
              <a:rPr lang="en-US" sz="900" b="1">
                <a:latin typeface="Segoe UI" panose="020B0502040204020203" pitchFamily="34" charset="0"/>
                <a:cs typeface="Segoe UI" panose="020B0502040204020203" pitchFamily="34" charset="0"/>
              </a:rPr>
              <a:t>Containers</a:t>
            </a:r>
          </a:p>
        </p:txBody>
      </p:sp>
      <p:grpSp>
        <p:nvGrpSpPr>
          <p:cNvPr id="28" name="Group 27">
            <a:extLst>
              <a:ext uri="{FF2B5EF4-FFF2-40B4-BE49-F238E27FC236}">
                <a16:creationId xmlns:a16="http://schemas.microsoft.com/office/drawing/2014/main" id="{F629D8B7-FD20-4052-BC6A-64CB15672790}"/>
              </a:ext>
            </a:extLst>
          </p:cNvPr>
          <p:cNvGrpSpPr/>
          <p:nvPr/>
        </p:nvGrpSpPr>
        <p:grpSpPr>
          <a:xfrm>
            <a:off x="3980004" y="1628152"/>
            <a:ext cx="4898332" cy="411480"/>
            <a:chOff x="4850459" y="1555483"/>
            <a:chExt cx="4898332" cy="411480"/>
          </a:xfrm>
        </p:grpSpPr>
        <p:pic>
          <p:nvPicPr>
            <p:cNvPr id="29" name="Picture 2" descr="Logos and Graphics | Node.js">
              <a:extLst>
                <a:ext uri="{FF2B5EF4-FFF2-40B4-BE49-F238E27FC236}">
                  <a16:creationId xmlns:a16="http://schemas.microsoft.com/office/drawing/2014/main" id="{9829BE49-EFA0-4EB6-9CF9-54902F2C37A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303779" y="1555483"/>
              <a:ext cx="674827" cy="41148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1BD3BE0C-5017-475C-BEA2-DA739AF5A486}"/>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018791" y="1624063"/>
              <a:ext cx="73000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a:extLst>
                <a:ext uri="{FF2B5EF4-FFF2-40B4-BE49-F238E27FC236}">
                  <a16:creationId xmlns:a16="http://schemas.microsoft.com/office/drawing/2014/main" id="{40D6C8DC-74F8-4DE2-BFA8-F5B26C0FB16C}"/>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599979" y="1578343"/>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NET Framework - Wikipedia">
              <a:extLst>
                <a:ext uri="{FF2B5EF4-FFF2-40B4-BE49-F238E27FC236}">
                  <a16:creationId xmlns:a16="http://schemas.microsoft.com/office/drawing/2014/main" id="{04E0C2D9-2647-4E15-B85A-6AFFC1226E19}"/>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850459" y="1555483"/>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Java logo and symbol, meaning, history, PNG">
              <a:extLst>
                <a:ext uri="{FF2B5EF4-FFF2-40B4-BE49-F238E27FC236}">
                  <a16:creationId xmlns:a16="http://schemas.microsoft.com/office/drawing/2014/main" id="{07E8A8F1-38B3-494A-8376-8C63BED5F265}"/>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8022382" y="1555483"/>
              <a:ext cx="658368" cy="41148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 logo&quot; Poster by hipstuff | Redbubble">
              <a:extLst>
                <a:ext uri="{FF2B5EF4-FFF2-40B4-BE49-F238E27FC236}">
                  <a16:creationId xmlns:a16="http://schemas.microsoft.com/office/drawing/2014/main" id="{3052D910-8328-43B5-A612-B4259C910B59}"/>
                </a:ext>
              </a:extLst>
            </p:cNvPr>
            <p:cNvPicPr>
              <a:picLocks noChangeAspect="1" noChangeArrowheads="1"/>
            </p:cNvPicPr>
            <p:nvPr/>
          </p:nvPicPr>
          <p:blipFill rotWithShape="1">
            <a:blip r:embed="rId13" cstate="screen">
              <a:extLst>
                <a:ext uri="{28A0092B-C50C-407E-A947-70E740481C1C}">
                  <a14:useLocalDpi xmlns:a14="http://schemas.microsoft.com/office/drawing/2010/main"/>
                </a:ext>
              </a:extLst>
            </a:blip>
            <a:srcRect/>
            <a:stretch/>
          </p:blipFill>
          <p:spPr bwMode="auto">
            <a:xfrm>
              <a:off x="7316646" y="1555483"/>
              <a:ext cx="367696" cy="411480"/>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Left Brace 34">
            <a:extLst>
              <a:ext uri="{FF2B5EF4-FFF2-40B4-BE49-F238E27FC236}">
                <a16:creationId xmlns:a16="http://schemas.microsoft.com/office/drawing/2014/main" id="{7D4B19B0-E563-4988-B215-319647E73D71}"/>
              </a:ext>
            </a:extLst>
          </p:cNvPr>
          <p:cNvSpPr/>
          <p:nvPr/>
        </p:nvSpPr>
        <p:spPr>
          <a:xfrm rot="10800000">
            <a:off x="9927457" y="1309330"/>
            <a:ext cx="155448" cy="3348090"/>
          </a:xfrm>
          <a:prstGeom prst="leftBrace">
            <a:avLst>
              <a:gd name="adj1" fmla="val 53267"/>
              <a:gd name="adj2" fmla="val 87547"/>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a:extLst>
              <a:ext uri="{FF2B5EF4-FFF2-40B4-BE49-F238E27FC236}">
                <a16:creationId xmlns:a16="http://schemas.microsoft.com/office/drawing/2014/main" id="{ECEC10B2-6A9B-4DF6-B37F-F201CC2B2243}"/>
              </a:ext>
            </a:extLst>
          </p:cNvPr>
          <p:cNvGrpSpPr/>
          <p:nvPr/>
        </p:nvGrpSpPr>
        <p:grpSpPr>
          <a:xfrm>
            <a:off x="885824" y="4564302"/>
            <a:ext cx="914400" cy="914400"/>
            <a:chOff x="10372738" y="1324692"/>
            <a:chExt cx="914400" cy="914400"/>
          </a:xfrm>
        </p:grpSpPr>
        <p:sp>
          <p:nvSpPr>
            <p:cNvPr id="37" name="Oval 36">
              <a:extLst>
                <a:ext uri="{FF2B5EF4-FFF2-40B4-BE49-F238E27FC236}">
                  <a16:creationId xmlns:a16="http://schemas.microsoft.com/office/drawing/2014/main" id="{3F4C912F-22A8-4B3A-A7B0-FD391E443FBB}"/>
                </a:ext>
              </a:extLst>
            </p:cNvPr>
            <p:cNvSpPr/>
            <p:nvPr/>
          </p:nvSpPr>
          <p:spPr bwMode="auto">
            <a:xfrm>
              <a:off x="10372738" y="1324692"/>
              <a:ext cx="914400" cy="914400"/>
            </a:xfrm>
            <a:prstGeom prst="ellipse">
              <a:avLst/>
            </a:prstGeom>
            <a:solidFill>
              <a:schemeClr val="bg1"/>
            </a:solidFill>
            <a:ln w="3175" cap="flat" cmpd="sng" algn="ctr">
              <a:solidFill>
                <a:schemeClr val="bg1">
                  <a:lumMod val="85000"/>
                </a:schemeClr>
              </a:solidFill>
              <a:prstDash val="solid"/>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pic>
          <p:nvPicPr>
            <p:cNvPr id="38" name="Picture 37">
              <a:extLst>
                <a:ext uri="{FF2B5EF4-FFF2-40B4-BE49-F238E27FC236}">
                  <a16:creationId xmlns:a16="http://schemas.microsoft.com/office/drawing/2014/main" id="{C505DCD6-1FDB-4096-B051-AD5925F203CD}"/>
                </a:ext>
              </a:extLst>
            </p:cNvPr>
            <p:cNvPicPr>
              <a:picLocks noChangeAspect="1"/>
            </p:cNvPicPr>
            <p:nvPr/>
          </p:nvPicPr>
          <p:blipFill>
            <a:blip r:embed="rId14" cstate="screen">
              <a:extLst>
                <a:ext uri="{28A0092B-C50C-407E-A947-70E740481C1C}">
                  <a14:useLocalDpi xmlns:a14="http://schemas.microsoft.com/office/drawing/2010/main"/>
                </a:ext>
              </a:extLst>
            </a:blip>
            <a:srcRect/>
            <a:stretch/>
          </p:blipFill>
          <p:spPr>
            <a:xfrm>
              <a:off x="10614808" y="1545499"/>
              <a:ext cx="430260" cy="472786"/>
            </a:xfrm>
            <a:prstGeom prst="rect">
              <a:avLst/>
            </a:prstGeom>
          </p:spPr>
        </p:pic>
      </p:grpSp>
      <p:sp>
        <p:nvSpPr>
          <p:cNvPr id="39" name="Left Brace 38">
            <a:extLst>
              <a:ext uri="{FF2B5EF4-FFF2-40B4-BE49-F238E27FC236}">
                <a16:creationId xmlns:a16="http://schemas.microsoft.com/office/drawing/2014/main" id="{1317100B-176E-4ACB-BA7E-10B71BFC7368}"/>
              </a:ext>
            </a:extLst>
          </p:cNvPr>
          <p:cNvSpPr/>
          <p:nvPr/>
        </p:nvSpPr>
        <p:spPr>
          <a:xfrm rot="10800000" flipH="1" flipV="1">
            <a:off x="1972763" y="2286727"/>
            <a:ext cx="155448" cy="3201193"/>
          </a:xfrm>
          <a:prstGeom prst="leftBrace">
            <a:avLst>
              <a:gd name="adj1" fmla="val 53267"/>
              <a:gd name="adj2" fmla="val 8814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BDE3D23A-F846-454D-BD55-B645294B085B}"/>
              </a:ext>
            </a:extLst>
          </p:cNvPr>
          <p:cNvSpPr txBox="1"/>
          <p:nvPr/>
        </p:nvSpPr>
        <p:spPr>
          <a:xfrm>
            <a:off x="612695" y="5583503"/>
            <a:ext cx="1460656" cy="415498"/>
          </a:xfrm>
          <a:prstGeom prst="rect">
            <a:avLst/>
          </a:prstGeom>
          <a:noFill/>
        </p:spPr>
        <p:txBody>
          <a:bodyPr wrap="none" rtlCol="0">
            <a:spAutoFit/>
          </a:bodyPr>
          <a:lstStyle/>
          <a:p>
            <a:pPr algn="ctr"/>
            <a:r>
              <a:rPr lang="en-US" sz="1200" b="1">
                <a:latin typeface="Segoe UI" panose="020B0502040204020203" pitchFamily="34" charset="0"/>
                <a:cs typeface="Segoe UI" panose="020B0502040204020203" pitchFamily="34" charset="0"/>
              </a:rPr>
              <a:t>Admin Center</a:t>
            </a:r>
          </a:p>
          <a:p>
            <a:pPr algn="ctr"/>
            <a:r>
              <a:rPr lang="en-US" sz="900">
                <a:latin typeface="Segoe UI Semibold" panose="020B0702040204020203" pitchFamily="34" charset="0"/>
                <a:cs typeface="Segoe UI Semibold" panose="020B0702040204020203" pitchFamily="34" charset="0"/>
              </a:rPr>
              <a:t>Edge-local management</a:t>
            </a:r>
          </a:p>
        </p:txBody>
      </p:sp>
      <p:sp>
        <p:nvSpPr>
          <p:cNvPr id="41" name="TextBox 40">
            <a:extLst>
              <a:ext uri="{FF2B5EF4-FFF2-40B4-BE49-F238E27FC236}">
                <a16:creationId xmlns:a16="http://schemas.microsoft.com/office/drawing/2014/main" id="{91447724-8F9F-4095-9129-C26A65B24541}"/>
              </a:ext>
            </a:extLst>
          </p:cNvPr>
          <p:cNvSpPr txBox="1"/>
          <p:nvPr/>
        </p:nvSpPr>
        <p:spPr>
          <a:xfrm>
            <a:off x="10085838" y="678464"/>
            <a:ext cx="1218603" cy="415498"/>
          </a:xfrm>
          <a:prstGeom prst="rect">
            <a:avLst/>
          </a:prstGeom>
          <a:noFill/>
        </p:spPr>
        <p:txBody>
          <a:bodyPr wrap="none" rtlCol="0">
            <a:spAutoFit/>
          </a:bodyPr>
          <a:lstStyle/>
          <a:p>
            <a:pPr algn="ctr"/>
            <a:r>
              <a:rPr lang="en-US" sz="1200" b="1">
                <a:latin typeface="Segoe UI" panose="020B0502040204020203" pitchFamily="34" charset="0"/>
                <a:cs typeface="Segoe UI" panose="020B0502040204020203" pitchFamily="34" charset="0"/>
              </a:rPr>
              <a:t>Azure Arc</a:t>
            </a:r>
          </a:p>
          <a:p>
            <a:pPr algn="ctr"/>
            <a:r>
              <a:rPr lang="en-US" sz="900">
                <a:latin typeface="Segoe UI Semibold" panose="020B0702040204020203" pitchFamily="34" charset="0"/>
                <a:cs typeface="Segoe UI Semibold" panose="020B0702040204020203" pitchFamily="34" charset="0"/>
              </a:rPr>
              <a:t>Cloud management</a:t>
            </a:r>
          </a:p>
        </p:txBody>
      </p:sp>
      <p:grpSp>
        <p:nvGrpSpPr>
          <p:cNvPr id="42" name="Group 41">
            <a:extLst>
              <a:ext uri="{FF2B5EF4-FFF2-40B4-BE49-F238E27FC236}">
                <a16:creationId xmlns:a16="http://schemas.microsoft.com/office/drawing/2014/main" id="{028E4B52-5D5A-4747-89CB-2F28A883B4CE}"/>
              </a:ext>
            </a:extLst>
          </p:cNvPr>
          <p:cNvGrpSpPr/>
          <p:nvPr/>
        </p:nvGrpSpPr>
        <p:grpSpPr>
          <a:xfrm>
            <a:off x="5309741" y="4794890"/>
            <a:ext cx="3709934" cy="649242"/>
            <a:chOff x="3828041" y="3584248"/>
            <a:chExt cx="9744022" cy="1705213"/>
          </a:xfrm>
        </p:grpSpPr>
        <p:pic>
          <p:nvPicPr>
            <p:cNvPr id="43" name="Picture 42">
              <a:extLst>
                <a:ext uri="{FF2B5EF4-FFF2-40B4-BE49-F238E27FC236}">
                  <a16:creationId xmlns:a16="http://schemas.microsoft.com/office/drawing/2014/main" id="{2D6680EE-53AC-4299-A821-64815334660C}"/>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550762" y="4060566"/>
              <a:ext cx="2086266" cy="752580"/>
            </a:xfrm>
            <a:prstGeom prst="rect">
              <a:avLst/>
            </a:prstGeom>
          </p:spPr>
        </p:pic>
        <p:pic>
          <p:nvPicPr>
            <p:cNvPr id="44" name="Picture 43">
              <a:extLst>
                <a:ext uri="{FF2B5EF4-FFF2-40B4-BE49-F238E27FC236}">
                  <a16:creationId xmlns:a16="http://schemas.microsoft.com/office/drawing/2014/main" id="{E87EB325-377B-400F-9420-D5AE0587E6C2}"/>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542954" y="4041513"/>
              <a:ext cx="2029109" cy="790685"/>
            </a:xfrm>
            <a:prstGeom prst="rect">
              <a:avLst/>
            </a:prstGeom>
          </p:spPr>
        </p:pic>
        <p:pic>
          <p:nvPicPr>
            <p:cNvPr id="45" name="Picture 44">
              <a:extLst>
                <a:ext uri="{FF2B5EF4-FFF2-40B4-BE49-F238E27FC236}">
                  <a16:creationId xmlns:a16="http://schemas.microsoft.com/office/drawing/2014/main" id="{359AD2D7-03B1-4A04-A001-3633829A914F}"/>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0491836" y="3584248"/>
              <a:ext cx="666842" cy="1705213"/>
            </a:xfrm>
            <a:prstGeom prst="rect">
              <a:avLst/>
            </a:prstGeom>
          </p:spPr>
        </p:pic>
        <p:pic>
          <p:nvPicPr>
            <p:cNvPr id="46" name="Picture 45">
              <a:extLst>
                <a:ext uri="{FF2B5EF4-FFF2-40B4-BE49-F238E27FC236}">
                  <a16:creationId xmlns:a16="http://schemas.microsoft.com/office/drawing/2014/main" id="{C37346C2-548E-4A23-857D-E6ACAC9A1E8C}"/>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8021299" y="3903380"/>
              <a:ext cx="2086266" cy="1066950"/>
            </a:xfrm>
            <a:prstGeom prst="rect">
              <a:avLst/>
            </a:prstGeom>
          </p:spPr>
        </p:pic>
        <p:pic>
          <p:nvPicPr>
            <p:cNvPr id="47" name="Picture 46">
              <a:extLst>
                <a:ext uri="{FF2B5EF4-FFF2-40B4-BE49-F238E27FC236}">
                  <a16:creationId xmlns:a16="http://schemas.microsoft.com/office/drawing/2014/main" id="{F659C45D-0CB8-441A-B1F7-25B13CAD2553}"/>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3828041" y="3767631"/>
              <a:ext cx="1338451" cy="1338450"/>
            </a:xfrm>
            <a:prstGeom prst="rect">
              <a:avLst/>
            </a:prstGeom>
          </p:spPr>
        </p:pic>
      </p:grpSp>
      <p:sp>
        <p:nvSpPr>
          <p:cNvPr id="48" name="TextBox 47">
            <a:extLst>
              <a:ext uri="{FF2B5EF4-FFF2-40B4-BE49-F238E27FC236}">
                <a16:creationId xmlns:a16="http://schemas.microsoft.com/office/drawing/2014/main" id="{B95DD2F2-9C7B-4899-AA1E-83EE6B5632BC}"/>
              </a:ext>
            </a:extLst>
          </p:cNvPr>
          <p:cNvSpPr txBox="1"/>
          <p:nvPr/>
        </p:nvSpPr>
        <p:spPr>
          <a:xfrm>
            <a:off x="6912722" y="2481686"/>
            <a:ext cx="1630575" cy="415498"/>
          </a:xfrm>
          <a:prstGeom prst="rect">
            <a:avLst/>
          </a:prstGeom>
          <a:noFill/>
        </p:spPr>
        <p:txBody>
          <a:bodyPr wrap="none" rtlCol="0">
            <a:spAutoFit/>
          </a:bodyPr>
          <a:lstStyle/>
          <a:p>
            <a:r>
              <a:rPr lang="en-US" sz="1200" b="1">
                <a:latin typeface="Segoe UI" panose="020B0502040204020203" pitchFamily="34" charset="0"/>
                <a:cs typeface="Segoe UI" panose="020B0502040204020203" pitchFamily="34" charset="0"/>
              </a:rPr>
              <a:t>Azure data services</a:t>
            </a:r>
          </a:p>
          <a:p>
            <a:r>
              <a:rPr lang="en-US" sz="900">
                <a:latin typeface="Segoe UI Semibold" panose="020B0702040204020203" pitchFamily="34" charset="0"/>
                <a:cs typeface="Segoe UI Semibold" panose="020B0702040204020203" pitchFamily="34" charset="0"/>
              </a:rPr>
              <a:t>Arc-enabled data controller</a:t>
            </a:r>
          </a:p>
        </p:txBody>
      </p:sp>
      <p:pic>
        <p:nvPicPr>
          <p:cNvPr id="49" name="Picture 2" descr="Image result for windows logo">
            <a:extLst>
              <a:ext uri="{FF2B5EF4-FFF2-40B4-BE49-F238E27FC236}">
                <a16:creationId xmlns:a16="http://schemas.microsoft.com/office/drawing/2014/main" id="{74F25BF8-D05D-4ED0-B74A-4D4E1F4BED5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02317" y="2372680"/>
            <a:ext cx="186431" cy="1707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a:extLst>
              <a:ext uri="{FF2B5EF4-FFF2-40B4-BE49-F238E27FC236}">
                <a16:creationId xmlns:a16="http://schemas.microsoft.com/office/drawing/2014/main" id="{E15371AB-F5DB-4A18-B6D2-C21687BB32BE}"/>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p:blipFill>
        <p:spPr bwMode="auto">
          <a:xfrm>
            <a:off x="5863916" y="2379062"/>
            <a:ext cx="142076" cy="1608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E8BDCFE1-B559-45FF-BC3F-D99D376EFE3F}"/>
              </a:ext>
            </a:extLst>
          </p:cNvPr>
          <p:cNvPicPr>
            <a:picLocks noChangeAspect="1"/>
          </p:cNvPicPr>
          <p:nvPr/>
        </p:nvPicPr>
        <p:blipFill>
          <a:blip r:embed="rId21"/>
          <a:stretch>
            <a:fillRect/>
          </a:stretch>
        </p:blipFill>
        <p:spPr>
          <a:xfrm>
            <a:off x="7117064" y="4045956"/>
            <a:ext cx="504823" cy="476248"/>
          </a:xfrm>
          <a:prstGeom prst="rect">
            <a:avLst/>
          </a:prstGeom>
          <a:solidFill>
            <a:srgbClr val="EDDFF7"/>
          </a:solidFill>
        </p:spPr>
      </p:pic>
      <p:pic>
        <p:nvPicPr>
          <p:cNvPr id="52" name="Picture 51">
            <a:extLst>
              <a:ext uri="{FF2B5EF4-FFF2-40B4-BE49-F238E27FC236}">
                <a16:creationId xmlns:a16="http://schemas.microsoft.com/office/drawing/2014/main" id="{46BA57BD-BB3C-4D2E-B889-611CD3EF6E23}"/>
              </a:ext>
            </a:extLst>
          </p:cNvPr>
          <p:cNvPicPr>
            <a:picLocks noChangeAspect="1"/>
          </p:cNvPicPr>
          <p:nvPr/>
        </p:nvPicPr>
        <p:blipFill>
          <a:blip r:embed="rId22"/>
          <a:stretch>
            <a:fillRect/>
          </a:stretch>
        </p:blipFill>
        <p:spPr>
          <a:xfrm>
            <a:off x="8545559" y="4103107"/>
            <a:ext cx="523873" cy="361950"/>
          </a:xfrm>
          <a:prstGeom prst="rect">
            <a:avLst/>
          </a:prstGeom>
          <a:solidFill>
            <a:srgbClr val="EDDFF7"/>
          </a:solidFill>
        </p:spPr>
      </p:pic>
      <p:pic>
        <p:nvPicPr>
          <p:cNvPr id="53" name="Picture 52">
            <a:extLst>
              <a:ext uri="{FF2B5EF4-FFF2-40B4-BE49-F238E27FC236}">
                <a16:creationId xmlns:a16="http://schemas.microsoft.com/office/drawing/2014/main" id="{3729C7BF-D35A-46C0-8CD5-5098AD5DBDB4}"/>
              </a:ext>
            </a:extLst>
          </p:cNvPr>
          <p:cNvPicPr>
            <a:picLocks noChangeAspect="1"/>
          </p:cNvPicPr>
          <p:nvPr/>
        </p:nvPicPr>
        <p:blipFill>
          <a:blip r:embed="rId23"/>
          <a:stretch>
            <a:fillRect/>
          </a:stretch>
        </p:blipFill>
        <p:spPr>
          <a:xfrm>
            <a:off x="7902815" y="4036433"/>
            <a:ext cx="447673" cy="495299"/>
          </a:xfrm>
          <a:prstGeom prst="rect">
            <a:avLst/>
          </a:prstGeom>
          <a:solidFill>
            <a:srgbClr val="EDDFF7"/>
          </a:solidFill>
        </p:spPr>
      </p:pic>
    </p:spTree>
    <p:extLst>
      <p:ext uri="{BB962C8B-B14F-4D97-AF65-F5344CB8AC3E}">
        <p14:creationId xmlns:p14="http://schemas.microsoft.com/office/powerpoint/2010/main" val="92496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5A9D59-0327-45DF-88F1-0DB9CD32D6C7}"/>
              </a:ext>
            </a:extLst>
          </p:cNvPr>
          <p:cNvSpPr>
            <a:spLocks noGrp="1"/>
          </p:cNvSpPr>
          <p:nvPr>
            <p:ph type="title"/>
          </p:nvPr>
        </p:nvSpPr>
        <p:spPr/>
        <p:txBody>
          <a:bodyPr/>
          <a:lstStyle/>
          <a:p>
            <a:r>
              <a:rPr lang="en-US"/>
              <a:t>Architecture</a:t>
            </a:r>
          </a:p>
        </p:txBody>
      </p:sp>
      <p:sp>
        <p:nvSpPr>
          <p:cNvPr id="9" name="Rectangle 8">
            <a:extLst>
              <a:ext uri="{FF2B5EF4-FFF2-40B4-BE49-F238E27FC236}">
                <a16:creationId xmlns:a16="http://schemas.microsoft.com/office/drawing/2014/main" id="{50C9E11C-DEC6-4C87-8FE9-94152ADF9DEE}"/>
              </a:ext>
            </a:extLst>
          </p:cNvPr>
          <p:cNvSpPr/>
          <p:nvPr/>
        </p:nvSpPr>
        <p:spPr bwMode="auto">
          <a:xfrm>
            <a:off x="9299186" y="2015874"/>
            <a:ext cx="952108" cy="3860233"/>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D1E27E1B-C873-4179-9F7E-743F974966A6}"/>
              </a:ext>
            </a:extLst>
          </p:cNvPr>
          <p:cNvSpPr/>
          <p:nvPr/>
        </p:nvSpPr>
        <p:spPr bwMode="auto">
          <a:xfrm>
            <a:off x="1589631" y="2015875"/>
            <a:ext cx="8661663" cy="731520"/>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solidFill>
                  <a:prstClr val="black">
                    <a:lumMod val="85000"/>
                    <a:lumOff val="15000"/>
                  </a:prstClr>
                </a:solidFill>
                <a:effectLst/>
                <a:uLnTx/>
                <a:uFillTx/>
                <a:latin typeface="Segoe UI Semibold" panose="020B0702040204020203" pitchFamily="34" charset="0"/>
                <a:ea typeface="Segoe UI" pitchFamily="34" charset="0"/>
                <a:cs typeface="Segoe UI Semibold" panose="020B0702040204020203" pitchFamily="34" charset="0"/>
              </a:rPr>
              <a:t>	Azure Arc control plane to project your K8s clusters into Azure</a:t>
            </a:r>
          </a:p>
        </p:txBody>
      </p:sp>
      <p:sp>
        <p:nvSpPr>
          <p:cNvPr id="11" name="TextBox 10">
            <a:extLst>
              <a:ext uri="{FF2B5EF4-FFF2-40B4-BE49-F238E27FC236}">
                <a16:creationId xmlns:a16="http://schemas.microsoft.com/office/drawing/2014/main" id="{10844009-9599-4892-9903-5CEB52CAA554}"/>
              </a:ext>
            </a:extLst>
          </p:cNvPr>
          <p:cNvSpPr txBox="1"/>
          <p:nvPr/>
        </p:nvSpPr>
        <p:spPr>
          <a:xfrm>
            <a:off x="588263" y="3561467"/>
            <a:ext cx="660019" cy="830997"/>
          </a:xfrm>
          <a:prstGeom prst="rect">
            <a:avLst/>
          </a:prstGeom>
          <a:noFill/>
        </p:spPr>
        <p:txBody>
          <a:bodyPr wrap="square" lIns="0" tIns="0" rIns="0" bIns="0" rtlCol="0">
            <a:spAutoFit/>
          </a:bodyPr>
          <a:lstStyle/>
          <a:p>
            <a:pPr algn="l"/>
            <a:r>
              <a:rPr lang="en-US" b="1">
                <a:gradFill>
                  <a:gsLst>
                    <a:gs pos="2917">
                      <a:schemeClr val="tx1"/>
                    </a:gs>
                    <a:gs pos="30000">
                      <a:schemeClr val="tx1"/>
                    </a:gs>
                  </a:gsLst>
                  <a:lin ang="5400000" scaled="0"/>
                </a:gradFill>
              </a:rPr>
              <a:t>AKS on HCI </a:t>
            </a:r>
          </a:p>
        </p:txBody>
      </p:sp>
      <p:sp>
        <p:nvSpPr>
          <p:cNvPr id="12" name="Rectangle 11">
            <a:extLst>
              <a:ext uri="{FF2B5EF4-FFF2-40B4-BE49-F238E27FC236}">
                <a16:creationId xmlns:a16="http://schemas.microsoft.com/office/drawing/2014/main" id="{DDAFF0CC-0913-4392-B422-B6CCD506294F}"/>
              </a:ext>
            </a:extLst>
          </p:cNvPr>
          <p:cNvSpPr/>
          <p:nvPr/>
        </p:nvSpPr>
        <p:spPr bwMode="auto">
          <a:xfrm>
            <a:off x="1589631" y="3561467"/>
            <a:ext cx="8661663" cy="731520"/>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solidFill>
                  <a:prstClr val="black">
                    <a:lumMod val="85000"/>
                    <a:lumOff val="15000"/>
                  </a:prstClr>
                </a:solidFill>
                <a:effectLst/>
                <a:uLnTx/>
                <a:uFillTx/>
                <a:latin typeface="Segoe UI Semibold" panose="020B0702040204020203" pitchFamily="34" charset="0"/>
                <a:ea typeface="Segoe UI" pitchFamily="34" charset="0"/>
                <a:cs typeface="Segoe UI Semibold" panose="020B0702040204020203" pitchFamily="34" charset="0"/>
              </a:rPr>
              <a:t>Microsoft provided OSS code:  </a:t>
            </a:r>
            <a:r>
              <a:rPr kumimoji="0" lang="en-US" sz="1500" b="0" i="0" u="none" strike="noStrike" kern="1200" cap="none" spc="0" normalizeH="0" baseline="0" noProof="0">
                <a:ln>
                  <a:noFill/>
                </a:ln>
                <a:solidFill>
                  <a:schemeClr val="accent1"/>
                </a:solidFill>
                <a:effectLst/>
                <a:uLnTx/>
                <a:uFillTx/>
                <a:latin typeface="Segoe UI Semibold" panose="020B0702040204020203" pitchFamily="34" charset="0"/>
                <a:ea typeface="Segoe UI" pitchFamily="34" charset="0"/>
                <a:cs typeface="Segoe UI Semibold" panose="020B0702040204020203" pitchFamily="34" charset="0"/>
              </a:rPr>
              <a:t>CSI</a:t>
            </a:r>
            <a:r>
              <a:rPr kumimoji="0" lang="en-US" sz="1500" b="0" i="0" u="none" strike="noStrike" kern="1200" cap="none" spc="0" normalizeH="0" baseline="0" noProof="0">
                <a:ln>
                  <a:noFill/>
                </a:ln>
                <a:solidFill>
                  <a:schemeClr val="accent1">
                    <a:lumMod val="60000"/>
                    <a:lumOff val="40000"/>
                  </a:schemeClr>
                </a:solidFill>
                <a:effectLst/>
                <a:uLnTx/>
                <a:uFillTx/>
                <a:latin typeface="Segoe UI Semibold" panose="020B0702040204020203" pitchFamily="34" charset="0"/>
                <a:ea typeface="Segoe UI" pitchFamily="34" charset="0"/>
                <a:cs typeface="Segoe UI Semibold" panose="020B0702040204020203" pitchFamily="34" charset="0"/>
              </a:rPr>
              <a:t>  </a:t>
            </a:r>
            <a:r>
              <a:rPr kumimoji="0" lang="en-US" sz="1500" b="0" i="0" u="none" strike="noStrike" kern="1200" cap="none" spc="0" normalizeH="0" baseline="0" noProof="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a:t>
            </a:r>
            <a:r>
              <a:rPr kumimoji="0" lang="en-US" sz="1500" b="0" i="0" u="none" strike="noStrike" kern="1200" cap="none" spc="0" normalizeH="0" baseline="0" noProof="0">
                <a:ln>
                  <a:noFill/>
                </a:ln>
                <a:solidFill>
                  <a:schemeClr val="accent1">
                    <a:lumMod val="60000"/>
                    <a:lumOff val="40000"/>
                  </a:schemeClr>
                </a:solidFill>
                <a:effectLst/>
                <a:uLnTx/>
                <a:uFillTx/>
                <a:latin typeface="Segoe UI Semibold" panose="020B0702040204020203" pitchFamily="34" charset="0"/>
                <a:ea typeface="Segoe UI" pitchFamily="34" charset="0"/>
                <a:cs typeface="Segoe UI Semibold" panose="020B0702040204020203" pitchFamily="34" charset="0"/>
              </a:rPr>
              <a:t> </a:t>
            </a:r>
            <a:r>
              <a:rPr kumimoji="0" lang="en-US" sz="1500" b="0" i="0" u="none" strike="noStrike" kern="1200" cap="none" spc="0" normalizeH="0" baseline="0" noProof="0" err="1">
                <a:ln>
                  <a:noFill/>
                </a:ln>
                <a:solidFill>
                  <a:schemeClr val="accent1"/>
                </a:solidFill>
                <a:effectLst/>
                <a:uLnTx/>
                <a:uFillTx/>
                <a:latin typeface="Segoe UI Semibold" panose="020B0702040204020203" pitchFamily="34" charset="0"/>
                <a:ea typeface="Segoe UI" pitchFamily="34" charset="0"/>
                <a:cs typeface="Segoe UI Semibold" panose="020B0702040204020203" pitchFamily="34" charset="0"/>
              </a:rPr>
              <a:t>CNI</a:t>
            </a:r>
            <a:r>
              <a:rPr kumimoji="0" lang="en-US" sz="1500" b="0" i="0" u="none" strike="noStrike" kern="1200" cap="none" spc="0" normalizeH="0" baseline="0" noProof="0">
                <a:ln>
                  <a:noFill/>
                </a:ln>
                <a:solidFill>
                  <a:schemeClr val="accent1">
                    <a:lumMod val="60000"/>
                    <a:lumOff val="40000"/>
                  </a:schemeClr>
                </a:solidFill>
                <a:effectLst/>
                <a:uLnTx/>
                <a:uFillTx/>
                <a:latin typeface="Segoe UI Semibold" panose="020B0702040204020203" pitchFamily="34" charset="0"/>
                <a:ea typeface="Segoe UI" pitchFamily="34" charset="0"/>
                <a:cs typeface="Segoe UI Semibold" panose="020B0702040204020203" pitchFamily="34" charset="0"/>
              </a:rPr>
              <a:t>  </a:t>
            </a:r>
            <a:r>
              <a:rPr kumimoji="0" lang="en-US" sz="1500" b="0" i="0" u="none" strike="noStrike" kern="1200" cap="none" spc="0" normalizeH="0" baseline="0" noProof="0">
                <a:ln>
                  <a:noFill/>
                </a:ln>
                <a:solidFill>
                  <a:schemeClr val="accent1"/>
                </a:solidFill>
                <a:effectLst/>
                <a:uLnTx/>
                <a:uFillTx/>
                <a:latin typeface="Segoe UI Semibold" panose="020B0702040204020203" pitchFamily="34" charset="0"/>
                <a:ea typeface="Segoe UI" pitchFamily="34" charset="0"/>
                <a:cs typeface="Segoe UI Semibold" panose="020B0702040204020203" pitchFamily="34" charset="0"/>
              </a:rPr>
              <a:t>+ Cluster API </a:t>
            </a:r>
            <a:r>
              <a:rPr kumimoji="0" lang="en-US" sz="1500" b="0" i="0" u="none" strike="noStrike" kern="1200" cap="none" spc="0" normalizeH="0" baseline="0" noProof="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works across all K8s implementations</a:t>
            </a:r>
          </a:p>
        </p:txBody>
      </p:sp>
      <p:sp>
        <p:nvSpPr>
          <p:cNvPr id="13" name="Rectangle 12">
            <a:extLst>
              <a:ext uri="{FF2B5EF4-FFF2-40B4-BE49-F238E27FC236}">
                <a16:creationId xmlns:a16="http://schemas.microsoft.com/office/drawing/2014/main" id="{4AC0CA36-0D72-431C-A377-771C81B87A17}"/>
              </a:ext>
            </a:extLst>
          </p:cNvPr>
          <p:cNvSpPr/>
          <p:nvPr/>
        </p:nvSpPr>
        <p:spPr bwMode="auto">
          <a:xfrm>
            <a:off x="1589631" y="4344430"/>
            <a:ext cx="8661663" cy="731520"/>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solidFill>
                  <a:prstClr val="black">
                    <a:lumMod val="85000"/>
                    <a:lumOff val="15000"/>
                  </a:prstClr>
                </a:solidFill>
                <a:effectLst/>
                <a:uLnTx/>
                <a:uFillTx/>
                <a:latin typeface="Segoe UI Semibold" panose="020B0702040204020203" pitchFamily="34" charset="0"/>
                <a:ea typeface="Segoe UI" pitchFamily="34" charset="0"/>
                <a:cs typeface="Segoe UI Semibold" panose="020B0702040204020203" pitchFamily="34" charset="0"/>
              </a:rPr>
              <a:t>Linux and Windows container host virtual machines automatically updated from Azure</a:t>
            </a:r>
          </a:p>
        </p:txBody>
      </p:sp>
      <p:sp>
        <p:nvSpPr>
          <p:cNvPr id="14" name="Rectangle 13">
            <a:extLst>
              <a:ext uri="{FF2B5EF4-FFF2-40B4-BE49-F238E27FC236}">
                <a16:creationId xmlns:a16="http://schemas.microsoft.com/office/drawing/2014/main" id="{10A6A1B4-B3FA-4121-AAF7-2F72D4ED1B45}"/>
              </a:ext>
            </a:extLst>
          </p:cNvPr>
          <p:cNvSpPr/>
          <p:nvPr/>
        </p:nvSpPr>
        <p:spPr bwMode="auto">
          <a:xfrm>
            <a:off x="1589631" y="5144587"/>
            <a:ext cx="8661663" cy="731520"/>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0" normalizeH="0" baseline="0" noProof="0">
                <a:ln>
                  <a:noFill/>
                </a:ln>
                <a:solidFill>
                  <a:prstClr val="black">
                    <a:lumMod val="85000"/>
                    <a:lumOff val="15000"/>
                  </a:prstClr>
                </a:solidFill>
                <a:effectLst/>
                <a:uLnTx/>
                <a:uFillTx/>
                <a:latin typeface="Segoe UI Semibold" panose="020B0702040204020203" pitchFamily="34" charset="0"/>
                <a:ea typeface="Segoe UI" pitchFamily="34" charset="0"/>
                <a:cs typeface="Segoe UI Semibold" panose="020B0702040204020203" pitchFamily="34" charset="0"/>
              </a:rPr>
              <a:t>Azure Stack HCI</a:t>
            </a:r>
          </a:p>
        </p:txBody>
      </p:sp>
      <p:pic>
        <p:nvPicPr>
          <p:cNvPr id="15" name="Picture 14">
            <a:extLst>
              <a:ext uri="{FF2B5EF4-FFF2-40B4-BE49-F238E27FC236}">
                <a16:creationId xmlns:a16="http://schemas.microsoft.com/office/drawing/2014/main" id="{43A95166-506D-45AF-9917-EC111C7F36A2}"/>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101683" y="5237233"/>
            <a:ext cx="420661" cy="484674"/>
          </a:xfrm>
          <a:prstGeom prst="rect">
            <a:avLst/>
          </a:prstGeom>
        </p:spPr>
      </p:pic>
      <p:pic>
        <p:nvPicPr>
          <p:cNvPr id="16" name="Picture 15">
            <a:extLst>
              <a:ext uri="{FF2B5EF4-FFF2-40B4-BE49-F238E27FC236}">
                <a16:creationId xmlns:a16="http://schemas.microsoft.com/office/drawing/2014/main" id="{EAF10107-1F57-494F-B566-9BA042B047E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50186" y="5260067"/>
            <a:ext cx="429806" cy="475529"/>
          </a:xfrm>
          <a:prstGeom prst="rect">
            <a:avLst/>
          </a:prstGeom>
        </p:spPr>
      </p:pic>
      <p:pic>
        <p:nvPicPr>
          <p:cNvPr id="17" name="Picture 16">
            <a:extLst>
              <a:ext uri="{FF2B5EF4-FFF2-40B4-BE49-F238E27FC236}">
                <a16:creationId xmlns:a16="http://schemas.microsoft.com/office/drawing/2014/main" id="{59D8AFAD-8A04-455C-A8A7-FD10AC3F553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07834" y="5246074"/>
            <a:ext cx="475529" cy="475529"/>
          </a:xfrm>
          <a:prstGeom prst="rect">
            <a:avLst/>
          </a:prstGeom>
        </p:spPr>
      </p:pic>
      <p:sp>
        <p:nvSpPr>
          <p:cNvPr id="18" name="Left Brace 17">
            <a:extLst>
              <a:ext uri="{FF2B5EF4-FFF2-40B4-BE49-F238E27FC236}">
                <a16:creationId xmlns:a16="http://schemas.microsoft.com/office/drawing/2014/main" id="{21EA03E2-966B-404D-BB8F-FEEE87558AAA}"/>
              </a:ext>
            </a:extLst>
          </p:cNvPr>
          <p:cNvSpPr/>
          <p:nvPr/>
        </p:nvSpPr>
        <p:spPr>
          <a:xfrm>
            <a:off x="1128922" y="2823719"/>
            <a:ext cx="238721" cy="2207015"/>
          </a:xfrm>
          <a:prstGeom prst="lef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a:extLst>
              <a:ext uri="{FF2B5EF4-FFF2-40B4-BE49-F238E27FC236}">
                <a16:creationId xmlns:a16="http://schemas.microsoft.com/office/drawing/2014/main" id="{C8CC39CF-763D-4C43-9505-7D566701126A}"/>
              </a:ext>
              <a:ext uri="{C183D7F6-B498-43B3-948B-1728B52AA6E4}">
                <adec:decorative xmlns:adec="http://schemas.microsoft.com/office/drawing/2017/decorative" val="1"/>
              </a:ext>
            </a:extLst>
          </p:cNvPr>
          <p:cNvGrpSpPr/>
          <p:nvPr/>
        </p:nvGrpSpPr>
        <p:grpSpPr>
          <a:xfrm>
            <a:off x="1589632" y="2849488"/>
            <a:ext cx="8661662" cy="661669"/>
            <a:chOff x="2000517" y="4593412"/>
            <a:chExt cx="8661662" cy="661669"/>
          </a:xfrm>
        </p:grpSpPr>
        <p:sp>
          <p:nvSpPr>
            <p:cNvPr id="20" name="Rectangle 19">
              <a:extLst>
                <a:ext uri="{FF2B5EF4-FFF2-40B4-BE49-F238E27FC236}">
                  <a16:creationId xmlns:a16="http://schemas.microsoft.com/office/drawing/2014/main" id="{1D922D97-8C4C-4A89-BCD6-A2BB4707A27D}"/>
                </a:ext>
              </a:extLst>
            </p:cNvPr>
            <p:cNvSpPr/>
            <p:nvPr/>
          </p:nvSpPr>
          <p:spPr bwMode="auto">
            <a:xfrm>
              <a:off x="2000517" y="4593412"/>
              <a:ext cx="8661662" cy="661669"/>
            </a:xfrm>
            <a:prstGeom prst="rect">
              <a:avLst/>
            </a:prstGeom>
            <a:solidFill>
              <a:schemeClr val="bg1"/>
            </a:solidFill>
            <a:ln>
              <a:solidFill>
                <a:schemeClr val="tx1"/>
              </a:solidFill>
              <a:headEnd type="none" w="med" len="med"/>
              <a:tailEnd type="none" w="med" len="med"/>
            </a:ln>
            <a:effectLst>
              <a:outerShdw blurRad="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500" b="0" i="0" u="none" strike="noStrike" kern="1200" cap="none" spc="0" normalizeH="0" baseline="0" noProof="0">
                  <a:ln>
                    <a:noFill/>
                  </a:ln>
                  <a:solidFill>
                    <a:schemeClr val="tx1"/>
                  </a:solidFill>
                  <a:effectLst/>
                  <a:uLnTx/>
                  <a:uFillTx/>
                  <a:latin typeface="Segoe UI Semibold"/>
                  <a:ea typeface="Segoe UI" pitchFamily="34" charset="0"/>
                  <a:cs typeface="Segoe UI Semibold"/>
                </a:rPr>
                <a:t>Kubernetes.io compliant OSS components</a:t>
              </a:r>
            </a:p>
          </p:txBody>
        </p:sp>
        <p:pic>
          <p:nvPicPr>
            <p:cNvPr id="21" name="Picture 4" descr="Kubernetes">
              <a:extLst>
                <a:ext uri="{FF2B5EF4-FFF2-40B4-BE49-F238E27FC236}">
                  <a16:creationId xmlns:a16="http://schemas.microsoft.com/office/drawing/2014/main" id="{E424955B-0B9D-4228-BDBD-3A4A09A1F0D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300287" y="4712118"/>
              <a:ext cx="424256" cy="4242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22" name="Rectangle 21">
            <a:extLst>
              <a:ext uri="{FF2B5EF4-FFF2-40B4-BE49-F238E27FC236}">
                <a16:creationId xmlns:a16="http://schemas.microsoft.com/office/drawing/2014/main" id="{9AB0DB83-B5C0-4322-AB49-81E9A39D344A}"/>
              </a:ext>
            </a:extLst>
          </p:cNvPr>
          <p:cNvSpPr/>
          <p:nvPr/>
        </p:nvSpPr>
        <p:spPr bwMode="auto">
          <a:xfrm>
            <a:off x="9299186" y="1990366"/>
            <a:ext cx="952108" cy="757029"/>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4B776FAF-FAB3-4F79-9AFB-FBDAA78D751E}"/>
              </a:ext>
              <a:ext uri="{C183D7F6-B498-43B3-948B-1728B52AA6E4}">
                <adec:decorative xmlns:adec="http://schemas.microsoft.com/office/drawing/2017/decorative" val="1"/>
              </a:ext>
            </a:extLst>
          </p:cNvPr>
          <p:cNvGrpSpPr/>
          <p:nvPr/>
        </p:nvGrpSpPr>
        <p:grpSpPr>
          <a:xfrm>
            <a:off x="9384573" y="2160372"/>
            <a:ext cx="1085810" cy="446645"/>
            <a:chOff x="10765619" y="2646205"/>
            <a:chExt cx="1085810" cy="446645"/>
          </a:xfrm>
        </p:grpSpPr>
        <p:pic>
          <p:nvPicPr>
            <p:cNvPr id="24" name="Picture 23">
              <a:extLst>
                <a:ext uri="{FF2B5EF4-FFF2-40B4-BE49-F238E27FC236}">
                  <a16:creationId xmlns:a16="http://schemas.microsoft.com/office/drawing/2014/main" id="{C46F2ECD-B890-4B01-9571-E74C8F2BEA5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006548" y="2842806"/>
              <a:ext cx="301976" cy="250044"/>
            </a:xfrm>
            <a:prstGeom prst="rect">
              <a:avLst/>
            </a:prstGeom>
          </p:spPr>
        </p:pic>
        <p:sp>
          <p:nvSpPr>
            <p:cNvPr id="25" name="TextBox 24">
              <a:extLst>
                <a:ext uri="{FF2B5EF4-FFF2-40B4-BE49-F238E27FC236}">
                  <a16:creationId xmlns:a16="http://schemas.microsoft.com/office/drawing/2014/main" id="{37A6A470-D5AC-4755-9780-C8AF23BCBF90}"/>
                </a:ext>
              </a:extLst>
            </p:cNvPr>
            <p:cNvSpPr txBox="1"/>
            <p:nvPr/>
          </p:nvSpPr>
          <p:spPr>
            <a:xfrm>
              <a:off x="10765619" y="2646205"/>
              <a:ext cx="1085810" cy="169277"/>
            </a:xfrm>
            <a:prstGeom prst="rect">
              <a:avLst/>
            </a:prstGeom>
            <a:noFill/>
          </p:spPr>
          <p:txBody>
            <a:bodyPr wrap="square" lIns="0" tIns="0" rIns="0" bIns="0" rtlCol="0">
              <a:spAutoFit/>
            </a:bodyPr>
            <a:lstStyle/>
            <a:p>
              <a:pPr algn="l"/>
              <a:r>
                <a:rPr lang="en-US" sz="1100">
                  <a:gradFill>
                    <a:gsLst>
                      <a:gs pos="2917">
                        <a:schemeClr val="tx1"/>
                      </a:gs>
                      <a:gs pos="30000">
                        <a:schemeClr val="tx1"/>
                      </a:gs>
                    </a:gsLst>
                    <a:lin ang="5400000" scaled="0"/>
                  </a:gradFill>
                  <a:latin typeface="+mj-lt"/>
                </a:rPr>
                <a:t>Azure Portal</a:t>
              </a:r>
            </a:p>
          </p:txBody>
        </p:sp>
      </p:grpSp>
      <p:sp>
        <p:nvSpPr>
          <p:cNvPr id="26" name="Rectangle 25">
            <a:extLst>
              <a:ext uri="{FF2B5EF4-FFF2-40B4-BE49-F238E27FC236}">
                <a16:creationId xmlns:a16="http://schemas.microsoft.com/office/drawing/2014/main" id="{38C04B80-7147-46FD-97A4-8314A692DFDA}"/>
              </a:ext>
            </a:extLst>
          </p:cNvPr>
          <p:cNvSpPr/>
          <p:nvPr/>
        </p:nvSpPr>
        <p:spPr bwMode="auto">
          <a:xfrm>
            <a:off x="9299186" y="5119078"/>
            <a:ext cx="952108" cy="757029"/>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D00D4220-CB21-4B95-82E8-9B15FF575DB8}"/>
              </a:ext>
              <a:ext uri="{C183D7F6-B498-43B3-948B-1728B52AA6E4}">
                <adec:decorative xmlns:adec="http://schemas.microsoft.com/office/drawing/2017/decorative" val="1"/>
              </a:ext>
            </a:extLst>
          </p:cNvPr>
          <p:cNvGrpSpPr/>
          <p:nvPr/>
        </p:nvGrpSpPr>
        <p:grpSpPr>
          <a:xfrm>
            <a:off x="9341274" y="5271529"/>
            <a:ext cx="1085810" cy="490416"/>
            <a:chOff x="10744353" y="4850033"/>
            <a:chExt cx="1085810" cy="490416"/>
          </a:xfrm>
        </p:grpSpPr>
        <p:pic>
          <p:nvPicPr>
            <p:cNvPr id="28" name="Picture 27">
              <a:extLst>
                <a:ext uri="{FF2B5EF4-FFF2-40B4-BE49-F238E27FC236}">
                  <a16:creationId xmlns:a16="http://schemas.microsoft.com/office/drawing/2014/main" id="{30BCFE99-246C-40D1-BDCC-EE18469C4F0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025718" y="5090405"/>
              <a:ext cx="301976" cy="250044"/>
            </a:xfrm>
            <a:prstGeom prst="rect">
              <a:avLst/>
            </a:prstGeom>
          </p:spPr>
        </p:pic>
        <p:sp>
          <p:nvSpPr>
            <p:cNvPr id="29" name="TextBox 28">
              <a:extLst>
                <a:ext uri="{FF2B5EF4-FFF2-40B4-BE49-F238E27FC236}">
                  <a16:creationId xmlns:a16="http://schemas.microsoft.com/office/drawing/2014/main" id="{AAD40A58-BEE5-4907-945F-C57C4ACC3221}"/>
                </a:ext>
              </a:extLst>
            </p:cNvPr>
            <p:cNvSpPr txBox="1"/>
            <p:nvPr/>
          </p:nvSpPr>
          <p:spPr>
            <a:xfrm>
              <a:off x="10744353" y="4850033"/>
              <a:ext cx="1085810" cy="169277"/>
            </a:xfrm>
            <a:prstGeom prst="rect">
              <a:avLst/>
            </a:prstGeom>
            <a:noFill/>
          </p:spPr>
          <p:txBody>
            <a:bodyPr wrap="square" lIns="0" tIns="0" rIns="0" bIns="0" rtlCol="0">
              <a:spAutoFit/>
            </a:bodyPr>
            <a:lstStyle/>
            <a:p>
              <a:pPr algn="l"/>
              <a:r>
                <a:rPr lang="en-US" sz="1100">
                  <a:gradFill>
                    <a:gsLst>
                      <a:gs pos="2917">
                        <a:schemeClr val="tx1"/>
                      </a:gs>
                      <a:gs pos="30000">
                        <a:schemeClr val="tx1"/>
                      </a:gs>
                    </a:gsLst>
                    <a:lin ang="5400000" scaled="0"/>
                  </a:gradFill>
                  <a:latin typeface="+mj-lt"/>
                </a:rPr>
                <a:t>Admin Center</a:t>
              </a:r>
            </a:p>
          </p:txBody>
        </p:sp>
      </p:grpSp>
      <p:pic>
        <p:nvPicPr>
          <p:cNvPr id="30" name="Picture 29">
            <a:extLst>
              <a:ext uri="{FF2B5EF4-FFF2-40B4-BE49-F238E27FC236}">
                <a16:creationId xmlns:a16="http://schemas.microsoft.com/office/drawing/2014/main" id="{F7165208-633D-43FD-8646-00B86DDF2139}"/>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798177" y="2190980"/>
            <a:ext cx="659448" cy="397382"/>
          </a:xfrm>
          <a:prstGeom prst="rect">
            <a:avLst/>
          </a:prstGeom>
        </p:spPr>
      </p:pic>
    </p:spTree>
    <p:extLst>
      <p:ext uri="{BB962C8B-B14F-4D97-AF65-F5344CB8AC3E}">
        <p14:creationId xmlns:p14="http://schemas.microsoft.com/office/powerpoint/2010/main" val="42229057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F226EE0C-D534-4436-864C-CD8E6C2A2D45}"/>
              </a:ext>
            </a:extLst>
          </p:cNvPr>
          <p:cNvSpPr/>
          <p:nvPr/>
        </p:nvSpPr>
        <p:spPr bwMode="auto">
          <a:xfrm>
            <a:off x="7960069" y="1551207"/>
            <a:ext cx="3554029" cy="39706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965B739F-3184-4ECE-8D3F-B6E0093CDAF4}"/>
              </a:ext>
            </a:extLst>
          </p:cNvPr>
          <p:cNvSpPr>
            <a:spLocks noGrp="1"/>
          </p:cNvSpPr>
          <p:nvPr>
            <p:ph type="title"/>
          </p:nvPr>
        </p:nvSpPr>
        <p:spPr/>
        <p:txBody>
          <a:bodyPr/>
          <a:lstStyle/>
          <a:p>
            <a:r>
              <a:rPr lang="en-US"/>
              <a:t>Azure Arc</a:t>
            </a:r>
          </a:p>
        </p:txBody>
      </p:sp>
      <p:grpSp>
        <p:nvGrpSpPr>
          <p:cNvPr id="207" name="Group 206">
            <a:extLst>
              <a:ext uri="{FF2B5EF4-FFF2-40B4-BE49-F238E27FC236}">
                <a16:creationId xmlns:a16="http://schemas.microsoft.com/office/drawing/2014/main" id="{B5E64C08-8C6E-4D98-9C97-C45D41E74129}"/>
              </a:ext>
            </a:extLst>
          </p:cNvPr>
          <p:cNvGrpSpPr/>
          <p:nvPr/>
        </p:nvGrpSpPr>
        <p:grpSpPr>
          <a:xfrm>
            <a:off x="4250999" y="1563537"/>
            <a:ext cx="3621336" cy="3970691"/>
            <a:chOff x="4250999" y="2064051"/>
            <a:chExt cx="3621336" cy="3970691"/>
          </a:xfrm>
        </p:grpSpPr>
        <p:sp>
          <p:nvSpPr>
            <p:cNvPr id="206" name="Rectangle 205">
              <a:extLst>
                <a:ext uri="{FF2B5EF4-FFF2-40B4-BE49-F238E27FC236}">
                  <a16:creationId xmlns:a16="http://schemas.microsoft.com/office/drawing/2014/main" id="{544615C1-D076-4F00-9DCA-EE72040FDA76}"/>
                </a:ext>
              </a:extLst>
            </p:cNvPr>
            <p:cNvSpPr/>
            <p:nvPr/>
          </p:nvSpPr>
          <p:spPr bwMode="auto">
            <a:xfrm>
              <a:off x="4284611" y="2064051"/>
              <a:ext cx="3554029" cy="39706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37555BD2-A5DA-48C1-8822-B74066796F24}"/>
                </a:ext>
              </a:extLst>
            </p:cNvPr>
            <p:cNvSpPr/>
            <p:nvPr/>
          </p:nvSpPr>
          <p:spPr bwMode="auto">
            <a:xfrm>
              <a:off x="4284611" y="4740414"/>
              <a:ext cx="3554029" cy="11555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Deploy and manage Kubernetes apps at scale across environments using DevOps techniques. Ensure that apps are deployed and configured consistently from source control, at scale.</a:t>
              </a:r>
            </a:p>
          </p:txBody>
        </p:sp>
        <p:sp>
          <p:nvSpPr>
            <p:cNvPr id="9" name="Rectangle 8">
              <a:extLst>
                <a:ext uri="{FF2B5EF4-FFF2-40B4-BE49-F238E27FC236}">
                  <a16:creationId xmlns:a16="http://schemas.microsoft.com/office/drawing/2014/main" id="{B9A0ADA8-447F-41DA-87E6-BA5470C30201}"/>
                </a:ext>
              </a:extLst>
            </p:cNvPr>
            <p:cNvSpPr/>
            <p:nvPr/>
          </p:nvSpPr>
          <p:spPr bwMode="auto">
            <a:xfrm>
              <a:off x="4250999" y="4013043"/>
              <a:ext cx="3621336" cy="7715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t>At-scale Kubernetes </a:t>
              </a:r>
              <a:b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b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t>app management</a:t>
              </a:r>
              <a:endParaRPr kumimoji="0" lang="en-US" sz="14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0" name="Group 9">
              <a:extLst>
                <a:ext uri="{FF2B5EF4-FFF2-40B4-BE49-F238E27FC236}">
                  <a16:creationId xmlns:a16="http://schemas.microsoft.com/office/drawing/2014/main" id="{581CC51E-6C25-4C87-893F-38954F5F6B4D}"/>
                </a:ext>
              </a:extLst>
            </p:cNvPr>
            <p:cNvGrpSpPr/>
            <p:nvPr/>
          </p:nvGrpSpPr>
          <p:grpSpPr>
            <a:xfrm>
              <a:off x="4880535" y="2724874"/>
              <a:ext cx="2362264" cy="721537"/>
              <a:chOff x="4607560" y="2803716"/>
              <a:chExt cx="1880033" cy="574244"/>
            </a:xfrm>
          </p:grpSpPr>
          <p:grpSp>
            <p:nvGrpSpPr>
              <p:cNvPr id="11" name="Group 10">
                <a:extLst>
                  <a:ext uri="{FF2B5EF4-FFF2-40B4-BE49-F238E27FC236}">
                    <a16:creationId xmlns:a16="http://schemas.microsoft.com/office/drawing/2014/main" id="{251C4996-9D85-4199-AAC3-A2027634A2BB}"/>
                  </a:ext>
                </a:extLst>
              </p:cNvPr>
              <p:cNvGrpSpPr/>
              <p:nvPr/>
            </p:nvGrpSpPr>
            <p:grpSpPr>
              <a:xfrm>
                <a:off x="4836485" y="3049171"/>
                <a:ext cx="1267691" cy="83127"/>
                <a:chOff x="1558636" y="2758787"/>
                <a:chExt cx="1267691" cy="83127"/>
              </a:xfrm>
            </p:grpSpPr>
            <p:cxnSp>
              <p:nvCxnSpPr>
                <p:cNvPr id="34" name="Straight Connector 33">
                  <a:extLst>
                    <a:ext uri="{FF2B5EF4-FFF2-40B4-BE49-F238E27FC236}">
                      <a16:creationId xmlns:a16="http://schemas.microsoft.com/office/drawing/2014/main" id="{D15048DB-CE12-4F26-8037-B316719C5657}"/>
                    </a:ext>
                  </a:extLst>
                </p:cNvPr>
                <p:cNvCxnSpPr>
                  <a:cxnSpLocks/>
                </p:cNvCxnSpPr>
                <p:nvPr/>
              </p:nvCxnSpPr>
              <p:spPr>
                <a:xfrm>
                  <a:off x="1558636" y="2800350"/>
                  <a:ext cx="1267691" cy="0"/>
                </a:xfrm>
                <a:prstGeom prst="line">
                  <a:avLst/>
                </a:prstGeom>
                <a:noFill/>
                <a:ln w="15875">
                  <a:solidFill>
                    <a:schemeClr val="bg1">
                      <a:lumMod val="8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35" name="Rectangle 40">
                  <a:extLst>
                    <a:ext uri="{FF2B5EF4-FFF2-40B4-BE49-F238E27FC236}">
                      <a16:creationId xmlns:a16="http://schemas.microsoft.com/office/drawing/2014/main" id="{3DA3FBE2-5DFD-464B-85D6-B9E7DF9E9B9A}"/>
                    </a:ext>
                  </a:extLst>
                </p:cNvPr>
                <p:cNvSpPr/>
                <p:nvPr/>
              </p:nvSpPr>
              <p:spPr bwMode="auto">
                <a:xfrm rot="8100000">
                  <a:off x="2729346" y="2758787"/>
                  <a:ext cx="83127" cy="83127"/>
                </a:xfrm>
                <a:custGeom>
                  <a:avLst/>
                  <a:gdLst>
                    <a:gd name="connsiteX0" fmla="*/ 0 w 256310"/>
                    <a:gd name="connsiteY0" fmla="*/ 0 h 256310"/>
                    <a:gd name="connsiteX1" fmla="*/ 256310 w 256310"/>
                    <a:gd name="connsiteY1" fmla="*/ 0 h 256310"/>
                    <a:gd name="connsiteX2" fmla="*/ 256310 w 256310"/>
                    <a:gd name="connsiteY2" fmla="*/ 256310 h 256310"/>
                    <a:gd name="connsiteX3" fmla="*/ 0 w 256310"/>
                    <a:gd name="connsiteY3" fmla="*/ 256310 h 256310"/>
                    <a:gd name="connsiteX4" fmla="*/ 0 w 256310"/>
                    <a:gd name="connsiteY4" fmla="*/ 0 h 256310"/>
                    <a:gd name="connsiteX0" fmla="*/ 256310 w 347750"/>
                    <a:gd name="connsiteY0" fmla="*/ 256310 h 347750"/>
                    <a:gd name="connsiteX1" fmla="*/ 0 w 347750"/>
                    <a:gd name="connsiteY1" fmla="*/ 256310 h 347750"/>
                    <a:gd name="connsiteX2" fmla="*/ 0 w 347750"/>
                    <a:gd name="connsiteY2" fmla="*/ 0 h 347750"/>
                    <a:gd name="connsiteX3" fmla="*/ 256310 w 347750"/>
                    <a:gd name="connsiteY3" fmla="*/ 0 h 347750"/>
                    <a:gd name="connsiteX4" fmla="*/ 347750 w 347750"/>
                    <a:gd name="connsiteY4" fmla="*/ 347750 h 347750"/>
                    <a:gd name="connsiteX0" fmla="*/ 256310 w 256310"/>
                    <a:gd name="connsiteY0" fmla="*/ 256310 h 256310"/>
                    <a:gd name="connsiteX1" fmla="*/ 0 w 256310"/>
                    <a:gd name="connsiteY1" fmla="*/ 256310 h 256310"/>
                    <a:gd name="connsiteX2" fmla="*/ 0 w 256310"/>
                    <a:gd name="connsiteY2" fmla="*/ 0 h 256310"/>
                    <a:gd name="connsiteX3" fmla="*/ 256310 w 256310"/>
                    <a:gd name="connsiteY3" fmla="*/ 0 h 256310"/>
                    <a:gd name="connsiteX0" fmla="*/ 0 w 256310"/>
                    <a:gd name="connsiteY0" fmla="*/ 256310 h 256310"/>
                    <a:gd name="connsiteX1" fmla="*/ 0 w 256310"/>
                    <a:gd name="connsiteY1" fmla="*/ 0 h 256310"/>
                    <a:gd name="connsiteX2" fmla="*/ 256310 w 256310"/>
                    <a:gd name="connsiteY2" fmla="*/ 0 h 256310"/>
                  </a:gdLst>
                  <a:ahLst/>
                  <a:cxnLst>
                    <a:cxn ang="0">
                      <a:pos x="connsiteX0" y="connsiteY0"/>
                    </a:cxn>
                    <a:cxn ang="0">
                      <a:pos x="connsiteX1" y="connsiteY1"/>
                    </a:cxn>
                    <a:cxn ang="0">
                      <a:pos x="connsiteX2" y="connsiteY2"/>
                    </a:cxn>
                  </a:cxnLst>
                  <a:rect l="l" t="t" r="r" b="b"/>
                  <a:pathLst>
                    <a:path w="256310" h="256310">
                      <a:moveTo>
                        <a:pt x="0" y="256310"/>
                      </a:moveTo>
                      <a:lnTo>
                        <a:pt x="0" y="0"/>
                      </a:lnTo>
                      <a:lnTo>
                        <a:pt x="256310" y="0"/>
                      </a:lnTo>
                    </a:path>
                  </a:pathLst>
                </a:custGeom>
                <a:noFill/>
                <a:ln w="15875">
                  <a:solidFill>
                    <a:schemeClr val="bg1">
                      <a:lumMod val="8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sp useBgFill="1">
            <p:nvSpPr>
              <p:cNvPr id="12" name="Oval 11">
                <a:extLst>
                  <a:ext uri="{FF2B5EF4-FFF2-40B4-BE49-F238E27FC236}">
                    <a16:creationId xmlns:a16="http://schemas.microsoft.com/office/drawing/2014/main" id="{B550DB92-18AC-48F0-8B99-0913EC075806}"/>
                  </a:ext>
                </a:extLst>
              </p:cNvPr>
              <p:cNvSpPr/>
              <p:nvPr/>
            </p:nvSpPr>
            <p:spPr bwMode="auto">
              <a:xfrm>
                <a:off x="5308848" y="2844800"/>
                <a:ext cx="533160" cy="53316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 name="spreadsheet" descr="spreadsheet, data, paper, list">
                <a:extLst>
                  <a:ext uri="{FF2B5EF4-FFF2-40B4-BE49-F238E27FC236}">
                    <a16:creationId xmlns:a16="http://schemas.microsoft.com/office/drawing/2014/main" id="{EBC41F86-D156-47D7-97C9-5F664FA2E634}"/>
                  </a:ext>
                </a:extLst>
              </p:cNvPr>
              <p:cNvGrpSpPr/>
              <p:nvPr/>
            </p:nvGrpSpPr>
            <p:grpSpPr>
              <a:xfrm>
                <a:off x="6223458" y="2922863"/>
                <a:ext cx="264135" cy="333644"/>
                <a:chOff x="6392789" y="3964742"/>
                <a:chExt cx="297505" cy="375795"/>
              </a:xfrm>
            </p:grpSpPr>
            <p:sp>
              <p:nvSpPr>
                <p:cNvPr id="26" name="Freeform: Shape 25">
                  <a:extLst>
                    <a:ext uri="{FF2B5EF4-FFF2-40B4-BE49-F238E27FC236}">
                      <a16:creationId xmlns:a16="http://schemas.microsoft.com/office/drawing/2014/main" id="{D90754CE-A672-4C25-9510-61C10B687FF7}"/>
                    </a:ext>
                  </a:extLst>
                </p:cNvPr>
                <p:cNvSpPr/>
                <p:nvPr/>
              </p:nvSpPr>
              <p:spPr>
                <a:xfrm>
                  <a:off x="6392789" y="3964742"/>
                  <a:ext cx="297505" cy="375795"/>
                </a:xfrm>
                <a:custGeom>
                  <a:avLst/>
                  <a:gdLst>
                    <a:gd name="connsiteX0" fmla="*/ 1180 w 297504"/>
                    <a:gd name="connsiteY0" fmla="*/ 376584 h 375795"/>
                    <a:gd name="connsiteX1" fmla="*/ 298294 w 297504"/>
                    <a:gd name="connsiteY1" fmla="*/ 376584 h 375795"/>
                    <a:gd name="connsiteX2" fmla="*/ 298294 w 297504"/>
                    <a:gd name="connsiteY2" fmla="*/ 1180 h 375795"/>
                    <a:gd name="connsiteX3" fmla="*/ 1180 w 297504"/>
                    <a:gd name="connsiteY3" fmla="*/ 1180 h 375795"/>
                    <a:gd name="connsiteX4" fmla="*/ 1180 w 297504"/>
                    <a:gd name="connsiteY4" fmla="*/ 376584 h 37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504" h="375795">
                      <a:moveTo>
                        <a:pt x="1180" y="376584"/>
                      </a:moveTo>
                      <a:lnTo>
                        <a:pt x="298294" y="376584"/>
                      </a:lnTo>
                      <a:lnTo>
                        <a:pt x="298294" y="1180"/>
                      </a:lnTo>
                      <a:lnTo>
                        <a:pt x="1180" y="1180"/>
                      </a:lnTo>
                      <a:lnTo>
                        <a:pt x="1180" y="376584"/>
                      </a:lnTo>
                      <a:close/>
                    </a:path>
                  </a:pathLst>
                </a:custGeom>
                <a:solidFill>
                  <a:srgbClr val="0078D4"/>
                </a:solidFill>
                <a:ln w="38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 name="Freeform: Shape 26">
                  <a:extLst>
                    <a:ext uri="{FF2B5EF4-FFF2-40B4-BE49-F238E27FC236}">
                      <a16:creationId xmlns:a16="http://schemas.microsoft.com/office/drawing/2014/main" id="{7F53FA3D-C7A0-49D2-9CE2-286F373C8401}"/>
                    </a:ext>
                  </a:extLst>
                </p:cNvPr>
                <p:cNvSpPr/>
                <p:nvPr/>
              </p:nvSpPr>
              <p:spPr>
                <a:xfrm>
                  <a:off x="6452680" y="4242276"/>
                  <a:ext cx="180069" cy="39145"/>
                </a:xfrm>
                <a:custGeom>
                  <a:avLst/>
                  <a:gdLst>
                    <a:gd name="connsiteX0" fmla="*/ 1180 w 180068"/>
                    <a:gd name="connsiteY0" fmla="*/ 40326 h 39145"/>
                    <a:gd name="connsiteX1" fmla="*/ 179292 w 180068"/>
                    <a:gd name="connsiteY1" fmla="*/ 40326 h 39145"/>
                    <a:gd name="connsiteX2" fmla="*/ 179292 w 180068"/>
                    <a:gd name="connsiteY2" fmla="*/ 1180 h 39145"/>
                    <a:gd name="connsiteX3" fmla="*/ 1180 w 180068"/>
                    <a:gd name="connsiteY3" fmla="*/ 1180 h 39145"/>
                    <a:gd name="connsiteX4" fmla="*/ 1180 w 180068"/>
                    <a:gd name="connsiteY4" fmla="*/ 40326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68" h="39145">
                      <a:moveTo>
                        <a:pt x="1180" y="40326"/>
                      </a:moveTo>
                      <a:lnTo>
                        <a:pt x="179292" y="40326"/>
                      </a:lnTo>
                      <a:lnTo>
                        <a:pt x="179292" y="1180"/>
                      </a:lnTo>
                      <a:lnTo>
                        <a:pt x="1180" y="1180"/>
                      </a:lnTo>
                      <a:lnTo>
                        <a:pt x="1180" y="40326"/>
                      </a:lnTo>
                      <a:close/>
                    </a:path>
                  </a:pathLst>
                </a:custGeom>
                <a:solidFill>
                  <a:srgbClr val="50E6FF"/>
                </a:solidFill>
                <a:ln w="38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 name="Freeform: Shape 27">
                  <a:extLst>
                    <a:ext uri="{FF2B5EF4-FFF2-40B4-BE49-F238E27FC236}">
                      <a16:creationId xmlns:a16="http://schemas.microsoft.com/office/drawing/2014/main" id="{6BAE2082-72FA-4980-902C-6A942C5E8A4D}"/>
                    </a:ext>
                  </a:extLst>
                </p:cNvPr>
                <p:cNvSpPr/>
                <p:nvPr/>
              </p:nvSpPr>
              <p:spPr>
                <a:xfrm>
                  <a:off x="6452680" y="4182778"/>
                  <a:ext cx="180069" cy="39145"/>
                </a:xfrm>
                <a:custGeom>
                  <a:avLst/>
                  <a:gdLst>
                    <a:gd name="connsiteX0" fmla="*/ 1180 w 180068"/>
                    <a:gd name="connsiteY0" fmla="*/ 40717 h 39145"/>
                    <a:gd name="connsiteX1" fmla="*/ 179292 w 180068"/>
                    <a:gd name="connsiteY1" fmla="*/ 40717 h 39145"/>
                    <a:gd name="connsiteX2" fmla="*/ 179292 w 180068"/>
                    <a:gd name="connsiteY2" fmla="*/ 1180 h 39145"/>
                    <a:gd name="connsiteX3" fmla="*/ 1180 w 180068"/>
                    <a:gd name="connsiteY3" fmla="*/ 1180 h 39145"/>
                    <a:gd name="connsiteX4" fmla="*/ 1180 w 180068"/>
                    <a:gd name="connsiteY4" fmla="*/ 40717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68" h="39145">
                      <a:moveTo>
                        <a:pt x="1180" y="40717"/>
                      </a:moveTo>
                      <a:lnTo>
                        <a:pt x="179292" y="40717"/>
                      </a:lnTo>
                      <a:lnTo>
                        <a:pt x="179292" y="1180"/>
                      </a:lnTo>
                      <a:lnTo>
                        <a:pt x="1180" y="1180"/>
                      </a:lnTo>
                      <a:lnTo>
                        <a:pt x="1180" y="40717"/>
                      </a:lnTo>
                      <a:close/>
                    </a:path>
                  </a:pathLst>
                </a:custGeom>
                <a:solidFill>
                  <a:srgbClr val="50E6FF"/>
                </a:solidFill>
                <a:ln w="38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 name="Freeform: Shape 28">
                  <a:extLst>
                    <a:ext uri="{FF2B5EF4-FFF2-40B4-BE49-F238E27FC236}">
                      <a16:creationId xmlns:a16="http://schemas.microsoft.com/office/drawing/2014/main" id="{E94EBAFD-9268-4EA0-8247-4DE043A4B176}"/>
                    </a:ext>
                  </a:extLst>
                </p:cNvPr>
                <p:cNvSpPr/>
                <p:nvPr/>
              </p:nvSpPr>
              <p:spPr>
                <a:xfrm>
                  <a:off x="6452680" y="4122883"/>
                  <a:ext cx="180069" cy="39145"/>
                </a:xfrm>
                <a:custGeom>
                  <a:avLst/>
                  <a:gdLst>
                    <a:gd name="connsiteX0" fmla="*/ 1180 w 180068"/>
                    <a:gd name="connsiteY0" fmla="*/ 40717 h 39145"/>
                    <a:gd name="connsiteX1" fmla="*/ 179292 w 180068"/>
                    <a:gd name="connsiteY1" fmla="*/ 40717 h 39145"/>
                    <a:gd name="connsiteX2" fmla="*/ 179292 w 180068"/>
                    <a:gd name="connsiteY2" fmla="*/ 1180 h 39145"/>
                    <a:gd name="connsiteX3" fmla="*/ 1180 w 180068"/>
                    <a:gd name="connsiteY3" fmla="*/ 1180 h 39145"/>
                    <a:gd name="connsiteX4" fmla="*/ 1180 w 180068"/>
                    <a:gd name="connsiteY4" fmla="*/ 40717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68" h="39145">
                      <a:moveTo>
                        <a:pt x="1180" y="40717"/>
                      </a:moveTo>
                      <a:lnTo>
                        <a:pt x="179292" y="40717"/>
                      </a:lnTo>
                      <a:lnTo>
                        <a:pt x="179292" y="1180"/>
                      </a:lnTo>
                      <a:lnTo>
                        <a:pt x="1180" y="1180"/>
                      </a:lnTo>
                      <a:lnTo>
                        <a:pt x="1180" y="40717"/>
                      </a:lnTo>
                      <a:close/>
                    </a:path>
                  </a:pathLst>
                </a:custGeom>
                <a:solidFill>
                  <a:srgbClr val="50E6FF"/>
                </a:solidFill>
                <a:ln w="38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76489AF8-9D7F-40FC-8DB9-49028CDB77B7}"/>
                    </a:ext>
                  </a:extLst>
                </p:cNvPr>
                <p:cNvSpPr/>
                <p:nvPr/>
              </p:nvSpPr>
              <p:spPr>
                <a:xfrm>
                  <a:off x="6570510" y="4063003"/>
                  <a:ext cx="62633" cy="39145"/>
                </a:xfrm>
                <a:custGeom>
                  <a:avLst/>
                  <a:gdLst>
                    <a:gd name="connsiteX0" fmla="*/ 1180 w 62632"/>
                    <a:gd name="connsiteY0" fmla="*/ 40717 h 39145"/>
                    <a:gd name="connsiteX1" fmla="*/ 61464 w 62632"/>
                    <a:gd name="connsiteY1" fmla="*/ 40717 h 39145"/>
                    <a:gd name="connsiteX2" fmla="*/ 61464 w 62632"/>
                    <a:gd name="connsiteY2" fmla="*/ 1180 h 39145"/>
                    <a:gd name="connsiteX3" fmla="*/ 1180 w 62632"/>
                    <a:gd name="connsiteY3" fmla="*/ 1180 h 39145"/>
                    <a:gd name="connsiteX4" fmla="*/ 1180 w 62632"/>
                    <a:gd name="connsiteY4" fmla="*/ 40717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2" h="39145">
                      <a:moveTo>
                        <a:pt x="1180" y="40717"/>
                      </a:moveTo>
                      <a:lnTo>
                        <a:pt x="61464" y="40717"/>
                      </a:lnTo>
                      <a:lnTo>
                        <a:pt x="61464" y="1180"/>
                      </a:lnTo>
                      <a:lnTo>
                        <a:pt x="1180" y="1180"/>
                      </a:lnTo>
                      <a:lnTo>
                        <a:pt x="1180" y="40717"/>
                      </a:lnTo>
                      <a:close/>
                    </a:path>
                  </a:pathLst>
                </a:custGeom>
                <a:solidFill>
                  <a:srgbClr val="50E6FF"/>
                </a:solidFill>
                <a:ln w="38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 name="Freeform: Shape 30">
                  <a:extLst>
                    <a:ext uri="{FF2B5EF4-FFF2-40B4-BE49-F238E27FC236}">
                      <a16:creationId xmlns:a16="http://schemas.microsoft.com/office/drawing/2014/main" id="{F5F57CA2-CD58-430D-8A46-60DEAC1B5113}"/>
                    </a:ext>
                  </a:extLst>
                </p:cNvPr>
                <p:cNvSpPr/>
                <p:nvPr/>
              </p:nvSpPr>
              <p:spPr>
                <a:xfrm>
                  <a:off x="6570510" y="4004285"/>
                  <a:ext cx="62633" cy="39145"/>
                </a:xfrm>
                <a:custGeom>
                  <a:avLst/>
                  <a:gdLst>
                    <a:gd name="connsiteX0" fmla="*/ 1180 w 62632"/>
                    <a:gd name="connsiteY0" fmla="*/ 40326 h 39145"/>
                    <a:gd name="connsiteX1" fmla="*/ 61464 w 62632"/>
                    <a:gd name="connsiteY1" fmla="*/ 40326 h 39145"/>
                    <a:gd name="connsiteX2" fmla="*/ 61464 w 62632"/>
                    <a:gd name="connsiteY2" fmla="*/ 1180 h 39145"/>
                    <a:gd name="connsiteX3" fmla="*/ 1180 w 62632"/>
                    <a:gd name="connsiteY3" fmla="*/ 1180 h 39145"/>
                    <a:gd name="connsiteX4" fmla="*/ 1180 w 62632"/>
                    <a:gd name="connsiteY4" fmla="*/ 40326 h 3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2" h="39145">
                      <a:moveTo>
                        <a:pt x="1180" y="40326"/>
                      </a:moveTo>
                      <a:lnTo>
                        <a:pt x="61464" y="40326"/>
                      </a:lnTo>
                      <a:lnTo>
                        <a:pt x="61464" y="1180"/>
                      </a:lnTo>
                      <a:lnTo>
                        <a:pt x="1180" y="1180"/>
                      </a:lnTo>
                      <a:lnTo>
                        <a:pt x="1180" y="40326"/>
                      </a:lnTo>
                      <a:close/>
                    </a:path>
                  </a:pathLst>
                </a:custGeom>
                <a:solidFill>
                  <a:srgbClr val="50E6FF"/>
                </a:solidFill>
                <a:ln w="38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 name="Freeform: Shape 31">
                  <a:extLst>
                    <a:ext uri="{FF2B5EF4-FFF2-40B4-BE49-F238E27FC236}">
                      <a16:creationId xmlns:a16="http://schemas.microsoft.com/office/drawing/2014/main" id="{9BE45FDC-5EC0-418A-AEB3-37BBD9246393}"/>
                    </a:ext>
                  </a:extLst>
                </p:cNvPr>
                <p:cNvSpPr/>
                <p:nvPr/>
              </p:nvSpPr>
              <p:spPr>
                <a:xfrm>
                  <a:off x="6473821" y="4019148"/>
                  <a:ext cx="78291" cy="78291"/>
                </a:xfrm>
                <a:custGeom>
                  <a:avLst/>
                  <a:gdLst>
                    <a:gd name="connsiteX0" fmla="*/ 1180 w 78290"/>
                    <a:gd name="connsiteY0" fmla="*/ 68119 h 78290"/>
                    <a:gd name="connsiteX1" fmla="*/ 13315 w 78290"/>
                    <a:gd name="connsiteY1" fmla="*/ 80254 h 78290"/>
                    <a:gd name="connsiteX2" fmla="*/ 80254 w 78290"/>
                    <a:gd name="connsiteY2" fmla="*/ 13315 h 78290"/>
                    <a:gd name="connsiteX3" fmla="*/ 68119 w 78290"/>
                    <a:gd name="connsiteY3" fmla="*/ 1180 h 78290"/>
                    <a:gd name="connsiteX4" fmla="*/ 1180 w 78290"/>
                    <a:gd name="connsiteY4" fmla="*/ 68119 h 78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90" h="78290">
                      <a:moveTo>
                        <a:pt x="1180" y="68119"/>
                      </a:moveTo>
                      <a:lnTo>
                        <a:pt x="13315" y="80254"/>
                      </a:lnTo>
                      <a:lnTo>
                        <a:pt x="80254" y="13315"/>
                      </a:lnTo>
                      <a:lnTo>
                        <a:pt x="68119" y="1180"/>
                      </a:lnTo>
                      <a:lnTo>
                        <a:pt x="1180" y="68119"/>
                      </a:lnTo>
                      <a:close/>
                    </a:path>
                  </a:pathLst>
                </a:custGeom>
                <a:solidFill>
                  <a:srgbClr val="FFFFFF"/>
                </a:solidFill>
                <a:ln w="38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 name="Freeform: Shape 32">
                  <a:extLst>
                    <a:ext uri="{FF2B5EF4-FFF2-40B4-BE49-F238E27FC236}">
                      <a16:creationId xmlns:a16="http://schemas.microsoft.com/office/drawing/2014/main" id="{F0B82744-2705-47A4-B0E9-693467467785}"/>
                    </a:ext>
                  </a:extLst>
                </p:cNvPr>
                <p:cNvSpPr/>
                <p:nvPr/>
              </p:nvSpPr>
              <p:spPr>
                <a:xfrm>
                  <a:off x="6447199" y="4047727"/>
                  <a:ext cx="50889" cy="50889"/>
                </a:xfrm>
                <a:custGeom>
                  <a:avLst/>
                  <a:gdLst>
                    <a:gd name="connsiteX0" fmla="*/ 39543 w 50888"/>
                    <a:gd name="connsiteY0" fmla="*/ 51286 h 50888"/>
                    <a:gd name="connsiteX1" fmla="*/ 51678 w 50888"/>
                    <a:gd name="connsiteY1" fmla="*/ 39151 h 50888"/>
                    <a:gd name="connsiteX2" fmla="*/ 13315 w 50888"/>
                    <a:gd name="connsiteY2" fmla="*/ 1180 h 50888"/>
                    <a:gd name="connsiteX3" fmla="*/ 1180 w 50888"/>
                    <a:gd name="connsiteY3" fmla="*/ 13315 h 50888"/>
                    <a:gd name="connsiteX4" fmla="*/ 39543 w 50888"/>
                    <a:gd name="connsiteY4" fmla="*/ 51286 h 5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88" h="50888">
                      <a:moveTo>
                        <a:pt x="39543" y="51286"/>
                      </a:moveTo>
                      <a:lnTo>
                        <a:pt x="51678" y="39151"/>
                      </a:lnTo>
                      <a:lnTo>
                        <a:pt x="13315" y="1180"/>
                      </a:lnTo>
                      <a:lnTo>
                        <a:pt x="1180" y="13315"/>
                      </a:lnTo>
                      <a:lnTo>
                        <a:pt x="39543" y="51286"/>
                      </a:lnTo>
                      <a:close/>
                    </a:path>
                  </a:pathLst>
                </a:custGeom>
                <a:solidFill>
                  <a:srgbClr val="FFFFFF"/>
                </a:solidFill>
                <a:ln w="38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4" name="code samples" descr="code samples">
                <a:extLst>
                  <a:ext uri="{FF2B5EF4-FFF2-40B4-BE49-F238E27FC236}">
                    <a16:creationId xmlns:a16="http://schemas.microsoft.com/office/drawing/2014/main" id="{F8946A3D-21BC-490D-BF42-BC67C190F5D0}"/>
                  </a:ext>
                </a:extLst>
              </p:cNvPr>
              <p:cNvGrpSpPr/>
              <p:nvPr/>
            </p:nvGrpSpPr>
            <p:grpSpPr>
              <a:xfrm>
                <a:off x="5379789" y="3013129"/>
                <a:ext cx="393190" cy="198902"/>
                <a:chOff x="2548477" y="4015530"/>
                <a:chExt cx="500554" cy="253214"/>
              </a:xfrm>
            </p:grpSpPr>
            <p:sp>
              <p:nvSpPr>
                <p:cNvPr id="21" name="Freeform: Shape 20">
                  <a:extLst>
                    <a:ext uri="{FF2B5EF4-FFF2-40B4-BE49-F238E27FC236}">
                      <a16:creationId xmlns:a16="http://schemas.microsoft.com/office/drawing/2014/main" id="{C493728D-C5A0-4D45-A885-F0161F2DC4D2}"/>
                    </a:ext>
                  </a:extLst>
                </p:cNvPr>
                <p:cNvSpPr/>
                <p:nvPr/>
              </p:nvSpPr>
              <p:spPr>
                <a:xfrm>
                  <a:off x="2548477" y="4015912"/>
                  <a:ext cx="143871" cy="247459"/>
                </a:xfrm>
                <a:custGeom>
                  <a:avLst/>
                  <a:gdLst>
                    <a:gd name="connsiteX0" fmla="*/ 146150 w 143871"/>
                    <a:gd name="connsiteY0" fmla="*/ 22842 h 247458"/>
                    <a:gd name="connsiteX1" fmla="*/ 125890 w 143871"/>
                    <a:gd name="connsiteY1" fmla="*/ 2581 h 247458"/>
                    <a:gd name="connsiteX2" fmla="*/ 2581 w 143871"/>
                    <a:gd name="connsiteY2" fmla="*/ 125890 h 247458"/>
                    <a:gd name="connsiteX3" fmla="*/ 125986 w 143871"/>
                    <a:gd name="connsiteY3" fmla="*/ 249296 h 247458"/>
                    <a:gd name="connsiteX4" fmla="*/ 146344 w 143871"/>
                    <a:gd name="connsiteY4" fmla="*/ 228938 h 247458"/>
                    <a:gd name="connsiteX5" fmla="*/ 43199 w 143871"/>
                    <a:gd name="connsiteY5" fmla="*/ 125793 h 247458"/>
                    <a:gd name="connsiteX6" fmla="*/ 146150 w 143871"/>
                    <a:gd name="connsiteY6" fmla="*/ 22842 h 247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871" h="247458">
                      <a:moveTo>
                        <a:pt x="146150" y="22842"/>
                      </a:moveTo>
                      <a:lnTo>
                        <a:pt x="125890" y="2581"/>
                      </a:lnTo>
                      <a:lnTo>
                        <a:pt x="2581" y="125890"/>
                      </a:lnTo>
                      <a:lnTo>
                        <a:pt x="125986" y="249296"/>
                      </a:lnTo>
                      <a:lnTo>
                        <a:pt x="146344" y="228938"/>
                      </a:lnTo>
                      <a:lnTo>
                        <a:pt x="43199" y="125793"/>
                      </a:lnTo>
                      <a:lnTo>
                        <a:pt x="146150" y="22842"/>
                      </a:lnTo>
                      <a:close/>
                    </a:path>
                  </a:pathLst>
                </a:custGeom>
                <a:solidFill>
                  <a:srgbClr val="0078D4"/>
                </a:solidFill>
                <a:ln w="56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 name="Freeform: Shape 21">
                  <a:extLst>
                    <a:ext uri="{FF2B5EF4-FFF2-40B4-BE49-F238E27FC236}">
                      <a16:creationId xmlns:a16="http://schemas.microsoft.com/office/drawing/2014/main" id="{E2A93C30-3D8F-4571-A165-8A67AA4691D1}"/>
                    </a:ext>
                  </a:extLst>
                </p:cNvPr>
                <p:cNvSpPr/>
                <p:nvPr/>
              </p:nvSpPr>
              <p:spPr>
                <a:xfrm>
                  <a:off x="2899405" y="4015530"/>
                  <a:ext cx="149626" cy="253214"/>
                </a:xfrm>
                <a:custGeom>
                  <a:avLst/>
                  <a:gdLst>
                    <a:gd name="connsiteX0" fmla="*/ 3259 w 149626"/>
                    <a:gd name="connsiteY0" fmla="*/ 230780 h 253213"/>
                    <a:gd name="connsiteX1" fmla="*/ 23520 w 149626"/>
                    <a:gd name="connsiteY1" fmla="*/ 251040 h 253213"/>
                    <a:gd name="connsiteX2" fmla="*/ 147410 w 149626"/>
                    <a:gd name="connsiteY2" fmla="*/ 127150 h 253213"/>
                    <a:gd name="connsiteX3" fmla="*/ 22841 w 149626"/>
                    <a:gd name="connsiteY3" fmla="*/ 2581 h 253213"/>
                    <a:gd name="connsiteX4" fmla="*/ 2581 w 149626"/>
                    <a:gd name="connsiteY4" fmla="*/ 22939 h 253213"/>
                    <a:gd name="connsiteX5" fmla="*/ 106792 w 149626"/>
                    <a:gd name="connsiteY5" fmla="*/ 127150 h 253213"/>
                    <a:gd name="connsiteX6" fmla="*/ 3259 w 149626"/>
                    <a:gd name="connsiteY6" fmla="*/ 230780 h 25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626" h="253213">
                      <a:moveTo>
                        <a:pt x="3259" y="230780"/>
                      </a:moveTo>
                      <a:lnTo>
                        <a:pt x="23520" y="251040"/>
                      </a:lnTo>
                      <a:lnTo>
                        <a:pt x="147410" y="127150"/>
                      </a:lnTo>
                      <a:lnTo>
                        <a:pt x="22841" y="2581"/>
                      </a:lnTo>
                      <a:lnTo>
                        <a:pt x="2581" y="22939"/>
                      </a:lnTo>
                      <a:lnTo>
                        <a:pt x="106792" y="127150"/>
                      </a:lnTo>
                      <a:lnTo>
                        <a:pt x="3259" y="230780"/>
                      </a:lnTo>
                      <a:close/>
                    </a:path>
                  </a:pathLst>
                </a:custGeom>
                <a:solidFill>
                  <a:srgbClr val="0078D4"/>
                </a:solidFill>
                <a:ln w="56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 name="Freeform: Shape 22">
                  <a:extLst>
                    <a:ext uri="{FF2B5EF4-FFF2-40B4-BE49-F238E27FC236}">
                      <a16:creationId xmlns:a16="http://schemas.microsoft.com/office/drawing/2014/main" id="{0621CA51-6BF2-4511-8BDD-C07F3B31580E}"/>
                    </a:ext>
                  </a:extLst>
                </p:cNvPr>
                <p:cNvSpPr/>
                <p:nvPr/>
              </p:nvSpPr>
              <p:spPr>
                <a:xfrm>
                  <a:off x="2679933" y="4109361"/>
                  <a:ext cx="57549" cy="57549"/>
                </a:xfrm>
                <a:custGeom>
                  <a:avLst/>
                  <a:gdLst>
                    <a:gd name="connsiteX0" fmla="*/ 31566 w 57548"/>
                    <a:gd name="connsiteY0" fmla="*/ 60552 h 57548"/>
                    <a:gd name="connsiteX1" fmla="*/ 60552 w 57548"/>
                    <a:gd name="connsiteY1" fmla="*/ 31566 h 57548"/>
                    <a:gd name="connsiteX2" fmla="*/ 31566 w 57548"/>
                    <a:gd name="connsiteY2" fmla="*/ 2581 h 57548"/>
                    <a:gd name="connsiteX3" fmla="*/ 2581 w 57548"/>
                    <a:gd name="connsiteY3" fmla="*/ 31566 h 57548"/>
                    <a:gd name="connsiteX4" fmla="*/ 31566 w 57548"/>
                    <a:gd name="connsiteY4" fmla="*/ 60552 h 57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8" h="57548">
                      <a:moveTo>
                        <a:pt x="31566" y="60552"/>
                      </a:moveTo>
                      <a:cubicBezTo>
                        <a:pt x="47575" y="60552"/>
                        <a:pt x="60552" y="47575"/>
                        <a:pt x="60552" y="31566"/>
                      </a:cubicBezTo>
                      <a:cubicBezTo>
                        <a:pt x="60552" y="15558"/>
                        <a:pt x="47575" y="2581"/>
                        <a:pt x="31566" y="2581"/>
                      </a:cubicBezTo>
                      <a:cubicBezTo>
                        <a:pt x="15558" y="2581"/>
                        <a:pt x="2581" y="15558"/>
                        <a:pt x="2581" y="31566"/>
                      </a:cubicBezTo>
                      <a:cubicBezTo>
                        <a:pt x="2581" y="47575"/>
                        <a:pt x="15558" y="60552"/>
                        <a:pt x="31566" y="60552"/>
                      </a:cubicBezTo>
                      <a:close/>
                    </a:path>
                  </a:pathLst>
                </a:custGeom>
                <a:solidFill>
                  <a:srgbClr val="50E6FF"/>
                </a:solidFill>
                <a:ln w="56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 name="Freeform: Shape 23">
                  <a:extLst>
                    <a:ext uri="{FF2B5EF4-FFF2-40B4-BE49-F238E27FC236}">
                      <a16:creationId xmlns:a16="http://schemas.microsoft.com/office/drawing/2014/main" id="{9B2A683D-5A71-4155-8226-2AB4CF932849}"/>
                    </a:ext>
                  </a:extLst>
                </p:cNvPr>
                <p:cNvSpPr/>
                <p:nvPr/>
              </p:nvSpPr>
              <p:spPr>
                <a:xfrm>
                  <a:off x="2766790" y="4109361"/>
                  <a:ext cx="57549" cy="57549"/>
                </a:xfrm>
                <a:custGeom>
                  <a:avLst/>
                  <a:gdLst>
                    <a:gd name="connsiteX0" fmla="*/ 31566 w 57548"/>
                    <a:gd name="connsiteY0" fmla="*/ 60552 h 57548"/>
                    <a:gd name="connsiteX1" fmla="*/ 60552 w 57548"/>
                    <a:gd name="connsiteY1" fmla="*/ 31566 h 57548"/>
                    <a:gd name="connsiteX2" fmla="*/ 31566 w 57548"/>
                    <a:gd name="connsiteY2" fmla="*/ 2581 h 57548"/>
                    <a:gd name="connsiteX3" fmla="*/ 2581 w 57548"/>
                    <a:gd name="connsiteY3" fmla="*/ 31566 h 57548"/>
                    <a:gd name="connsiteX4" fmla="*/ 31566 w 57548"/>
                    <a:gd name="connsiteY4" fmla="*/ 60552 h 57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8" h="57548">
                      <a:moveTo>
                        <a:pt x="31566" y="60552"/>
                      </a:moveTo>
                      <a:cubicBezTo>
                        <a:pt x="47575" y="60552"/>
                        <a:pt x="60552" y="47575"/>
                        <a:pt x="60552" y="31566"/>
                      </a:cubicBezTo>
                      <a:cubicBezTo>
                        <a:pt x="60552" y="15558"/>
                        <a:pt x="47575" y="2581"/>
                        <a:pt x="31566" y="2581"/>
                      </a:cubicBezTo>
                      <a:cubicBezTo>
                        <a:pt x="15558" y="2581"/>
                        <a:pt x="2581" y="15558"/>
                        <a:pt x="2581" y="31566"/>
                      </a:cubicBezTo>
                      <a:cubicBezTo>
                        <a:pt x="2581" y="47575"/>
                        <a:pt x="15558" y="60552"/>
                        <a:pt x="31566" y="60552"/>
                      </a:cubicBezTo>
                      <a:close/>
                    </a:path>
                  </a:pathLst>
                </a:custGeom>
                <a:solidFill>
                  <a:srgbClr val="50E6FF"/>
                </a:solidFill>
                <a:ln w="56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 name="Freeform: Shape 24">
                  <a:extLst>
                    <a:ext uri="{FF2B5EF4-FFF2-40B4-BE49-F238E27FC236}">
                      <a16:creationId xmlns:a16="http://schemas.microsoft.com/office/drawing/2014/main" id="{68515399-7124-4293-AA4B-1A06E781A1E9}"/>
                    </a:ext>
                  </a:extLst>
                </p:cNvPr>
                <p:cNvSpPr/>
                <p:nvPr/>
              </p:nvSpPr>
              <p:spPr>
                <a:xfrm>
                  <a:off x="2854226" y="4109361"/>
                  <a:ext cx="57549" cy="57549"/>
                </a:xfrm>
                <a:custGeom>
                  <a:avLst/>
                  <a:gdLst>
                    <a:gd name="connsiteX0" fmla="*/ 31566 w 57548"/>
                    <a:gd name="connsiteY0" fmla="*/ 60552 h 57548"/>
                    <a:gd name="connsiteX1" fmla="*/ 60551 w 57548"/>
                    <a:gd name="connsiteY1" fmla="*/ 31566 h 57548"/>
                    <a:gd name="connsiteX2" fmla="*/ 31566 w 57548"/>
                    <a:gd name="connsiteY2" fmla="*/ 2581 h 57548"/>
                    <a:gd name="connsiteX3" fmla="*/ 2581 w 57548"/>
                    <a:gd name="connsiteY3" fmla="*/ 31566 h 57548"/>
                    <a:gd name="connsiteX4" fmla="*/ 31566 w 57548"/>
                    <a:gd name="connsiteY4" fmla="*/ 60552 h 57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8" h="57548">
                      <a:moveTo>
                        <a:pt x="31566" y="60552"/>
                      </a:moveTo>
                      <a:cubicBezTo>
                        <a:pt x="47574" y="60552"/>
                        <a:pt x="60551" y="47575"/>
                        <a:pt x="60551" y="31566"/>
                      </a:cubicBezTo>
                      <a:cubicBezTo>
                        <a:pt x="60551" y="15558"/>
                        <a:pt x="47574" y="2581"/>
                        <a:pt x="31566" y="2581"/>
                      </a:cubicBezTo>
                      <a:cubicBezTo>
                        <a:pt x="15558" y="2581"/>
                        <a:pt x="2581" y="15558"/>
                        <a:pt x="2581" y="31566"/>
                      </a:cubicBezTo>
                      <a:cubicBezTo>
                        <a:pt x="2581" y="47575"/>
                        <a:pt x="15558" y="60552"/>
                        <a:pt x="31566" y="60552"/>
                      </a:cubicBezTo>
                      <a:close/>
                    </a:path>
                  </a:pathLst>
                </a:custGeom>
                <a:solidFill>
                  <a:srgbClr val="0078D4"/>
                </a:solidFill>
                <a:ln w="56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5" name="globe" descr="globe, earth">
                <a:extLst>
                  <a:ext uri="{FF2B5EF4-FFF2-40B4-BE49-F238E27FC236}">
                    <a16:creationId xmlns:a16="http://schemas.microsoft.com/office/drawing/2014/main" id="{6D8DADD6-ED73-419B-ABEB-F0CF6C4550C7}"/>
                  </a:ext>
                </a:extLst>
              </p:cNvPr>
              <p:cNvGrpSpPr/>
              <p:nvPr/>
            </p:nvGrpSpPr>
            <p:grpSpPr>
              <a:xfrm>
                <a:off x="4607560" y="2803716"/>
                <a:ext cx="574039" cy="574036"/>
                <a:chOff x="8617745" y="2840833"/>
                <a:chExt cx="896938" cy="896934"/>
              </a:xfrm>
            </p:grpSpPr>
            <p:sp>
              <p:nvSpPr>
                <p:cNvPr id="16" name="Oval 15">
                  <a:extLst>
                    <a:ext uri="{FF2B5EF4-FFF2-40B4-BE49-F238E27FC236}">
                      <a16:creationId xmlns:a16="http://schemas.microsoft.com/office/drawing/2014/main" id="{41AE01F7-B16B-47D8-BB2B-BF5A54060DF2}"/>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4">
                  <a:extLst>
                    <a:ext uri="{FF2B5EF4-FFF2-40B4-BE49-F238E27FC236}">
                      <a16:creationId xmlns:a16="http://schemas.microsoft.com/office/drawing/2014/main" id="{F80F9AF4-6E8E-49F9-8BE1-2C88D606608B}"/>
                    </a:ext>
                  </a:extLst>
                </p:cNvPr>
                <p:cNvGrpSpPr>
                  <a:grpSpLocks noChangeAspect="1"/>
                </p:cNvGrpSpPr>
                <p:nvPr/>
              </p:nvGrpSpPr>
              <p:grpSpPr bwMode="auto">
                <a:xfrm>
                  <a:off x="8617745" y="2840833"/>
                  <a:ext cx="896938" cy="896934"/>
                  <a:chOff x="2177" y="498"/>
                  <a:chExt cx="3324" cy="3324"/>
                </a:xfrm>
                <a:solidFill>
                  <a:srgbClr val="243A5E"/>
                </a:solidFill>
              </p:grpSpPr>
              <p:sp>
                <p:nvSpPr>
                  <p:cNvPr id="18" name="Freeform 5">
                    <a:extLst>
                      <a:ext uri="{FF2B5EF4-FFF2-40B4-BE49-F238E27FC236}">
                        <a16:creationId xmlns:a16="http://schemas.microsoft.com/office/drawing/2014/main" id="{E6387A4D-44E1-4A9A-A2D1-32DE7F9B1D2F}"/>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Freeform 6">
                    <a:extLst>
                      <a:ext uri="{FF2B5EF4-FFF2-40B4-BE49-F238E27FC236}">
                        <a16:creationId xmlns:a16="http://schemas.microsoft.com/office/drawing/2014/main" id="{FF194A34-23DC-4E38-9AA5-3E9389A457E6}"/>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 name="Freeform 7">
                    <a:extLst>
                      <a:ext uri="{FF2B5EF4-FFF2-40B4-BE49-F238E27FC236}">
                        <a16:creationId xmlns:a16="http://schemas.microsoft.com/office/drawing/2014/main" id="{6D7D38DD-0FB3-4609-BD02-84B473321980}"/>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grpSp>
        <p:nvGrpSpPr>
          <p:cNvPr id="36" name="Group 35">
            <a:extLst>
              <a:ext uri="{FF2B5EF4-FFF2-40B4-BE49-F238E27FC236}">
                <a16:creationId xmlns:a16="http://schemas.microsoft.com/office/drawing/2014/main" id="{B578AA28-A741-49B0-8C7E-C993CF6C0856}"/>
              </a:ext>
            </a:extLst>
          </p:cNvPr>
          <p:cNvGrpSpPr/>
          <p:nvPr/>
        </p:nvGrpSpPr>
        <p:grpSpPr>
          <a:xfrm>
            <a:off x="7945743" y="1941621"/>
            <a:ext cx="3666120" cy="3494277"/>
            <a:chOff x="7945743" y="2051721"/>
            <a:chExt cx="3666120" cy="3494277"/>
          </a:xfrm>
        </p:grpSpPr>
        <p:sp>
          <p:nvSpPr>
            <p:cNvPr id="37" name="Rectangle 36">
              <a:extLst>
                <a:ext uri="{FF2B5EF4-FFF2-40B4-BE49-F238E27FC236}">
                  <a16:creationId xmlns:a16="http://schemas.microsoft.com/office/drawing/2014/main" id="{7381994C-10EF-40D0-AC51-1FFF9CF46CBD}"/>
                </a:ext>
              </a:extLst>
            </p:cNvPr>
            <p:cNvSpPr/>
            <p:nvPr/>
          </p:nvSpPr>
          <p:spPr bwMode="auto">
            <a:xfrm>
              <a:off x="7945743" y="4377360"/>
              <a:ext cx="3568355" cy="11686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Segoe UI"/>
                </a:rPr>
                <a:t>Run data services</a:t>
              </a:r>
              <a:r>
                <a:rPr lang="en-US" sz="1400">
                  <a:gradFill>
                    <a:gsLst>
                      <a:gs pos="2917">
                        <a:srgbClr val="000000"/>
                      </a:gs>
                      <a:gs pos="100000">
                        <a:srgbClr val="000000"/>
                      </a:gs>
                    </a:gsLst>
                    <a:lin ang="5400000" scaled="0"/>
                  </a:gradFill>
                  <a:latin typeface="Segoe UI"/>
                  <a:cs typeface="Segoe UI"/>
                </a:rPr>
                <a:t> </a:t>
              </a:r>
              <a:r>
                <a:rPr kumimoji="0" lang="en-US" sz="14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Segoe UI"/>
                </a:rPr>
                <a:t>where you need for latency or compliance. Stay current with evergreen SQL and seamlessly manage and secure your data assets across on-prem, clouds, and edge.</a:t>
              </a:r>
            </a:p>
          </p:txBody>
        </p:sp>
        <p:sp>
          <p:nvSpPr>
            <p:cNvPr id="38" name="Rectangle 37">
              <a:extLst>
                <a:ext uri="{FF2B5EF4-FFF2-40B4-BE49-F238E27FC236}">
                  <a16:creationId xmlns:a16="http://schemas.microsoft.com/office/drawing/2014/main" id="{B5AFCD9E-A3CF-4B76-8386-84A5F0DE7EDE}"/>
                </a:ext>
              </a:extLst>
            </p:cNvPr>
            <p:cNvSpPr/>
            <p:nvPr/>
          </p:nvSpPr>
          <p:spPr bwMode="auto">
            <a:xfrm>
              <a:off x="7990527" y="3662984"/>
              <a:ext cx="3621336" cy="7715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t>Run Azure data</a:t>
              </a:r>
              <a:b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b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t>services anywhere</a:t>
              </a:r>
            </a:p>
          </p:txBody>
        </p:sp>
        <p:grpSp>
          <p:nvGrpSpPr>
            <p:cNvPr id="39" name="Group 38">
              <a:extLst>
                <a:ext uri="{FF2B5EF4-FFF2-40B4-BE49-F238E27FC236}">
                  <a16:creationId xmlns:a16="http://schemas.microsoft.com/office/drawing/2014/main" id="{34F69459-C9E1-4F14-A6DB-259886E91A4B}"/>
                </a:ext>
              </a:extLst>
            </p:cNvPr>
            <p:cNvGrpSpPr/>
            <p:nvPr/>
          </p:nvGrpSpPr>
          <p:grpSpPr>
            <a:xfrm>
              <a:off x="8983603" y="2051721"/>
              <a:ext cx="1635184" cy="1492599"/>
              <a:chOff x="9007415" y="2060024"/>
              <a:chExt cx="1635184" cy="1492599"/>
            </a:xfrm>
          </p:grpSpPr>
          <p:sp>
            <p:nvSpPr>
              <p:cNvPr id="40" name="Oval 39">
                <a:extLst>
                  <a:ext uri="{FF2B5EF4-FFF2-40B4-BE49-F238E27FC236}">
                    <a16:creationId xmlns:a16="http://schemas.microsoft.com/office/drawing/2014/main" id="{4FC0BAEC-EC35-43E4-8B84-F3C480135636}"/>
                  </a:ext>
                </a:extLst>
              </p:cNvPr>
              <p:cNvSpPr/>
              <p:nvPr/>
            </p:nvSpPr>
            <p:spPr bwMode="auto">
              <a:xfrm>
                <a:off x="9120158" y="2184168"/>
                <a:ext cx="1362075" cy="1362075"/>
              </a:xfrm>
              <a:prstGeom prst="ellipse">
                <a:avLst/>
              </a:prstGeom>
              <a:noFill/>
              <a:ln w="15875">
                <a:solidFill>
                  <a:schemeClr val="bg1">
                    <a:lumMod val="8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useBgFill="1">
            <p:nvSpPr>
              <p:cNvPr id="41" name="Oval 40">
                <a:extLst>
                  <a:ext uri="{FF2B5EF4-FFF2-40B4-BE49-F238E27FC236}">
                    <a16:creationId xmlns:a16="http://schemas.microsoft.com/office/drawing/2014/main" id="{4D5BA913-EFF8-41D8-9E75-C0B0C59BC99A}"/>
                  </a:ext>
                </a:extLst>
              </p:cNvPr>
              <p:cNvSpPr/>
              <p:nvPr/>
            </p:nvSpPr>
            <p:spPr bwMode="auto">
              <a:xfrm>
                <a:off x="9642415" y="2060024"/>
                <a:ext cx="317560" cy="31756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42" name="Oval 41">
                <a:extLst>
                  <a:ext uri="{FF2B5EF4-FFF2-40B4-BE49-F238E27FC236}">
                    <a16:creationId xmlns:a16="http://schemas.microsoft.com/office/drawing/2014/main" id="{BCDC2CBC-67EB-4F0F-A0F0-E4FD1368EECE}"/>
                  </a:ext>
                </a:extLst>
              </p:cNvPr>
              <p:cNvSpPr/>
              <p:nvPr/>
            </p:nvSpPr>
            <p:spPr bwMode="auto">
              <a:xfrm>
                <a:off x="10325039" y="2533099"/>
                <a:ext cx="317560" cy="31756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3" name="Group 42">
                <a:extLst>
                  <a:ext uri="{FF2B5EF4-FFF2-40B4-BE49-F238E27FC236}">
                    <a16:creationId xmlns:a16="http://schemas.microsoft.com/office/drawing/2014/main" id="{F430C45E-54EF-441C-8D4E-730646F384C4}"/>
                  </a:ext>
                </a:extLst>
              </p:cNvPr>
              <p:cNvGrpSpPr/>
              <p:nvPr/>
            </p:nvGrpSpPr>
            <p:grpSpPr>
              <a:xfrm>
                <a:off x="9519856" y="2528151"/>
                <a:ext cx="562678" cy="674109"/>
                <a:chOff x="9542399" y="2520950"/>
                <a:chExt cx="562678" cy="674109"/>
              </a:xfrm>
            </p:grpSpPr>
            <p:grpSp>
              <p:nvGrpSpPr>
                <p:cNvPr id="55" name="Group 54">
                  <a:extLst>
                    <a:ext uri="{FF2B5EF4-FFF2-40B4-BE49-F238E27FC236}">
                      <a16:creationId xmlns:a16="http://schemas.microsoft.com/office/drawing/2014/main" id="{107E530A-41FF-4618-BB97-E0BF69C41290}"/>
                    </a:ext>
                  </a:extLst>
                </p:cNvPr>
                <p:cNvGrpSpPr/>
                <p:nvPr/>
              </p:nvGrpSpPr>
              <p:grpSpPr>
                <a:xfrm>
                  <a:off x="9542399" y="2520950"/>
                  <a:ext cx="562678" cy="283442"/>
                  <a:chOff x="1419697" y="2812532"/>
                  <a:chExt cx="1091633" cy="549900"/>
                </a:xfrm>
              </p:grpSpPr>
              <p:sp>
                <p:nvSpPr>
                  <p:cNvPr id="71" name="cloud 4" descr="cloud">
                    <a:extLst>
                      <a:ext uri="{FF2B5EF4-FFF2-40B4-BE49-F238E27FC236}">
                        <a16:creationId xmlns:a16="http://schemas.microsoft.com/office/drawing/2014/main" id="{ADE2B3B2-27AE-4477-9617-E42BE1CB1D4E}"/>
                      </a:ext>
                    </a:extLst>
                  </p:cNvPr>
                  <p:cNvSpPr>
                    <a:spLocks noChangeAspect="1"/>
                  </p:cNvSpPr>
                  <p:nvPr/>
                </p:nvSpPr>
                <p:spPr bwMode="auto">
                  <a:xfrm flipV="1">
                    <a:off x="1419697" y="2812532"/>
                    <a:ext cx="558500" cy="307875"/>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72" name="cloud 4" descr="cloud">
                    <a:extLst>
                      <a:ext uri="{FF2B5EF4-FFF2-40B4-BE49-F238E27FC236}">
                        <a16:creationId xmlns:a16="http://schemas.microsoft.com/office/drawing/2014/main" id="{9E1595C3-BB7B-4617-BE51-197507F4297C}"/>
                      </a:ext>
                    </a:extLst>
                  </p:cNvPr>
                  <p:cNvSpPr>
                    <a:spLocks noChangeAspect="1"/>
                  </p:cNvSpPr>
                  <p:nvPr/>
                </p:nvSpPr>
                <p:spPr bwMode="auto">
                  <a:xfrm flipV="1">
                    <a:off x="2078600" y="2940282"/>
                    <a:ext cx="432730" cy="23854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73" name="cloud 4" descr="cloud">
                    <a:extLst>
                      <a:ext uri="{FF2B5EF4-FFF2-40B4-BE49-F238E27FC236}">
                        <a16:creationId xmlns:a16="http://schemas.microsoft.com/office/drawing/2014/main" id="{3630B0FC-0036-4DF9-9372-374C6B7C7A9E}"/>
                      </a:ext>
                    </a:extLst>
                  </p:cNvPr>
                  <p:cNvSpPr>
                    <a:spLocks noChangeAspect="1"/>
                  </p:cNvSpPr>
                  <p:nvPr/>
                </p:nvSpPr>
                <p:spPr bwMode="auto">
                  <a:xfrm flipV="1">
                    <a:off x="1701950" y="2984384"/>
                    <a:ext cx="685800" cy="378048"/>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2"/>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grpSp>
            <p:grpSp>
              <p:nvGrpSpPr>
                <p:cNvPr id="56" name="Group 55">
                  <a:extLst>
                    <a:ext uri="{FF2B5EF4-FFF2-40B4-BE49-F238E27FC236}">
                      <a16:creationId xmlns:a16="http://schemas.microsoft.com/office/drawing/2014/main" id="{E6B08F36-4710-4A7B-9F17-6C2F3E96E2E7}"/>
                    </a:ext>
                  </a:extLst>
                </p:cNvPr>
                <p:cNvGrpSpPr/>
                <p:nvPr/>
              </p:nvGrpSpPr>
              <p:grpSpPr>
                <a:xfrm>
                  <a:off x="9562077" y="2746782"/>
                  <a:ext cx="423298" cy="448277"/>
                  <a:chOff x="6510727" y="4347819"/>
                  <a:chExt cx="499674" cy="529160"/>
                </a:xfrm>
              </p:grpSpPr>
              <p:sp>
                <p:nvSpPr>
                  <p:cNvPr id="57" name="Freeform: Shape 56">
                    <a:extLst>
                      <a:ext uri="{FF2B5EF4-FFF2-40B4-BE49-F238E27FC236}">
                        <a16:creationId xmlns:a16="http://schemas.microsoft.com/office/drawing/2014/main" id="{6503AC70-9B84-4606-ADD9-DC5B9727820E}"/>
                      </a:ext>
                    </a:extLst>
                  </p:cNvPr>
                  <p:cNvSpPr/>
                  <p:nvPr/>
                </p:nvSpPr>
                <p:spPr bwMode="auto">
                  <a:xfrm>
                    <a:off x="6510727" y="4347819"/>
                    <a:ext cx="378013" cy="529160"/>
                  </a:xfrm>
                  <a:custGeom>
                    <a:avLst/>
                    <a:gdLst>
                      <a:gd name="connsiteX0" fmla="*/ 112487 w 800100"/>
                      <a:gd name="connsiteY0" fmla="*/ 0 h 1120016"/>
                      <a:gd name="connsiteX1" fmla="*/ 687614 w 800100"/>
                      <a:gd name="connsiteY1" fmla="*/ 0 h 1120016"/>
                      <a:gd name="connsiteX2" fmla="*/ 687614 w 800100"/>
                      <a:gd name="connsiteY2" fmla="*/ 110366 h 1120016"/>
                      <a:gd name="connsiteX3" fmla="*/ 800100 w 800100"/>
                      <a:gd name="connsiteY3" fmla="*/ 110366 h 1120016"/>
                      <a:gd name="connsiteX4" fmla="*/ 800100 w 800100"/>
                      <a:gd name="connsiteY4" fmla="*/ 1120016 h 1120016"/>
                      <a:gd name="connsiteX5" fmla="*/ 530283 w 800100"/>
                      <a:gd name="connsiteY5" fmla="*/ 1120016 h 1120016"/>
                      <a:gd name="connsiteX6" fmla="*/ 530283 w 800100"/>
                      <a:gd name="connsiteY6" fmla="*/ 791269 h 1120016"/>
                      <a:gd name="connsiteX7" fmla="*/ 269817 w 800100"/>
                      <a:gd name="connsiteY7" fmla="*/ 791269 h 1120016"/>
                      <a:gd name="connsiteX8" fmla="*/ 269817 w 800100"/>
                      <a:gd name="connsiteY8" fmla="*/ 1120016 h 1120016"/>
                      <a:gd name="connsiteX9" fmla="*/ 0 w 800100"/>
                      <a:gd name="connsiteY9" fmla="*/ 1120016 h 1120016"/>
                      <a:gd name="connsiteX10" fmla="*/ 0 w 800100"/>
                      <a:gd name="connsiteY10" fmla="*/ 110366 h 1120016"/>
                      <a:gd name="connsiteX11" fmla="*/ 112487 w 800100"/>
                      <a:gd name="connsiteY11" fmla="*/ 110366 h 112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100" h="1120016">
                        <a:moveTo>
                          <a:pt x="112487" y="0"/>
                        </a:moveTo>
                        <a:lnTo>
                          <a:pt x="687614" y="0"/>
                        </a:lnTo>
                        <a:lnTo>
                          <a:pt x="687614" y="110366"/>
                        </a:lnTo>
                        <a:lnTo>
                          <a:pt x="800100" y="110366"/>
                        </a:lnTo>
                        <a:lnTo>
                          <a:pt x="800100" y="1120016"/>
                        </a:lnTo>
                        <a:lnTo>
                          <a:pt x="530283" y="1120016"/>
                        </a:lnTo>
                        <a:lnTo>
                          <a:pt x="530283" y="791269"/>
                        </a:lnTo>
                        <a:lnTo>
                          <a:pt x="269817" y="791269"/>
                        </a:lnTo>
                        <a:lnTo>
                          <a:pt x="269817" y="1120016"/>
                        </a:lnTo>
                        <a:lnTo>
                          <a:pt x="0" y="1120016"/>
                        </a:lnTo>
                        <a:lnTo>
                          <a:pt x="0" y="110366"/>
                        </a:lnTo>
                        <a:lnTo>
                          <a:pt x="112487" y="110366"/>
                        </a:lnTo>
                        <a:close/>
                      </a:path>
                    </a:pathLst>
                  </a:custGeom>
                  <a:solidFill>
                    <a:srgbClr val="0078D4"/>
                  </a:solidFill>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grpSp>
                <p:nvGrpSpPr>
                  <p:cNvPr id="58" name="Group 57">
                    <a:extLst>
                      <a:ext uri="{FF2B5EF4-FFF2-40B4-BE49-F238E27FC236}">
                        <a16:creationId xmlns:a16="http://schemas.microsoft.com/office/drawing/2014/main" id="{69F3506E-6469-4310-AA15-29901A6FD35F}"/>
                      </a:ext>
                    </a:extLst>
                  </p:cNvPr>
                  <p:cNvGrpSpPr/>
                  <p:nvPr/>
                </p:nvGrpSpPr>
                <p:grpSpPr>
                  <a:xfrm>
                    <a:off x="6558486" y="4441365"/>
                    <a:ext cx="282496" cy="101334"/>
                    <a:chOff x="3292936" y="2556427"/>
                    <a:chExt cx="597929" cy="214484"/>
                  </a:xfrm>
                  <a:solidFill>
                    <a:schemeClr val="bg1"/>
                  </a:solidFill>
                </p:grpSpPr>
                <p:sp useBgFill="1">
                  <p:nvSpPr>
                    <p:cNvPr id="67" name="Rectangle 66">
                      <a:extLst>
                        <a:ext uri="{FF2B5EF4-FFF2-40B4-BE49-F238E27FC236}">
                          <a16:creationId xmlns:a16="http://schemas.microsoft.com/office/drawing/2014/main" id="{2D59AFD5-290D-4F17-8F12-B77AF01181B7}"/>
                        </a:ext>
                      </a:extLst>
                    </p:cNvPr>
                    <p:cNvSpPr/>
                    <p:nvPr/>
                  </p:nvSpPr>
                  <p:spPr bwMode="auto">
                    <a:xfrm>
                      <a:off x="3292936" y="2556427"/>
                      <a:ext cx="120823" cy="214484"/>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sp useBgFill="1">
                  <p:nvSpPr>
                    <p:cNvPr id="68" name="Rectangle 67">
                      <a:extLst>
                        <a:ext uri="{FF2B5EF4-FFF2-40B4-BE49-F238E27FC236}">
                          <a16:creationId xmlns:a16="http://schemas.microsoft.com/office/drawing/2014/main" id="{109E0DAD-225D-41DE-B67E-088C8175B7DE}"/>
                        </a:ext>
                      </a:extLst>
                    </p:cNvPr>
                    <p:cNvSpPr/>
                    <p:nvPr/>
                  </p:nvSpPr>
                  <p:spPr bwMode="auto">
                    <a:xfrm>
                      <a:off x="3451971" y="2556427"/>
                      <a:ext cx="120823" cy="214484"/>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sp useBgFill="1">
                  <p:nvSpPr>
                    <p:cNvPr id="69" name="Rectangle 68">
                      <a:extLst>
                        <a:ext uri="{FF2B5EF4-FFF2-40B4-BE49-F238E27FC236}">
                          <a16:creationId xmlns:a16="http://schemas.microsoft.com/office/drawing/2014/main" id="{50E0FBAA-D190-40E8-8748-FBE21BED26C0}"/>
                        </a:ext>
                      </a:extLst>
                    </p:cNvPr>
                    <p:cNvSpPr/>
                    <p:nvPr/>
                  </p:nvSpPr>
                  <p:spPr bwMode="auto">
                    <a:xfrm>
                      <a:off x="3611006" y="2556427"/>
                      <a:ext cx="120823" cy="214484"/>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sp useBgFill="1">
                  <p:nvSpPr>
                    <p:cNvPr id="70" name="Rectangle 69">
                      <a:extLst>
                        <a:ext uri="{FF2B5EF4-FFF2-40B4-BE49-F238E27FC236}">
                          <a16:creationId xmlns:a16="http://schemas.microsoft.com/office/drawing/2014/main" id="{FF80D5EB-607A-47A9-912F-7F914A57D681}"/>
                        </a:ext>
                      </a:extLst>
                    </p:cNvPr>
                    <p:cNvSpPr/>
                    <p:nvPr/>
                  </p:nvSpPr>
                  <p:spPr bwMode="auto">
                    <a:xfrm>
                      <a:off x="3770042" y="2556427"/>
                      <a:ext cx="120823" cy="214484"/>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grpSp>
              <p:grpSp>
                <p:nvGrpSpPr>
                  <p:cNvPr id="59" name="Group 58">
                    <a:extLst>
                      <a:ext uri="{FF2B5EF4-FFF2-40B4-BE49-F238E27FC236}">
                        <a16:creationId xmlns:a16="http://schemas.microsoft.com/office/drawing/2014/main" id="{F7718DCC-DF6A-42E6-82AD-7950C888B902}"/>
                      </a:ext>
                    </a:extLst>
                  </p:cNvPr>
                  <p:cNvGrpSpPr/>
                  <p:nvPr/>
                </p:nvGrpSpPr>
                <p:grpSpPr>
                  <a:xfrm>
                    <a:off x="6558486" y="4576276"/>
                    <a:ext cx="282496" cy="101334"/>
                    <a:chOff x="3292936" y="2556427"/>
                    <a:chExt cx="597929" cy="214484"/>
                  </a:xfrm>
                  <a:solidFill>
                    <a:schemeClr val="bg1"/>
                  </a:solidFill>
                </p:grpSpPr>
                <p:sp useBgFill="1">
                  <p:nvSpPr>
                    <p:cNvPr id="63" name="Rectangle 62">
                      <a:extLst>
                        <a:ext uri="{FF2B5EF4-FFF2-40B4-BE49-F238E27FC236}">
                          <a16:creationId xmlns:a16="http://schemas.microsoft.com/office/drawing/2014/main" id="{F58989E3-890B-48FA-AB5E-9212CB2BDF11}"/>
                        </a:ext>
                      </a:extLst>
                    </p:cNvPr>
                    <p:cNvSpPr/>
                    <p:nvPr/>
                  </p:nvSpPr>
                  <p:spPr bwMode="auto">
                    <a:xfrm>
                      <a:off x="3292936" y="2556427"/>
                      <a:ext cx="120823" cy="214484"/>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sp useBgFill="1">
                  <p:nvSpPr>
                    <p:cNvPr id="64" name="Rectangle 63">
                      <a:extLst>
                        <a:ext uri="{FF2B5EF4-FFF2-40B4-BE49-F238E27FC236}">
                          <a16:creationId xmlns:a16="http://schemas.microsoft.com/office/drawing/2014/main" id="{688B7B77-6473-4E84-963D-12E6AB9E363F}"/>
                        </a:ext>
                      </a:extLst>
                    </p:cNvPr>
                    <p:cNvSpPr/>
                    <p:nvPr/>
                  </p:nvSpPr>
                  <p:spPr bwMode="auto">
                    <a:xfrm>
                      <a:off x="3451971" y="2556427"/>
                      <a:ext cx="120823" cy="214484"/>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sp useBgFill="1">
                  <p:nvSpPr>
                    <p:cNvPr id="65" name="Rectangle 64">
                      <a:extLst>
                        <a:ext uri="{FF2B5EF4-FFF2-40B4-BE49-F238E27FC236}">
                          <a16:creationId xmlns:a16="http://schemas.microsoft.com/office/drawing/2014/main" id="{3B502C2E-1785-4F2A-805C-4641D6A36E7F}"/>
                        </a:ext>
                      </a:extLst>
                    </p:cNvPr>
                    <p:cNvSpPr/>
                    <p:nvPr/>
                  </p:nvSpPr>
                  <p:spPr bwMode="auto">
                    <a:xfrm>
                      <a:off x="3611006" y="2556427"/>
                      <a:ext cx="120823" cy="214484"/>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sp useBgFill="1">
                  <p:nvSpPr>
                    <p:cNvPr id="66" name="Rectangle 65">
                      <a:extLst>
                        <a:ext uri="{FF2B5EF4-FFF2-40B4-BE49-F238E27FC236}">
                          <a16:creationId xmlns:a16="http://schemas.microsoft.com/office/drawing/2014/main" id="{DF514F32-E665-435B-8397-F2850C9B295D}"/>
                        </a:ext>
                      </a:extLst>
                    </p:cNvPr>
                    <p:cNvSpPr/>
                    <p:nvPr/>
                  </p:nvSpPr>
                  <p:spPr bwMode="auto">
                    <a:xfrm>
                      <a:off x="3770042" y="2556427"/>
                      <a:ext cx="120823" cy="214484"/>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grpSp>
              <p:sp>
                <p:nvSpPr>
                  <p:cNvPr id="60" name="Rectangle 59">
                    <a:extLst>
                      <a:ext uri="{FF2B5EF4-FFF2-40B4-BE49-F238E27FC236}">
                        <a16:creationId xmlns:a16="http://schemas.microsoft.com/office/drawing/2014/main" id="{36BB7452-AAF9-4785-83B9-6983D9F51BDF}"/>
                      </a:ext>
                    </a:extLst>
                  </p:cNvPr>
                  <p:cNvSpPr/>
                  <p:nvPr/>
                </p:nvSpPr>
                <p:spPr bwMode="auto">
                  <a:xfrm>
                    <a:off x="6888741" y="4519134"/>
                    <a:ext cx="121660" cy="357845"/>
                  </a:xfrm>
                  <a:prstGeom prst="rect">
                    <a:avLst/>
                  </a:prstGeom>
                  <a:solidFill>
                    <a:srgbClr val="50E6FF"/>
                  </a:solidFill>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sp useBgFill="1">
                <p:nvSpPr>
                  <p:cNvPr id="61" name="Rectangle 60">
                    <a:extLst>
                      <a:ext uri="{FF2B5EF4-FFF2-40B4-BE49-F238E27FC236}">
                        <a16:creationId xmlns:a16="http://schemas.microsoft.com/office/drawing/2014/main" id="{2AEB7082-729E-4951-8A59-764211175642}"/>
                      </a:ext>
                    </a:extLst>
                  </p:cNvPr>
                  <p:cNvSpPr/>
                  <p:nvPr/>
                </p:nvSpPr>
                <p:spPr bwMode="auto">
                  <a:xfrm>
                    <a:off x="6924294" y="4569730"/>
                    <a:ext cx="50555" cy="101335"/>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sp useBgFill="1">
                <p:nvSpPr>
                  <p:cNvPr id="62" name="Rectangle 61">
                    <a:extLst>
                      <a:ext uri="{FF2B5EF4-FFF2-40B4-BE49-F238E27FC236}">
                        <a16:creationId xmlns:a16="http://schemas.microsoft.com/office/drawing/2014/main" id="{F33B5F57-CC6C-4C41-A2AD-E223AB235F50}"/>
                      </a:ext>
                    </a:extLst>
                  </p:cNvPr>
                  <p:cNvSpPr/>
                  <p:nvPr/>
                </p:nvSpPr>
                <p:spPr bwMode="auto">
                  <a:xfrm>
                    <a:off x="6924294" y="4707190"/>
                    <a:ext cx="50555" cy="101335"/>
                  </a:xfrm>
                  <a:prstGeom prst="rect">
                    <a:avLst/>
                  </a:prstGeom>
                  <a:ln w="15875" cap="rnd">
                    <a:noFill/>
                    <a:prstDash val="solid"/>
                    <a:miter lim="800000"/>
                    <a:headEnd/>
                    <a:tailEnd/>
                  </a:ln>
                </p:spPr>
                <p:txBody>
                  <a:bodyPr vert="horz" wrap="square" lIns="61103" tIns="30552" rIns="61103" bIns="30552" numCol="1" anchor="t" anchorCtr="0" compatLnSpc="1">
                    <a:prstTxWarp prst="textNoShape">
                      <a:avLst/>
                    </a:prstTxWarp>
                  </a:bodyPr>
                  <a:lstStyle/>
                  <a:p>
                    <a:pPr marL="0" marR="0" lvl="0" indent="0" algn="l" defTabSz="623233" rtl="0" eaLnBrk="1" fontAlgn="auto" latinLnBrk="0" hangingPunct="1">
                      <a:lnSpc>
                        <a:spcPct val="100000"/>
                      </a:lnSpc>
                      <a:spcBef>
                        <a:spcPts val="0"/>
                      </a:spcBef>
                      <a:spcAft>
                        <a:spcPts val="0"/>
                      </a:spcAft>
                      <a:buClrTx/>
                      <a:buSzTx/>
                      <a:buFontTx/>
                      <a:buNone/>
                      <a:tabLst/>
                      <a:defRPr/>
                    </a:pPr>
                    <a:endParaRPr kumimoji="0" lang="en-US" sz="1203"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grpSp>
          </p:grpSp>
          <p:grpSp>
            <p:nvGrpSpPr>
              <p:cNvPr id="44" name="Group 43">
                <a:extLst>
                  <a:ext uri="{FF2B5EF4-FFF2-40B4-BE49-F238E27FC236}">
                    <a16:creationId xmlns:a16="http://schemas.microsoft.com/office/drawing/2014/main" id="{2D7B9546-1F82-4682-8C9D-24194519F5AE}"/>
                  </a:ext>
                </a:extLst>
              </p:cNvPr>
              <p:cNvGrpSpPr/>
              <p:nvPr/>
            </p:nvGrpSpPr>
            <p:grpSpPr>
              <a:xfrm>
                <a:off x="10124438" y="3235063"/>
                <a:ext cx="317560" cy="317560"/>
                <a:chOff x="9978965" y="3311263"/>
                <a:chExt cx="317560" cy="317560"/>
              </a:xfrm>
            </p:grpSpPr>
            <p:sp useBgFill="1">
              <p:nvSpPr>
                <p:cNvPr id="53" name="Oval 52">
                  <a:extLst>
                    <a:ext uri="{FF2B5EF4-FFF2-40B4-BE49-F238E27FC236}">
                      <a16:creationId xmlns:a16="http://schemas.microsoft.com/office/drawing/2014/main" id="{23949659-F48A-4F30-BE77-C75C7166654E}"/>
                    </a:ext>
                  </a:extLst>
                </p:cNvPr>
                <p:cNvSpPr/>
                <p:nvPr/>
              </p:nvSpPr>
              <p:spPr bwMode="auto">
                <a:xfrm>
                  <a:off x="9978965" y="3311263"/>
                  <a:ext cx="317560" cy="31756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 name="Graphic 53">
                  <a:extLst>
                    <a:ext uri="{FF2B5EF4-FFF2-40B4-BE49-F238E27FC236}">
                      <a16:creationId xmlns:a16="http://schemas.microsoft.com/office/drawing/2014/main" id="{D6DD95D3-3046-49CD-B82E-20DD5D334E8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26141" y="3370345"/>
                  <a:ext cx="204159" cy="204159"/>
                </a:xfrm>
                <a:prstGeom prst="rect">
                  <a:avLst/>
                </a:prstGeom>
              </p:spPr>
            </p:pic>
          </p:grpSp>
          <p:grpSp>
            <p:nvGrpSpPr>
              <p:cNvPr id="45" name="Group 44">
                <a:extLst>
                  <a:ext uri="{FF2B5EF4-FFF2-40B4-BE49-F238E27FC236}">
                    <a16:creationId xmlns:a16="http://schemas.microsoft.com/office/drawing/2014/main" id="{26446BA0-E20B-4700-B34E-7562D3FF7748}"/>
                  </a:ext>
                </a:extLst>
              </p:cNvPr>
              <p:cNvGrpSpPr/>
              <p:nvPr/>
            </p:nvGrpSpPr>
            <p:grpSpPr>
              <a:xfrm>
                <a:off x="9007415" y="2533099"/>
                <a:ext cx="317560" cy="317560"/>
                <a:chOff x="9109015" y="2269863"/>
                <a:chExt cx="317560" cy="317560"/>
              </a:xfrm>
            </p:grpSpPr>
            <p:sp useBgFill="1">
              <p:nvSpPr>
                <p:cNvPr id="51" name="Oval 50">
                  <a:extLst>
                    <a:ext uri="{FF2B5EF4-FFF2-40B4-BE49-F238E27FC236}">
                      <a16:creationId xmlns:a16="http://schemas.microsoft.com/office/drawing/2014/main" id="{45B07BDF-7C4F-4876-A094-6E902BC8F1BD}"/>
                    </a:ext>
                  </a:extLst>
                </p:cNvPr>
                <p:cNvSpPr/>
                <p:nvPr/>
              </p:nvSpPr>
              <p:spPr bwMode="auto">
                <a:xfrm>
                  <a:off x="9109015" y="2269863"/>
                  <a:ext cx="317560" cy="31756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2" name="Graphic 51">
                  <a:extLst>
                    <a:ext uri="{FF2B5EF4-FFF2-40B4-BE49-F238E27FC236}">
                      <a16:creationId xmlns:a16="http://schemas.microsoft.com/office/drawing/2014/main" id="{3CD82CF3-958C-49F9-8C3B-796D6779662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148702" y="2309550"/>
                  <a:ext cx="238186" cy="238186"/>
                </a:xfrm>
                <a:prstGeom prst="rect">
                  <a:avLst/>
                </a:prstGeom>
              </p:spPr>
            </p:pic>
          </p:grpSp>
          <p:grpSp>
            <p:nvGrpSpPr>
              <p:cNvPr id="46" name="Group 45">
                <a:extLst>
                  <a:ext uri="{FF2B5EF4-FFF2-40B4-BE49-F238E27FC236}">
                    <a16:creationId xmlns:a16="http://schemas.microsoft.com/office/drawing/2014/main" id="{18885BBD-D54C-4ADA-BA3F-440EBFBBE104}"/>
                  </a:ext>
                </a:extLst>
              </p:cNvPr>
              <p:cNvGrpSpPr/>
              <p:nvPr/>
            </p:nvGrpSpPr>
            <p:grpSpPr>
              <a:xfrm>
                <a:off x="9211192" y="3235063"/>
                <a:ext cx="317560" cy="317560"/>
                <a:chOff x="8975665" y="2882638"/>
                <a:chExt cx="317560" cy="317560"/>
              </a:xfrm>
            </p:grpSpPr>
            <p:sp useBgFill="1">
              <p:nvSpPr>
                <p:cNvPr id="49" name="Oval 48">
                  <a:extLst>
                    <a:ext uri="{FF2B5EF4-FFF2-40B4-BE49-F238E27FC236}">
                      <a16:creationId xmlns:a16="http://schemas.microsoft.com/office/drawing/2014/main" id="{CD6C3DD9-9884-4F17-AD78-592E11C5299F}"/>
                    </a:ext>
                  </a:extLst>
                </p:cNvPr>
                <p:cNvSpPr/>
                <p:nvPr/>
              </p:nvSpPr>
              <p:spPr bwMode="auto">
                <a:xfrm>
                  <a:off x="8975665" y="2882638"/>
                  <a:ext cx="317560" cy="31756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0" name="Graphic 49">
                  <a:extLst>
                    <a:ext uri="{FF2B5EF4-FFF2-40B4-BE49-F238E27FC236}">
                      <a16:creationId xmlns:a16="http://schemas.microsoft.com/office/drawing/2014/main" id="{34AD9748-4845-4059-9CFA-FEF33E255E12}"/>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012971" y="2919944"/>
                  <a:ext cx="242948" cy="242948"/>
                </a:xfrm>
                <a:prstGeom prst="rect">
                  <a:avLst/>
                </a:prstGeom>
              </p:spPr>
            </p:pic>
          </p:grpSp>
          <p:pic>
            <p:nvPicPr>
              <p:cNvPr id="47" name="Graphic 46">
                <a:extLst>
                  <a:ext uri="{FF2B5EF4-FFF2-40B4-BE49-F238E27FC236}">
                    <a16:creationId xmlns:a16="http://schemas.microsoft.com/office/drawing/2014/main" id="{DC5C836E-E165-4ACD-A9F0-DCAB109389C5}"/>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675510" y="2093119"/>
                <a:ext cx="251370" cy="251370"/>
              </a:xfrm>
              <a:prstGeom prst="rect">
                <a:avLst/>
              </a:prstGeom>
            </p:spPr>
          </p:pic>
          <p:pic>
            <p:nvPicPr>
              <p:cNvPr id="48" name="Kubernetes" descr="Kubernetes">
                <a:extLst>
                  <a:ext uri="{FF2B5EF4-FFF2-40B4-BE49-F238E27FC236}">
                    <a16:creationId xmlns:a16="http://schemas.microsoft.com/office/drawing/2014/main" id="{E1833EB5-A2D6-4EEC-8575-ED8D4DBB36FC}"/>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0356819" y="2564879"/>
                <a:ext cx="254000" cy="254000"/>
              </a:xfrm>
              <a:prstGeom prst="rect">
                <a:avLst/>
              </a:prstGeom>
            </p:spPr>
          </p:pic>
        </p:grpSp>
      </p:grpSp>
      <p:grpSp>
        <p:nvGrpSpPr>
          <p:cNvPr id="106" name="Group 105">
            <a:extLst>
              <a:ext uri="{FF2B5EF4-FFF2-40B4-BE49-F238E27FC236}">
                <a16:creationId xmlns:a16="http://schemas.microsoft.com/office/drawing/2014/main" id="{6BDE2E5D-A99D-46F3-A985-62796702F16B}"/>
              </a:ext>
            </a:extLst>
          </p:cNvPr>
          <p:cNvGrpSpPr/>
          <p:nvPr/>
        </p:nvGrpSpPr>
        <p:grpSpPr>
          <a:xfrm>
            <a:off x="623479" y="1562886"/>
            <a:ext cx="3632568" cy="3970691"/>
            <a:chOff x="572967" y="1700347"/>
            <a:chExt cx="3632568" cy="3970691"/>
          </a:xfrm>
        </p:grpSpPr>
        <p:sp>
          <p:nvSpPr>
            <p:cNvPr id="105" name="Rectangle 104">
              <a:extLst>
                <a:ext uri="{FF2B5EF4-FFF2-40B4-BE49-F238E27FC236}">
                  <a16:creationId xmlns:a16="http://schemas.microsoft.com/office/drawing/2014/main" id="{E1F56EE4-B71E-4076-8DB9-F59A73485180}"/>
                </a:ext>
              </a:extLst>
            </p:cNvPr>
            <p:cNvSpPr/>
            <p:nvPr/>
          </p:nvSpPr>
          <p:spPr bwMode="auto">
            <a:xfrm>
              <a:off x="572967" y="1700347"/>
              <a:ext cx="3554029" cy="39706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74" name="Group 73">
              <a:extLst>
                <a:ext uri="{FF2B5EF4-FFF2-40B4-BE49-F238E27FC236}">
                  <a16:creationId xmlns:a16="http://schemas.microsoft.com/office/drawing/2014/main" id="{1426F958-5312-4DCF-8B23-38B8C5EFF111}"/>
                </a:ext>
              </a:extLst>
            </p:cNvPr>
            <p:cNvGrpSpPr/>
            <p:nvPr/>
          </p:nvGrpSpPr>
          <p:grpSpPr>
            <a:xfrm>
              <a:off x="584199" y="1839789"/>
              <a:ext cx="3621336" cy="3693135"/>
              <a:chOff x="584199" y="1839789"/>
              <a:chExt cx="3621336" cy="3693135"/>
            </a:xfrm>
          </p:grpSpPr>
          <p:sp>
            <p:nvSpPr>
              <p:cNvPr id="75" name="Rectangle 74">
                <a:extLst>
                  <a:ext uri="{FF2B5EF4-FFF2-40B4-BE49-F238E27FC236}">
                    <a16:creationId xmlns:a16="http://schemas.microsoft.com/office/drawing/2014/main" id="{9CD1176B-C1AE-417B-AEA6-E59F49BF0590}"/>
                  </a:ext>
                </a:extLst>
              </p:cNvPr>
              <p:cNvSpPr/>
              <p:nvPr/>
            </p:nvSpPr>
            <p:spPr bwMode="auto">
              <a:xfrm>
                <a:off x="584199" y="4377360"/>
                <a:ext cx="3621336" cy="11555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Get Kubernetes clusters and servers that are sprawling across clouds, datacenters and edge under control by centrally organizing and governing from </a:t>
                </a:r>
                <a:br>
                  <a:rPr kumimoji="0" lang="en-US" sz="14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br>
                <a:r>
                  <a:rPr kumimoji="0" lang="en-US" sz="14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a single place.</a:t>
                </a:r>
              </a:p>
            </p:txBody>
          </p:sp>
          <p:grpSp>
            <p:nvGrpSpPr>
              <p:cNvPr id="76" name="Group 75">
                <a:extLst>
                  <a:ext uri="{FF2B5EF4-FFF2-40B4-BE49-F238E27FC236}">
                    <a16:creationId xmlns:a16="http://schemas.microsoft.com/office/drawing/2014/main" id="{7EBB2EB1-1C01-4A4D-89BC-6408261715E8}"/>
                  </a:ext>
                </a:extLst>
              </p:cNvPr>
              <p:cNvGrpSpPr/>
              <p:nvPr/>
            </p:nvGrpSpPr>
            <p:grpSpPr>
              <a:xfrm>
                <a:off x="584199" y="1839789"/>
                <a:ext cx="3621336" cy="2594720"/>
                <a:chOff x="584199" y="1839789"/>
                <a:chExt cx="3621336" cy="2594720"/>
              </a:xfrm>
            </p:grpSpPr>
            <p:sp>
              <p:nvSpPr>
                <p:cNvPr id="77" name="Rectangle 76">
                  <a:extLst>
                    <a:ext uri="{FF2B5EF4-FFF2-40B4-BE49-F238E27FC236}">
                      <a16:creationId xmlns:a16="http://schemas.microsoft.com/office/drawing/2014/main" id="{0FE882B5-9D7A-452A-8675-ABA52BCC8BEB}"/>
                    </a:ext>
                  </a:extLst>
                </p:cNvPr>
                <p:cNvSpPr/>
                <p:nvPr/>
              </p:nvSpPr>
              <p:spPr bwMode="auto">
                <a:xfrm>
                  <a:off x="584199" y="3662984"/>
                  <a:ext cx="3621336" cy="7715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t>Organize and govern</a:t>
                  </a:r>
                  <a:b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b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Semibold"/>
                      <a:ea typeface="+mn-ea"/>
                      <a:cs typeface="+mn-cs"/>
                    </a:rPr>
                    <a:t>across environments</a:t>
                  </a:r>
                  <a:endParaRPr kumimoji="0" lang="en-US" sz="14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78" name="Group 77">
                  <a:extLst>
                    <a:ext uri="{FF2B5EF4-FFF2-40B4-BE49-F238E27FC236}">
                      <a16:creationId xmlns:a16="http://schemas.microsoft.com/office/drawing/2014/main" id="{DDFC3040-9DAF-4C5C-9DB6-2901F9499661}"/>
                    </a:ext>
                  </a:extLst>
                </p:cNvPr>
                <p:cNvGrpSpPr/>
                <p:nvPr/>
              </p:nvGrpSpPr>
              <p:grpSpPr>
                <a:xfrm>
                  <a:off x="1147337" y="2025650"/>
                  <a:ext cx="2495060" cy="1431844"/>
                  <a:chOff x="1147337" y="2070101"/>
                  <a:chExt cx="2495060" cy="1342941"/>
                </a:xfrm>
              </p:grpSpPr>
              <p:sp>
                <p:nvSpPr>
                  <p:cNvPr id="103" name="Rectangle 102">
                    <a:extLst>
                      <a:ext uri="{FF2B5EF4-FFF2-40B4-BE49-F238E27FC236}">
                        <a16:creationId xmlns:a16="http://schemas.microsoft.com/office/drawing/2014/main" id="{EA294295-D052-47C6-9EE2-A0F050D62428}"/>
                      </a:ext>
                    </a:extLst>
                  </p:cNvPr>
                  <p:cNvSpPr/>
                  <p:nvPr/>
                </p:nvSpPr>
                <p:spPr bwMode="auto">
                  <a:xfrm>
                    <a:off x="1147337" y="2070101"/>
                    <a:ext cx="2495060" cy="589496"/>
                  </a:xfrm>
                  <a:prstGeom prst="rect">
                    <a:avLst/>
                  </a:prstGeom>
                  <a:noFill/>
                  <a:ln w="15875">
                    <a:solidFill>
                      <a:schemeClr val="bg1">
                        <a:lumMod val="85000"/>
                      </a:schemeClr>
                    </a:solidFill>
                    <a:prstDash val="dash"/>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a:extLst>
                      <a:ext uri="{FF2B5EF4-FFF2-40B4-BE49-F238E27FC236}">
                        <a16:creationId xmlns:a16="http://schemas.microsoft.com/office/drawing/2014/main" id="{41AE859F-0473-4979-A239-4EA7AACA2723}"/>
                      </a:ext>
                    </a:extLst>
                  </p:cNvPr>
                  <p:cNvSpPr/>
                  <p:nvPr/>
                </p:nvSpPr>
                <p:spPr bwMode="auto">
                  <a:xfrm>
                    <a:off x="1147337" y="2823546"/>
                    <a:ext cx="2495060" cy="589496"/>
                  </a:xfrm>
                  <a:prstGeom prst="rect">
                    <a:avLst/>
                  </a:prstGeom>
                  <a:noFill/>
                  <a:ln w="15875">
                    <a:solidFill>
                      <a:schemeClr val="bg1">
                        <a:lumMod val="85000"/>
                      </a:schemeClr>
                    </a:solidFill>
                    <a:prstDash val="dash"/>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useBgFill="1">
              <p:nvSpPr>
                <p:cNvPr id="79" name="TextBox 78">
                  <a:extLst>
                    <a:ext uri="{FF2B5EF4-FFF2-40B4-BE49-F238E27FC236}">
                      <a16:creationId xmlns:a16="http://schemas.microsoft.com/office/drawing/2014/main" id="{0D5948FC-75E3-4DC2-9F4C-EDECA0FE6F69}"/>
                    </a:ext>
                  </a:extLst>
                </p:cNvPr>
                <p:cNvSpPr txBox="1"/>
                <p:nvPr/>
              </p:nvSpPr>
              <p:spPr>
                <a:xfrm>
                  <a:off x="2259785" y="1856732"/>
                  <a:ext cx="867545" cy="338554"/>
                </a:xfrm>
                <a:prstGeom prst="rect">
                  <a:avLst/>
                </a:prstGeom>
              </p:spPr>
              <p:txBody>
                <a:bodyPr wrap="none" lIns="91440" tIns="91440" rIns="91440" bIns="9144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Semibold"/>
                      <a:ea typeface="+mn-ea"/>
                      <a:cs typeface="+mn-cs"/>
                    </a:rPr>
                    <a:t>Multi-cloud</a:t>
                  </a:r>
                </a:p>
              </p:txBody>
            </p:sp>
            <p:sp useBgFill="1">
              <p:nvSpPr>
                <p:cNvPr id="80" name="TextBox 79">
                  <a:extLst>
                    <a:ext uri="{FF2B5EF4-FFF2-40B4-BE49-F238E27FC236}">
                      <a16:creationId xmlns:a16="http://schemas.microsoft.com/office/drawing/2014/main" id="{4ADAA8C9-8D0B-4687-9D8F-B537975AD9A9}"/>
                    </a:ext>
                  </a:extLst>
                </p:cNvPr>
                <p:cNvSpPr txBox="1"/>
                <p:nvPr/>
              </p:nvSpPr>
              <p:spPr>
                <a:xfrm>
                  <a:off x="2132785" y="3291832"/>
                  <a:ext cx="1386918" cy="338554"/>
                </a:xfrm>
                <a:prstGeom prst="rect">
                  <a:avLst/>
                </a:prstGeom>
              </p:spPr>
              <p:txBody>
                <a:bodyPr wrap="none" lIns="91440" tIns="91440" rIns="91440" bIns="9144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Semibold"/>
                      <a:ea typeface="+mn-ea"/>
                      <a:cs typeface="+mn-cs"/>
                    </a:rPr>
                    <a:t>Datacenter &amp; hosted</a:t>
                  </a:r>
                </a:p>
              </p:txBody>
            </p:sp>
            <p:grpSp>
              <p:nvGrpSpPr>
                <p:cNvPr id="81" name="Group 80">
                  <a:extLst>
                    <a:ext uri="{FF2B5EF4-FFF2-40B4-BE49-F238E27FC236}">
                      <a16:creationId xmlns:a16="http://schemas.microsoft.com/office/drawing/2014/main" id="{A619EE1E-EC42-4925-BA13-337BA8F25FDA}"/>
                    </a:ext>
                  </a:extLst>
                </p:cNvPr>
                <p:cNvGrpSpPr/>
                <p:nvPr/>
              </p:nvGrpSpPr>
              <p:grpSpPr>
                <a:xfrm>
                  <a:off x="1700394" y="2337586"/>
                  <a:ext cx="1388947" cy="807973"/>
                  <a:chOff x="1700394" y="2341905"/>
                  <a:chExt cx="1388947" cy="807973"/>
                </a:xfrm>
              </p:grpSpPr>
              <p:pic>
                <p:nvPicPr>
                  <p:cNvPr id="87" name="Graphic 86">
                    <a:extLst>
                      <a:ext uri="{FF2B5EF4-FFF2-40B4-BE49-F238E27FC236}">
                        <a16:creationId xmlns:a16="http://schemas.microsoft.com/office/drawing/2014/main" id="{B1D93E30-0426-4F19-A56C-60C32450827E}"/>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00394" y="2348857"/>
                    <a:ext cx="247970" cy="247969"/>
                  </a:xfrm>
                  <a:prstGeom prst="rect">
                    <a:avLst/>
                  </a:prstGeom>
                </p:spPr>
              </p:pic>
              <p:grpSp>
                <p:nvGrpSpPr>
                  <p:cNvPr id="88" name="storage3" descr="storage">
                    <a:extLst>
                      <a:ext uri="{FF2B5EF4-FFF2-40B4-BE49-F238E27FC236}">
                        <a16:creationId xmlns:a16="http://schemas.microsoft.com/office/drawing/2014/main" id="{849B161C-7852-4C88-84E7-BFCB334D121E}"/>
                      </a:ext>
                    </a:extLst>
                  </p:cNvPr>
                  <p:cNvGrpSpPr/>
                  <p:nvPr/>
                </p:nvGrpSpPr>
                <p:grpSpPr>
                  <a:xfrm>
                    <a:off x="2298708" y="2341905"/>
                    <a:ext cx="197136" cy="261873"/>
                    <a:chOff x="19547751" y="2337953"/>
                    <a:chExt cx="652743" cy="867099"/>
                  </a:xfrm>
                </p:grpSpPr>
                <p:sp>
                  <p:nvSpPr>
                    <p:cNvPr id="100" name="Freeform: Shape 99">
                      <a:extLst>
                        <a:ext uri="{FF2B5EF4-FFF2-40B4-BE49-F238E27FC236}">
                          <a16:creationId xmlns:a16="http://schemas.microsoft.com/office/drawing/2014/main" id="{70EE02E9-6275-4515-BCA2-07C529A4AC02}"/>
                        </a:ext>
                      </a:extLst>
                    </p:cNvPr>
                    <p:cNvSpPr/>
                    <p:nvPr/>
                  </p:nvSpPr>
                  <p:spPr>
                    <a:xfrm>
                      <a:off x="19547751" y="2337953"/>
                      <a:ext cx="652743" cy="265932"/>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005A9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1" name="Freeform: Shape 100">
                      <a:extLst>
                        <a:ext uri="{FF2B5EF4-FFF2-40B4-BE49-F238E27FC236}">
                          <a16:creationId xmlns:a16="http://schemas.microsoft.com/office/drawing/2014/main" id="{AC459F1F-27FF-4455-A0EC-04778E14CEFC}"/>
                        </a:ext>
                      </a:extLst>
                    </p:cNvPr>
                    <p:cNvSpPr/>
                    <p:nvPr/>
                  </p:nvSpPr>
                  <p:spPr>
                    <a:xfrm>
                      <a:off x="19547751" y="2471725"/>
                      <a:ext cx="652743" cy="733327"/>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2" name="Freeform: Shape 101">
                      <a:extLst>
                        <a:ext uri="{FF2B5EF4-FFF2-40B4-BE49-F238E27FC236}">
                          <a16:creationId xmlns:a16="http://schemas.microsoft.com/office/drawing/2014/main" id="{B8D1E098-8A62-4D55-BF1B-ACAE7C577D75}"/>
                        </a:ext>
                      </a:extLst>
                    </p:cNvPr>
                    <p:cNvSpPr/>
                    <p:nvPr/>
                  </p:nvSpPr>
                  <p:spPr>
                    <a:xfrm>
                      <a:off x="19617055" y="2416928"/>
                      <a:ext cx="507689" cy="185346"/>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89" name="Kubernetes" descr="Kubernetes">
                    <a:extLst>
                      <a:ext uri="{FF2B5EF4-FFF2-40B4-BE49-F238E27FC236}">
                        <a16:creationId xmlns:a16="http://schemas.microsoft.com/office/drawing/2014/main" id="{8CF07FB4-26FC-4DD2-AEB7-8CA1FD4A008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2846188" y="2351265"/>
                    <a:ext cx="243153" cy="243153"/>
                  </a:xfrm>
                  <a:prstGeom prst="rect">
                    <a:avLst/>
                  </a:prstGeom>
                </p:spPr>
              </p:pic>
              <p:grpSp>
                <p:nvGrpSpPr>
                  <p:cNvPr id="90" name="Group 89">
                    <a:extLst>
                      <a:ext uri="{FF2B5EF4-FFF2-40B4-BE49-F238E27FC236}">
                        <a16:creationId xmlns:a16="http://schemas.microsoft.com/office/drawing/2014/main" id="{CFB5CE1B-C299-4212-A8A7-617DB609800B}"/>
                      </a:ext>
                    </a:extLst>
                  </p:cNvPr>
                  <p:cNvGrpSpPr/>
                  <p:nvPr/>
                </p:nvGrpSpPr>
                <p:grpSpPr>
                  <a:xfrm>
                    <a:off x="1700394" y="2888005"/>
                    <a:ext cx="1388947" cy="261873"/>
                    <a:chOff x="1721424" y="2341905"/>
                    <a:chExt cx="1388947" cy="261873"/>
                  </a:xfrm>
                </p:grpSpPr>
                <p:pic>
                  <p:nvPicPr>
                    <p:cNvPr id="94" name="Graphic 93">
                      <a:extLst>
                        <a:ext uri="{FF2B5EF4-FFF2-40B4-BE49-F238E27FC236}">
                          <a16:creationId xmlns:a16="http://schemas.microsoft.com/office/drawing/2014/main" id="{FC96FCA9-8345-4EC7-B1BE-961614DE13F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21424" y="2348857"/>
                      <a:ext cx="247970" cy="247969"/>
                    </a:xfrm>
                    <a:prstGeom prst="rect">
                      <a:avLst/>
                    </a:prstGeom>
                  </p:spPr>
                </p:pic>
                <p:grpSp>
                  <p:nvGrpSpPr>
                    <p:cNvPr id="95" name="storage3" descr="storage">
                      <a:extLst>
                        <a:ext uri="{FF2B5EF4-FFF2-40B4-BE49-F238E27FC236}">
                          <a16:creationId xmlns:a16="http://schemas.microsoft.com/office/drawing/2014/main" id="{D7818056-B752-47ED-A905-A96DFA731A49}"/>
                        </a:ext>
                      </a:extLst>
                    </p:cNvPr>
                    <p:cNvGrpSpPr/>
                    <p:nvPr/>
                  </p:nvGrpSpPr>
                  <p:grpSpPr>
                    <a:xfrm>
                      <a:off x="2319738" y="2341905"/>
                      <a:ext cx="197136" cy="261873"/>
                      <a:chOff x="19547751" y="2337953"/>
                      <a:chExt cx="652743" cy="867099"/>
                    </a:xfrm>
                  </p:grpSpPr>
                  <p:sp>
                    <p:nvSpPr>
                      <p:cNvPr id="97" name="Freeform: Shape 96">
                        <a:extLst>
                          <a:ext uri="{FF2B5EF4-FFF2-40B4-BE49-F238E27FC236}">
                            <a16:creationId xmlns:a16="http://schemas.microsoft.com/office/drawing/2014/main" id="{66CBB56B-D2E8-4CBF-A83A-BE8F5EAF69E2}"/>
                          </a:ext>
                        </a:extLst>
                      </p:cNvPr>
                      <p:cNvSpPr/>
                      <p:nvPr/>
                    </p:nvSpPr>
                    <p:spPr>
                      <a:xfrm>
                        <a:off x="19547751" y="2337953"/>
                        <a:ext cx="652743" cy="265932"/>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005A9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8" name="Freeform: Shape 97">
                        <a:extLst>
                          <a:ext uri="{FF2B5EF4-FFF2-40B4-BE49-F238E27FC236}">
                            <a16:creationId xmlns:a16="http://schemas.microsoft.com/office/drawing/2014/main" id="{A71F99BE-6CB4-4E3C-B6D4-26C5D0CAB579}"/>
                          </a:ext>
                        </a:extLst>
                      </p:cNvPr>
                      <p:cNvSpPr/>
                      <p:nvPr/>
                    </p:nvSpPr>
                    <p:spPr>
                      <a:xfrm>
                        <a:off x="19547751" y="2471725"/>
                        <a:ext cx="652743" cy="733327"/>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9" name="Freeform: Shape 98">
                        <a:extLst>
                          <a:ext uri="{FF2B5EF4-FFF2-40B4-BE49-F238E27FC236}">
                            <a16:creationId xmlns:a16="http://schemas.microsoft.com/office/drawing/2014/main" id="{F76651A1-06F7-4610-82DB-C13199D0B955}"/>
                          </a:ext>
                        </a:extLst>
                      </p:cNvPr>
                      <p:cNvSpPr/>
                      <p:nvPr/>
                    </p:nvSpPr>
                    <p:spPr>
                      <a:xfrm>
                        <a:off x="19617055" y="2416928"/>
                        <a:ext cx="507689" cy="185346"/>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96" name="Kubernetes" descr="Kubernetes">
                      <a:extLst>
                        <a:ext uri="{FF2B5EF4-FFF2-40B4-BE49-F238E27FC236}">
                          <a16:creationId xmlns:a16="http://schemas.microsoft.com/office/drawing/2014/main" id="{7A85FF00-D4A6-40BB-95D5-26F468AC3E6C}"/>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2867218" y="2351265"/>
                      <a:ext cx="243153" cy="243153"/>
                    </a:xfrm>
                    <a:prstGeom prst="rect">
                      <a:avLst/>
                    </a:prstGeom>
                  </p:spPr>
                </p:pic>
              </p:grpSp>
              <p:cxnSp>
                <p:nvCxnSpPr>
                  <p:cNvPr id="91" name="Straight Connector 90">
                    <a:extLst>
                      <a:ext uri="{FF2B5EF4-FFF2-40B4-BE49-F238E27FC236}">
                        <a16:creationId xmlns:a16="http://schemas.microsoft.com/office/drawing/2014/main" id="{34B726B2-03C4-45F2-ABDB-BF5FA7B8BC5F}"/>
                      </a:ext>
                    </a:extLst>
                  </p:cNvPr>
                  <p:cNvCxnSpPr>
                    <a:cxnSpLocks/>
                  </p:cNvCxnSpPr>
                  <p:nvPr/>
                </p:nvCxnSpPr>
                <p:spPr>
                  <a:xfrm>
                    <a:off x="1824379" y="2615416"/>
                    <a:ext cx="0" cy="254000"/>
                  </a:xfrm>
                  <a:prstGeom prst="line">
                    <a:avLst/>
                  </a:prstGeom>
                  <a:ln w="15875" cap="rnd">
                    <a:solidFill>
                      <a:schemeClr val="accent1"/>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C1A0437-F5AE-4AFD-97EA-EA4554824F65}"/>
                      </a:ext>
                    </a:extLst>
                  </p:cNvPr>
                  <p:cNvCxnSpPr>
                    <a:cxnSpLocks/>
                  </p:cNvCxnSpPr>
                  <p:nvPr/>
                </p:nvCxnSpPr>
                <p:spPr>
                  <a:xfrm>
                    <a:off x="2397276" y="2615416"/>
                    <a:ext cx="0" cy="254000"/>
                  </a:xfrm>
                  <a:prstGeom prst="line">
                    <a:avLst/>
                  </a:prstGeom>
                  <a:ln w="15875" cap="rnd">
                    <a:solidFill>
                      <a:schemeClr val="accent1"/>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19E9CA1-1538-4DC2-85E7-3A9DE3A70DE7}"/>
                      </a:ext>
                    </a:extLst>
                  </p:cNvPr>
                  <p:cNvCxnSpPr>
                    <a:cxnSpLocks/>
                  </p:cNvCxnSpPr>
                  <p:nvPr/>
                </p:nvCxnSpPr>
                <p:spPr>
                  <a:xfrm>
                    <a:off x="2967764" y="2615416"/>
                    <a:ext cx="0" cy="254000"/>
                  </a:xfrm>
                  <a:prstGeom prst="line">
                    <a:avLst/>
                  </a:prstGeom>
                  <a:ln w="15875" cap="rnd">
                    <a:solidFill>
                      <a:schemeClr val="accent1"/>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pic>
              <p:nvPicPr>
                <p:cNvPr id="82" name="Picture 81">
                  <a:extLst>
                    <a:ext uri="{FF2B5EF4-FFF2-40B4-BE49-F238E27FC236}">
                      <a16:creationId xmlns:a16="http://schemas.microsoft.com/office/drawing/2014/main" id="{004DE6D9-8075-49C5-AAE2-C5FE711BF864}"/>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1638300" y="3216680"/>
                  <a:ext cx="476250" cy="353606"/>
                </a:xfrm>
                <a:prstGeom prst="rect">
                  <a:avLst/>
                </a:prstGeom>
                <a:solidFill>
                  <a:schemeClr val="bg1"/>
                </a:solidFill>
              </p:spPr>
            </p:pic>
            <p:grpSp>
              <p:nvGrpSpPr>
                <p:cNvPr id="83" name="Group 82">
                  <a:extLst>
                    <a:ext uri="{FF2B5EF4-FFF2-40B4-BE49-F238E27FC236}">
                      <a16:creationId xmlns:a16="http://schemas.microsoft.com/office/drawing/2014/main" id="{8283C554-E9A4-4D26-9E2D-5CE29413BAC7}"/>
                    </a:ext>
                  </a:extLst>
                </p:cNvPr>
                <p:cNvGrpSpPr/>
                <p:nvPr/>
              </p:nvGrpSpPr>
              <p:grpSpPr>
                <a:xfrm>
                  <a:off x="1662404" y="1839789"/>
                  <a:ext cx="575953" cy="290130"/>
                  <a:chOff x="1419697" y="2812532"/>
                  <a:chExt cx="1091633" cy="549900"/>
                </a:xfrm>
              </p:grpSpPr>
              <p:sp>
                <p:nvSpPr>
                  <p:cNvPr id="84" name="cloud 4" descr="cloud">
                    <a:extLst>
                      <a:ext uri="{FF2B5EF4-FFF2-40B4-BE49-F238E27FC236}">
                        <a16:creationId xmlns:a16="http://schemas.microsoft.com/office/drawing/2014/main" id="{AB4A7E7B-F55D-4C8A-A5FE-88C14D43E616}"/>
                      </a:ext>
                    </a:extLst>
                  </p:cNvPr>
                  <p:cNvSpPr>
                    <a:spLocks noChangeAspect="1"/>
                  </p:cNvSpPr>
                  <p:nvPr/>
                </p:nvSpPr>
                <p:spPr bwMode="auto">
                  <a:xfrm flipV="1">
                    <a:off x="1419697" y="2812532"/>
                    <a:ext cx="558500" cy="307875"/>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2"/>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85" name="cloud 4" descr="cloud">
                    <a:extLst>
                      <a:ext uri="{FF2B5EF4-FFF2-40B4-BE49-F238E27FC236}">
                        <a16:creationId xmlns:a16="http://schemas.microsoft.com/office/drawing/2014/main" id="{0658D633-7EF9-4118-A05B-30DE8858E290}"/>
                      </a:ext>
                    </a:extLst>
                  </p:cNvPr>
                  <p:cNvSpPr>
                    <a:spLocks noChangeAspect="1"/>
                  </p:cNvSpPr>
                  <p:nvPr/>
                </p:nvSpPr>
                <p:spPr bwMode="auto">
                  <a:xfrm flipV="1">
                    <a:off x="2078600" y="2940282"/>
                    <a:ext cx="432730" cy="23854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2"/>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86" name="cloud 4" descr="cloud">
                    <a:extLst>
                      <a:ext uri="{FF2B5EF4-FFF2-40B4-BE49-F238E27FC236}">
                        <a16:creationId xmlns:a16="http://schemas.microsoft.com/office/drawing/2014/main" id="{E978B7CF-0644-46BB-9898-D0A3C52B68FE}"/>
                      </a:ext>
                    </a:extLst>
                  </p:cNvPr>
                  <p:cNvSpPr>
                    <a:spLocks noChangeAspect="1"/>
                  </p:cNvSpPr>
                  <p:nvPr/>
                </p:nvSpPr>
                <p:spPr bwMode="auto">
                  <a:xfrm flipV="1">
                    <a:off x="1701950" y="2984384"/>
                    <a:ext cx="685800" cy="378048"/>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1"/>
                  </a:solidFill>
                  <a:ln w="25400" cap="flat">
                    <a:no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grpSp>
          </p:grpSp>
        </p:grpSp>
      </p:grpSp>
    </p:spTree>
    <p:extLst>
      <p:ext uri="{BB962C8B-B14F-4D97-AF65-F5344CB8AC3E}">
        <p14:creationId xmlns:p14="http://schemas.microsoft.com/office/powerpoint/2010/main" val="678996378"/>
      </p:ext>
    </p:extLst>
  </p:cSld>
  <p:clrMapOvr>
    <a:masterClrMapping/>
  </p:clrMapOvr>
  <p:transition>
    <p:fade/>
  </p:transition>
</p:sld>
</file>

<file path=ppt/theme/theme1.xml><?xml version="1.0" encoding="utf-8"?>
<a:theme xmlns:a="http://schemas.openxmlformats.org/drawingml/2006/main" name="1_Azure Global">
  <a:themeElements>
    <a:clrScheme name="Azure">
      <a:dk1>
        <a:srgbClr val="000000"/>
      </a:dk1>
      <a:lt1>
        <a:srgbClr val="FFFFFF"/>
      </a:lt1>
      <a:dk2>
        <a:srgbClr val="0078D4"/>
      </a:dk2>
      <a:lt2>
        <a:srgbClr val="F2F2F2"/>
      </a:lt2>
      <a:accent1>
        <a:srgbClr val="0078D4"/>
      </a:accent1>
      <a:accent2>
        <a:srgbClr val="50E6FF"/>
      </a:accent2>
      <a:accent3>
        <a:srgbClr val="E6E6E6"/>
      </a:accent3>
      <a:accent4>
        <a:srgbClr val="ACACAC"/>
      </a:accent4>
      <a:accent5>
        <a:srgbClr val="737373"/>
      </a:accent5>
      <a:accent6>
        <a:srgbClr val="243A5E"/>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Blue - April 2019.potx" id="{E0B8D684-B527-4878-B904-C1EC5025E6F1}" vid="{2ADA5319-A5E8-46E4-9069-6102E6C778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e84ce86-e180-4b49-8994-29f39a87a510" xsi:nil="true"/>
    <SharedWithUsers xmlns="4b24f1d5-5e11-4f73-9b1e-9b6c91c87e52">
      <UserInfo>
        <DisplayName>Monojit Bhattacharya</DisplayName>
        <AccountId>204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EE7FFFB788628459E837439DDA78F28" ma:contentTypeVersion="14" ma:contentTypeDescription="Create a new document." ma:contentTypeScope="" ma:versionID="51d47aa758f64446961997e101a7c9d8">
  <xsd:schema xmlns:xsd="http://www.w3.org/2001/XMLSchema" xmlns:xs="http://www.w3.org/2001/XMLSchema" xmlns:p="http://schemas.microsoft.com/office/2006/metadata/properties" xmlns:ns1="http://schemas.microsoft.com/sharepoint/v3" xmlns:ns2="9e84ce86-e180-4b49-8994-29f39a87a510" xmlns:ns3="4b24f1d5-5e11-4f73-9b1e-9b6c91c87e52" targetNamespace="http://schemas.microsoft.com/office/2006/metadata/properties" ma:root="true" ma:fieldsID="36b14dd3a3a90b078eca560248cda4ae" ns1:_="" ns2:_="" ns3:_="">
    <xsd:import namespace="http://schemas.microsoft.com/sharepoint/v3"/>
    <xsd:import namespace="9e84ce86-e180-4b49-8994-29f39a87a510"/>
    <xsd:import namespace="4b24f1d5-5e11-4f73-9b1e-9b6c91c87e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84ce86-e180-4b49-8994-29f39a87a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24f1d5-5e11-4f73-9b1e-9b6c91c87e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BF8DDC-A68B-4B06-AA4E-F8DD22233CC8}">
  <ds:schemaRefs>
    <ds:schemaRef ds:uri="4b24f1d5-5e11-4f73-9b1e-9b6c91c87e52"/>
    <ds:schemaRef ds:uri="9e84ce86-e180-4b49-8994-29f39a87a5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B4C6A78-FF92-488F-96FC-EFBB93E5F9BD}">
  <ds:schemaRefs>
    <ds:schemaRef ds:uri="http://schemas.microsoft.com/sharepoint/v3/contenttype/forms"/>
  </ds:schemaRefs>
</ds:datastoreItem>
</file>

<file path=customXml/itemProps3.xml><?xml version="1.0" encoding="utf-8"?>
<ds:datastoreItem xmlns:ds="http://schemas.openxmlformats.org/officeDocument/2006/customXml" ds:itemID="{22E267C9-114B-4E6B-B480-B4CA2EDD5229}">
  <ds:schemaRefs>
    <ds:schemaRef ds:uri="4b24f1d5-5e11-4f73-9b1e-9b6c91c87e52"/>
    <ds:schemaRef ds:uri="9e84ce86-e180-4b49-8994-29f39a87a5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12</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1_Azure Global</vt:lpstr>
      <vt:lpstr>Introducing Azure Kubernetes Service on Azure Stack HCI     AKS on Azure Stack HCI</vt:lpstr>
      <vt:lpstr>Azure Hybrid</vt:lpstr>
      <vt:lpstr>Kubernetes on Azure</vt:lpstr>
      <vt:lpstr>What we are hearing…</vt:lpstr>
      <vt:lpstr>AKS on Azure Stack HCI</vt:lpstr>
      <vt:lpstr>Azure hybrid by design </vt:lpstr>
      <vt:lpstr>The Azure Hybrid view</vt:lpstr>
      <vt:lpstr>Architecture</vt:lpstr>
      <vt:lpstr>Azure Arc</vt:lpstr>
      <vt:lpstr>Architecture – AKS-HCI Components</vt:lpstr>
      <vt:lpstr>Best platform for .NET apps on-premises</vt:lpstr>
      <vt:lpstr>Built-in security</vt:lpstr>
      <vt:lpstr>When to use AKS on Azure Stack HCI</vt:lpstr>
      <vt:lpstr>Deployment Options </vt:lpstr>
      <vt:lpstr>PowerPoint Presentation</vt:lpstr>
      <vt:lpstr>Call to Action</vt:lpstr>
      <vt:lpstr>Start Your Trial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COSINE deck template</dc:title>
  <dc:creator>Ivy Kim</dc:creator>
  <cp:revision>1</cp:revision>
  <dcterms:created xsi:type="dcterms:W3CDTF">2019-06-14T08:54:15Z</dcterms:created>
  <dcterms:modified xsi:type="dcterms:W3CDTF">2021-05-21T23:33:08Z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2019-06-20T17:44:27.3791826Z</vt:lpwstr>
  </property>
  <property fmtid="{D5CDD505-2E9C-101B-9397-08002B2CF9AE}" pid="4" name="Sensitivity">
    <vt:lpwstr>General</vt:lpwstr>
  </property>
  <property fmtid="{D5CDD505-2E9C-101B-9397-08002B2CF9AE}" pid="5" name="MSIP_Label_f42aa342-8706-4288-bd11-ebb85995028c_Application">
    <vt:lpwstr>Microsoft Azure Information Protection</vt:lpwstr>
  </property>
  <property fmtid="{D5CDD505-2E9C-101B-9397-08002B2CF9AE}" pid="6" name="MSIP_Label_f42aa342-8706-4288-bd11-ebb85995028c_ActionId">
    <vt:lpwstr>95b80d57-753e-46c9-b949-4febd4b89d10</vt:lpwstr>
  </property>
  <property fmtid="{D5CDD505-2E9C-101B-9397-08002B2CF9AE}" pid="7" name="MSIP_Label_f42aa342-8706-4288-bd11-ebb85995028c_Name">
    <vt:lpwstr>General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Owner">
    <vt:lpwstr>jife@microsoft.com</vt:lpwstr>
  </property>
  <property fmtid="{D5CDD505-2E9C-101B-9397-08002B2CF9AE}" pid="10" name="MSIP_Label_f42aa342-8706-4288-bd11-ebb85995028c_Extended_MSFT_Method">
    <vt:lpwstr>Automatic</vt:lpwstr>
  </property>
  <property fmtid="{D5CDD505-2E9C-101B-9397-08002B2CF9AE}" pid="11" name="ContentTypeId">
    <vt:lpwstr>0x0101009EE7FFFB788628459E837439DDA78F28</vt:lpwstr>
  </property>
</Properties>
</file>