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6"/>
  </p:notesMasterIdLst>
  <p:sldIdLst>
    <p:sldId id="21474698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DCAA2-FBA6-40D8-87F3-4ADD14EEF635}" v="9" dt="2022-02-08T01:40:21.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7" autoAdjust="0"/>
    <p:restoredTop sz="94635" autoAdjust="0"/>
  </p:normalViewPr>
  <p:slideViewPr>
    <p:cSldViewPr snapToGrid="0">
      <p:cViewPr>
        <p:scale>
          <a:sx n="70" d="100"/>
          <a:sy n="70" d="100"/>
        </p:scale>
        <p:origin x="65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Usitalo (BRIDGE PARTNERS LLC)" userId="0abd1e3e-46b8-4109-be78-cfb20f11bbed" providerId="ADAL" clId="{D82DCAA2-FBA6-40D8-87F3-4ADD14EEF635}"/>
    <pc:docChg chg="undo custSel modSld">
      <pc:chgData name="Lisa Usitalo (BRIDGE PARTNERS LLC)" userId="0abd1e3e-46b8-4109-be78-cfb20f11bbed" providerId="ADAL" clId="{D82DCAA2-FBA6-40D8-87F3-4ADD14EEF635}" dt="2022-02-08T02:04:44.737" v="311" actId="948"/>
      <pc:docMkLst>
        <pc:docMk/>
      </pc:docMkLst>
      <pc:sldChg chg="modSp mod">
        <pc:chgData name="Lisa Usitalo (BRIDGE PARTNERS LLC)" userId="0abd1e3e-46b8-4109-be78-cfb20f11bbed" providerId="ADAL" clId="{D82DCAA2-FBA6-40D8-87F3-4ADD14EEF635}" dt="2022-02-08T02:04:44.737" v="311" actId="948"/>
        <pc:sldMkLst>
          <pc:docMk/>
          <pc:sldMk cId="499062426" sldId="2147469824"/>
        </pc:sldMkLst>
        <pc:spChg chg="mod">
          <ac:chgData name="Lisa Usitalo (BRIDGE PARTNERS LLC)" userId="0abd1e3e-46b8-4109-be78-cfb20f11bbed" providerId="ADAL" clId="{D82DCAA2-FBA6-40D8-87F3-4ADD14EEF635}" dt="2022-02-08T01:58:47.394" v="300" actId="1076"/>
          <ac:spMkLst>
            <pc:docMk/>
            <pc:sldMk cId="499062426" sldId="2147469824"/>
            <ac:spMk id="2" creationId="{EBD5A380-BE58-4385-9088-CA1DED76F4B0}"/>
          </ac:spMkLst>
        </pc:spChg>
        <pc:spChg chg="mod">
          <ac:chgData name="Lisa Usitalo (BRIDGE PARTNERS LLC)" userId="0abd1e3e-46b8-4109-be78-cfb20f11bbed" providerId="ADAL" clId="{D82DCAA2-FBA6-40D8-87F3-4ADD14EEF635}" dt="2022-02-08T01:57:20.447" v="293" actId="554"/>
          <ac:spMkLst>
            <pc:docMk/>
            <pc:sldMk cId="499062426" sldId="2147469824"/>
            <ac:spMk id="4" creationId="{F89A1162-D09F-4973-AD16-0C291249F4DC}"/>
          </ac:spMkLst>
        </pc:spChg>
        <pc:spChg chg="mod">
          <ac:chgData name="Lisa Usitalo (BRIDGE PARTNERS LLC)" userId="0abd1e3e-46b8-4109-be78-cfb20f11bbed" providerId="ADAL" clId="{D82DCAA2-FBA6-40D8-87F3-4ADD14EEF635}" dt="2022-02-08T01:58:09.857" v="298" actId="554"/>
          <ac:spMkLst>
            <pc:docMk/>
            <pc:sldMk cId="499062426" sldId="2147469824"/>
            <ac:spMk id="5" creationId="{B94B285E-BDBB-4450-B447-173C1D9EB706}"/>
          </ac:spMkLst>
        </pc:spChg>
        <pc:spChg chg="mod">
          <ac:chgData name="Lisa Usitalo (BRIDGE PARTNERS LLC)" userId="0abd1e3e-46b8-4109-be78-cfb20f11bbed" providerId="ADAL" clId="{D82DCAA2-FBA6-40D8-87F3-4ADD14EEF635}" dt="2022-02-08T01:57:11.630" v="292" actId="554"/>
          <ac:spMkLst>
            <pc:docMk/>
            <pc:sldMk cId="499062426" sldId="2147469824"/>
            <ac:spMk id="6" creationId="{58099C1A-731A-4421-B408-7FC456A1AF74}"/>
          </ac:spMkLst>
        </pc:spChg>
        <pc:spChg chg="mod">
          <ac:chgData name="Lisa Usitalo (BRIDGE PARTNERS LLC)" userId="0abd1e3e-46b8-4109-be78-cfb20f11bbed" providerId="ADAL" clId="{D82DCAA2-FBA6-40D8-87F3-4ADD14EEF635}" dt="2022-02-08T01:58:09.857" v="298" actId="554"/>
          <ac:spMkLst>
            <pc:docMk/>
            <pc:sldMk cId="499062426" sldId="2147469824"/>
            <ac:spMk id="9" creationId="{E1437A67-FD01-4A5E-9A77-C3AE23CEAFB5}"/>
          </ac:spMkLst>
        </pc:spChg>
        <pc:spChg chg="mod">
          <ac:chgData name="Lisa Usitalo (BRIDGE PARTNERS LLC)" userId="0abd1e3e-46b8-4109-be78-cfb20f11bbed" providerId="ADAL" clId="{D82DCAA2-FBA6-40D8-87F3-4ADD14EEF635}" dt="2022-02-08T01:42:49.525" v="277" actId="1036"/>
          <ac:spMkLst>
            <pc:docMk/>
            <pc:sldMk cId="499062426" sldId="2147469824"/>
            <ac:spMk id="11" creationId="{7C755F15-5D07-45EC-A6F7-68B3D309B123}"/>
          </ac:spMkLst>
        </pc:spChg>
        <pc:spChg chg="mod">
          <ac:chgData name="Lisa Usitalo (BRIDGE PARTNERS LLC)" userId="0abd1e3e-46b8-4109-be78-cfb20f11bbed" providerId="ADAL" clId="{D82DCAA2-FBA6-40D8-87F3-4ADD14EEF635}" dt="2022-02-08T00:55:09.477" v="220" actId="1076"/>
          <ac:spMkLst>
            <pc:docMk/>
            <pc:sldMk cId="499062426" sldId="2147469824"/>
            <ac:spMk id="12" creationId="{7B729BA8-6487-4673-88DA-114F6A2749DE}"/>
          </ac:spMkLst>
        </pc:spChg>
        <pc:spChg chg="mod">
          <ac:chgData name="Lisa Usitalo (BRIDGE PARTNERS LLC)" userId="0abd1e3e-46b8-4109-be78-cfb20f11bbed" providerId="ADAL" clId="{D82DCAA2-FBA6-40D8-87F3-4ADD14EEF635}" dt="2022-02-08T02:03:41.994" v="309" actId="948"/>
          <ac:spMkLst>
            <pc:docMk/>
            <pc:sldMk cId="499062426" sldId="2147469824"/>
            <ac:spMk id="13" creationId="{66653604-D84E-4D3D-A92B-3B509F68187F}"/>
          </ac:spMkLst>
        </pc:spChg>
        <pc:spChg chg="mod">
          <ac:chgData name="Lisa Usitalo (BRIDGE PARTNERS LLC)" userId="0abd1e3e-46b8-4109-be78-cfb20f11bbed" providerId="ADAL" clId="{D82DCAA2-FBA6-40D8-87F3-4ADD14EEF635}" dt="2022-02-08T02:04:44.737" v="311" actId="948"/>
          <ac:spMkLst>
            <pc:docMk/>
            <pc:sldMk cId="499062426" sldId="2147469824"/>
            <ac:spMk id="14" creationId="{5CF30ACC-A1B4-4EAA-99CB-11560BFC655D}"/>
          </ac:spMkLst>
        </pc:spChg>
        <pc:spChg chg="mod">
          <ac:chgData name="Lisa Usitalo (BRIDGE PARTNERS LLC)" userId="0abd1e3e-46b8-4109-be78-cfb20f11bbed" providerId="ADAL" clId="{D82DCAA2-FBA6-40D8-87F3-4ADD14EEF635}" dt="2022-02-08T01:42:38.394" v="276" actId="14100"/>
          <ac:spMkLst>
            <pc:docMk/>
            <pc:sldMk cId="499062426" sldId="2147469824"/>
            <ac:spMk id="18" creationId="{CDA393BF-2DE2-4269-A8AB-01DB72C9B29C}"/>
          </ac:spMkLst>
        </pc:spChg>
        <pc:spChg chg="mod">
          <ac:chgData name="Lisa Usitalo (BRIDGE PARTNERS LLC)" userId="0abd1e3e-46b8-4109-be78-cfb20f11bbed" providerId="ADAL" clId="{D82DCAA2-FBA6-40D8-87F3-4ADD14EEF635}" dt="2022-02-08T01:56:39.260" v="290" actId="553"/>
          <ac:spMkLst>
            <pc:docMk/>
            <pc:sldMk cId="499062426" sldId="2147469824"/>
            <ac:spMk id="20" creationId="{50C4840F-CDAE-43FE-B835-D4865C137DC0}"/>
          </ac:spMkLst>
        </pc:spChg>
        <pc:spChg chg="mod">
          <ac:chgData name="Lisa Usitalo (BRIDGE PARTNERS LLC)" userId="0abd1e3e-46b8-4109-be78-cfb20f11bbed" providerId="ADAL" clId="{D82DCAA2-FBA6-40D8-87F3-4ADD14EEF635}" dt="2022-02-08T02:03:21.170" v="308" actId="948"/>
          <ac:spMkLst>
            <pc:docMk/>
            <pc:sldMk cId="499062426" sldId="2147469824"/>
            <ac:spMk id="22" creationId="{3F4FA053-9BAA-4B76-90D3-A5E50BFC498E}"/>
          </ac:spMkLst>
        </pc:spChg>
        <pc:spChg chg="mod">
          <ac:chgData name="Lisa Usitalo (BRIDGE PARTNERS LLC)" userId="0abd1e3e-46b8-4109-be78-cfb20f11bbed" providerId="ADAL" clId="{D82DCAA2-FBA6-40D8-87F3-4ADD14EEF635}" dt="2022-02-08T01:57:11.630" v="292" actId="554"/>
          <ac:spMkLst>
            <pc:docMk/>
            <pc:sldMk cId="499062426" sldId="2147469824"/>
            <ac:spMk id="23" creationId="{4C96979B-D994-4A0B-BAEF-D37F507D7F85}"/>
          </ac:spMkLst>
        </pc:spChg>
        <pc:spChg chg="mod">
          <ac:chgData name="Lisa Usitalo (BRIDGE PARTNERS LLC)" userId="0abd1e3e-46b8-4109-be78-cfb20f11bbed" providerId="ADAL" clId="{D82DCAA2-FBA6-40D8-87F3-4ADD14EEF635}" dt="2022-02-08T02:04:15.642" v="310" actId="948"/>
          <ac:spMkLst>
            <pc:docMk/>
            <pc:sldMk cId="499062426" sldId="2147469824"/>
            <ac:spMk id="25" creationId="{770E1124-903B-46CE-89BA-F7C5A3497CE5}"/>
          </ac:spMkLst>
        </pc:spChg>
        <pc:spChg chg="mod">
          <ac:chgData name="Lisa Usitalo (BRIDGE PARTNERS LLC)" userId="0abd1e3e-46b8-4109-be78-cfb20f11bbed" providerId="ADAL" clId="{D82DCAA2-FBA6-40D8-87F3-4ADD14EEF635}" dt="2022-02-08T01:42:57.762" v="279" actId="1036"/>
          <ac:spMkLst>
            <pc:docMk/>
            <pc:sldMk cId="499062426" sldId="2147469824"/>
            <ac:spMk id="28" creationId="{69EB42F6-895D-4849-B6F5-FFBD77AFDBB3}"/>
          </ac:spMkLst>
        </pc:spChg>
        <pc:spChg chg="mod">
          <ac:chgData name="Lisa Usitalo (BRIDGE PARTNERS LLC)" userId="0abd1e3e-46b8-4109-be78-cfb20f11bbed" providerId="ADAL" clId="{D82DCAA2-FBA6-40D8-87F3-4ADD14EEF635}" dt="2022-02-08T01:57:20.447" v="293" actId="554"/>
          <ac:spMkLst>
            <pc:docMk/>
            <pc:sldMk cId="499062426" sldId="2147469824"/>
            <ac:spMk id="30" creationId="{34AA73BB-573B-4BFC-B66A-23263D231B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73A8A-07D2-4439-ACE6-3DABB8E21BC2}"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8BD94-505D-4A4D-8847-6E80A8E812B1}" type="slidenum">
              <a:rPr lang="en-US" smtClean="0"/>
              <a:t>‹#›</a:t>
            </a:fld>
            <a:endParaRPr lang="en-US"/>
          </a:p>
        </p:txBody>
      </p:sp>
    </p:spTree>
    <p:extLst>
      <p:ext uri="{BB962C8B-B14F-4D97-AF65-F5344CB8AC3E}">
        <p14:creationId xmlns:p14="http://schemas.microsoft.com/office/powerpoint/2010/main" val="369642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Geo 1">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3" name="TextBox 12">
            <a:extLst>
              <a:ext uri="{FF2B5EF4-FFF2-40B4-BE49-F238E27FC236}">
                <a16:creationId xmlns:a16="http://schemas.microsoft.com/office/drawing/2014/main" id="{56659317-68AF-47D7-8756-B3667331E888}"/>
              </a:ext>
            </a:extLst>
          </p:cNvPr>
          <p:cNvSpPr txBox="1"/>
          <p:nvPr userDrawn="1"/>
        </p:nvSpPr>
        <p:spPr>
          <a:xfrm>
            <a:off x="582042" y="594943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Core OS and Intelligent Edge</a:t>
            </a:r>
          </a:p>
        </p:txBody>
      </p:sp>
      <p:pic>
        <p:nvPicPr>
          <p:cNvPr id="3" name="Picture 2" descr="A picture containing building&#10;&#10;Description automatically generated">
            <a:extLst>
              <a:ext uri="{FF2B5EF4-FFF2-40B4-BE49-F238E27FC236}">
                <a16:creationId xmlns:a16="http://schemas.microsoft.com/office/drawing/2014/main" id="{F2C365A3-8AC2-42C6-B1E7-FBB21F6B8FE5}"/>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073896" y="595116"/>
            <a:ext cx="5667768" cy="5667768"/>
          </a:xfrm>
          <a:prstGeom prst="rect">
            <a:avLst/>
          </a:prstGeom>
        </p:spPr>
      </p:pic>
    </p:spTree>
    <p:extLst>
      <p:ext uri="{BB962C8B-B14F-4D97-AF65-F5344CB8AC3E}">
        <p14:creationId xmlns:p14="http://schemas.microsoft.com/office/powerpoint/2010/main" val="1431117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DA slide">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bg1"/>
                </a:solidFill>
                <a:effectLst/>
                <a:uLnTx/>
                <a:uFillTx/>
                <a:latin typeface="Segoe UI" panose="020B0502040204020203" pitchFamily="34" charset="0"/>
                <a:ea typeface="+mn-ea"/>
                <a:cs typeface="Segoe UI" panose="020B0502040204020203" pitchFamily="34" charset="0"/>
              </a:rPr>
              <a:t>MICROSOFT CONFIDENTIAL</a:t>
            </a:r>
          </a:p>
        </p:txBody>
      </p:sp>
      <p:sp>
        <p:nvSpPr>
          <p:cNvPr id="6" name="TextBox 5">
            <a:extLst>
              <a:ext uri="{FF2B5EF4-FFF2-40B4-BE49-F238E27FC236}">
                <a16:creationId xmlns:a16="http://schemas.microsoft.com/office/drawing/2014/main" id="{651ED59B-662B-475A-A037-62C37DD0509C}"/>
              </a:ext>
            </a:extLst>
          </p:cNvPr>
          <p:cNvSpPr txBox="1"/>
          <p:nvPr userDrawn="1"/>
        </p:nvSpPr>
        <p:spPr>
          <a:xfrm>
            <a:off x="584200" y="4343896"/>
            <a:ext cx="11022584" cy="1754326"/>
          </a:xfrm>
          <a:prstGeom prst="rect">
            <a:avLst/>
          </a:prstGeom>
          <a:noFill/>
        </p:spPr>
        <p:txBody>
          <a:bodyPr wrap="square" lIns="182880" tIns="146304" rIns="182880" bIns="146304" rtlCol="0" anchor="ctr">
            <a:spAutoFit/>
          </a:bodyPr>
          <a:lstStyle/>
          <a:p>
            <a:pPr algn="ctr">
              <a:lnSpc>
                <a:spcPct val="90000"/>
              </a:lnSpc>
              <a:spcBef>
                <a:spcPts val="600"/>
              </a:spcBef>
              <a:spcAft>
                <a:spcPts val="600"/>
              </a:spcAft>
            </a:pPr>
            <a:r>
              <a:rPr lang="en-US" sz="1800">
                <a:solidFill>
                  <a:schemeClr val="bg1"/>
                </a:solidFill>
              </a:rPr>
              <a:t>This content is </a:t>
            </a:r>
            <a:r>
              <a:rPr lang="en-US" sz="1800" kern="1200">
                <a:solidFill>
                  <a:schemeClr val="bg1"/>
                </a:soli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600"/>
              </a:spcBef>
              <a:spcAft>
                <a:spcPts val="600"/>
              </a:spcAft>
            </a:pPr>
            <a:r>
              <a:rPr lang="en-US" sz="1800" kern="1200">
                <a:solidFill>
                  <a:schemeClr val="bg1"/>
                </a:solidFill>
                <a:latin typeface="Segoe UI Semibold" panose="020B0702040204020203" pitchFamily="34" charset="0"/>
                <a:ea typeface="+mn-ea"/>
                <a:cs typeface="Segoe UI Semibold" panose="020B0702040204020203" pitchFamily="34" charset="0"/>
              </a:rPr>
              <a:t>DO NOT </a:t>
            </a:r>
            <a:r>
              <a:rPr lang="en-US" sz="1800">
                <a:solidFill>
                  <a:schemeClr val="bg1"/>
                </a:solidFill>
              </a:rPr>
              <a:t>post any of this content to any blogs or external websites</a:t>
            </a:r>
          </a:p>
          <a:p>
            <a:pPr algn="ctr">
              <a:lnSpc>
                <a:spcPct val="90000"/>
              </a:lnSpc>
              <a:spcBef>
                <a:spcPts val="600"/>
              </a:spcBef>
              <a:spcAft>
                <a:spcPts val="600"/>
              </a:spcAft>
            </a:pPr>
            <a:r>
              <a:rPr lang="en-US" sz="1800" kern="1200">
                <a:solidFill>
                  <a:schemeClr val="bg1"/>
                </a:solidFill>
                <a:latin typeface="Segoe UI Semibold" panose="020B0702040204020203" pitchFamily="34" charset="0"/>
                <a:ea typeface="+mn-ea"/>
                <a:cs typeface="Segoe UI Semibold" panose="020B0702040204020203" pitchFamily="34" charset="0"/>
              </a:rPr>
              <a:t>DO NOT </a:t>
            </a:r>
            <a:r>
              <a:rPr lang="en-US" sz="1800">
                <a:solidFill>
                  <a:schemeClr val="bg1"/>
                </a:solidFill>
              </a:rPr>
              <a:t>take photos or video of sessions or slides</a:t>
            </a:r>
          </a:p>
          <a:p>
            <a:pPr algn="ctr">
              <a:lnSpc>
                <a:spcPct val="90000"/>
              </a:lnSpc>
              <a:spcBef>
                <a:spcPts val="600"/>
              </a:spcBef>
              <a:spcAft>
                <a:spcPts val="600"/>
              </a:spcAft>
            </a:pPr>
            <a:r>
              <a:rPr lang="en-US" sz="1800">
                <a:solidFill>
                  <a:schemeClr val="bg1"/>
                </a:solidFill>
              </a:rPr>
              <a:t>Content will be available to internal audiences on-demand</a:t>
            </a:r>
          </a:p>
        </p:txBody>
      </p:sp>
      <p:sp>
        <p:nvSpPr>
          <p:cNvPr id="7" name="Oval 6">
            <a:extLst>
              <a:ext uri="{FF2B5EF4-FFF2-40B4-BE49-F238E27FC236}">
                <a16:creationId xmlns:a16="http://schemas.microsoft.com/office/drawing/2014/main" id="{14B12DC3-1AA5-4ED6-B761-3B8E3076E2BE}"/>
              </a:ext>
            </a:extLst>
          </p:cNvPr>
          <p:cNvSpPr/>
          <p:nvPr userDrawn="1"/>
        </p:nvSpPr>
        <p:spPr bwMode="gray">
          <a:xfrm>
            <a:off x="2697102" y="2263752"/>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 name="Oval 7">
            <a:extLst>
              <a:ext uri="{FF2B5EF4-FFF2-40B4-BE49-F238E27FC236}">
                <a16:creationId xmlns:a16="http://schemas.microsoft.com/office/drawing/2014/main" id="{4E3825C3-A0EB-487F-BD57-7D81D3DC2089}"/>
              </a:ext>
            </a:extLst>
          </p:cNvPr>
          <p:cNvSpPr/>
          <p:nvPr userDrawn="1"/>
        </p:nvSpPr>
        <p:spPr bwMode="gray">
          <a:xfrm>
            <a:off x="5318069" y="2263752"/>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9" name="Group 8">
            <a:extLst>
              <a:ext uri="{FF2B5EF4-FFF2-40B4-BE49-F238E27FC236}">
                <a16:creationId xmlns:a16="http://schemas.microsoft.com/office/drawing/2014/main" id="{3BF35ED3-CC9C-4B2E-AECC-804E897BB9F5}"/>
              </a:ext>
            </a:extLst>
          </p:cNvPr>
          <p:cNvGrpSpPr/>
          <p:nvPr userDrawn="1"/>
        </p:nvGrpSpPr>
        <p:grpSpPr bwMode="gray">
          <a:xfrm flipH="1">
            <a:off x="5901486" y="2651489"/>
            <a:ext cx="436044" cy="827404"/>
            <a:chOff x="5200650" y="1722438"/>
            <a:chExt cx="1797050" cy="3409950"/>
          </a:xfrm>
        </p:grpSpPr>
        <p:sp>
          <p:nvSpPr>
            <p:cNvPr id="10" name="Freeform 26">
              <a:extLst>
                <a:ext uri="{FF2B5EF4-FFF2-40B4-BE49-F238E27FC236}">
                  <a16:creationId xmlns:a16="http://schemas.microsoft.com/office/drawing/2014/main" id="{16BD814E-7CCC-49B3-833E-FB11E29262A7}"/>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 name="Freeform 27">
              <a:extLst>
                <a:ext uri="{FF2B5EF4-FFF2-40B4-BE49-F238E27FC236}">
                  <a16:creationId xmlns:a16="http://schemas.microsoft.com/office/drawing/2014/main" id="{4DC854E3-FA03-4048-B561-D426FEAEC79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 name="Rectangle 28">
              <a:extLst>
                <a:ext uri="{FF2B5EF4-FFF2-40B4-BE49-F238E27FC236}">
                  <a16:creationId xmlns:a16="http://schemas.microsoft.com/office/drawing/2014/main" id="{A39795C5-10A7-433B-9071-B33B3E5AB417}"/>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 name="Rectangle 29">
              <a:extLst>
                <a:ext uri="{FF2B5EF4-FFF2-40B4-BE49-F238E27FC236}">
                  <a16:creationId xmlns:a16="http://schemas.microsoft.com/office/drawing/2014/main" id="{8734A9AC-B7DD-4A71-A9CE-65D3D9C0D1A3}"/>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 name="Rectangle 30">
              <a:extLst>
                <a:ext uri="{FF2B5EF4-FFF2-40B4-BE49-F238E27FC236}">
                  <a16:creationId xmlns:a16="http://schemas.microsoft.com/office/drawing/2014/main" id="{E979D18A-D17C-439E-9004-CF7E23A6C2D0}"/>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5" name="Rectangle 31">
              <a:extLst>
                <a:ext uri="{FF2B5EF4-FFF2-40B4-BE49-F238E27FC236}">
                  <a16:creationId xmlns:a16="http://schemas.microsoft.com/office/drawing/2014/main" id="{4BBA9FCC-A9CC-4A4E-8059-0E68ABF974BB}"/>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6" name="Rectangle 32">
              <a:extLst>
                <a:ext uri="{FF2B5EF4-FFF2-40B4-BE49-F238E27FC236}">
                  <a16:creationId xmlns:a16="http://schemas.microsoft.com/office/drawing/2014/main" id="{DA61CA6E-A50D-4C4E-86A2-42F7DAA2D6D4}"/>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7" name="Rectangle 33">
              <a:extLst>
                <a:ext uri="{FF2B5EF4-FFF2-40B4-BE49-F238E27FC236}">
                  <a16:creationId xmlns:a16="http://schemas.microsoft.com/office/drawing/2014/main" id="{D49D4EFC-46A0-4FDC-927A-B65B1230D9CC}"/>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8" name="Rectangle 34">
              <a:extLst>
                <a:ext uri="{FF2B5EF4-FFF2-40B4-BE49-F238E27FC236}">
                  <a16:creationId xmlns:a16="http://schemas.microsoft.com/office/drawing/2014/main" id="{700F6E4D-E515-4B56-BA78-A8052B670743}"/>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9" name="Rectangle 35">
              <a:extLst>
                <a:ext uri="{FF2B5EF4-FFF2-40B4-BE49-F238E27FC236}">
                  <a16:creationId xmlns:a16="http://schemas.microsoft.com/office/drawing/2014/main" id="{4C093B51-EEF9-4677-82E3-BC6CDE469689}"/>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20" name="Rectangle 36">
              <a:extLst>
                <a:ext uri="{FF2B5EF4-FFF2-40B4-BE49-F238E27FC236}">
                  <a16:creationId xmlns:a16="http://schemas.microsoft.com/office/drawing/2014/main" id="{3B1A55F8-3EAA-45D3-AE08-91A5BBB830B9}"/>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21" name="Rectangle 37">
              <a:extLst>
                <a:ext uri="{FF2B5EF4-FFF2-40B4-BE49-F238E27FC236}">
                  <a16:creationId xmlns:a16="http://schemas.microsoft.com/office/drawing/2014/main" id="{C980FF57-11E5-4BF4-ADDF-C06124F86F3E}"/>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22" name="Rectangle 38">
              <a:extLst>
                <a:ext uri="{FF2B5EF4-FFF2-40B4-BE49-F238E27FC236}">
                  <a16:creationId xmlns:a16="http://schemas.microsoft.com/office/drawing/2014/main" id="{BFF88941-0967-4215-A71B-B6A75633CF80}"/>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39">
              <a:extLst>
                <a:ext uri="{FF2B5EF4-FFF2-40B4-BE49-F238E27FC236}">
                  <a16:creationId xmlns:a16="http://schemas.microsoft.com/office/drawing/2014/main" id="{F24750B6-9AF4-4483-8D2F-9632EAA0CD12}"/>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0">
              <a:extLst>
                <a:ext uri="{FF2B5EF4-FFF2-40B4-BE49-F238E27FC236}">
                  <a16:creationId xmlns:a16="http://schemas.microsoft.com/office/drawing/2014/main" id="{1A457C56-7629-4586-842B-894738A73430}"/>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41">
              <a:extLst>
                <a:ext uri="{FF2B5EF4-FFF2-40B4-BE49-F238E27FC236}">
                  <a16:creationId xmlns:a16="http://schemas.microsoft.com/office/drawing/2014/main" id="{94FE704F-2DB2-441E-A21C-4D10909C057E}"/>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26" name="Freeform 42">
              <a:extLst>
                <a:ext uri="{FF2B5EF4-FFF2-40B4-BE49-F238E27FC236}">
                  <a16:creationId xmlns:a16="http://schemas.microsoft.com/office/drawing/2014/main" id="{162CBBAE-EC9A-4097-A96F-43D0CD3898B4}"/>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27" name="Rectangle 43">
              <a:extLst>
                <a:ext uri="{FF2B5EF4-FFF2-40B4-BE49-F238E27FC236}">
                  <a16:creationId xmlns:a16="http://schemas.microsoft.com/office/drawing/2014/main" id="{25A72DE7-95A2-42BA-A129-5D3963449C0E}"/>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28" name="Oval 27">
            <a:extLst>
              <a:ext uri="{FF2B5EF4-FFF2-40B4-BE49-F238E27FC236}">
                <a16:creationId xmlns:a16="http://schemas.microsoft.com/office/drawing/2014/main" id="{FB917A57-38F7-42C5-A15E-63442582FBD9}"/>
              </a:ext>
            </a:extLst>
          </p:cNvPr>
          <p:cNvSpPr/>
          <p:nvPr userDrawn="1"/>
        </p:nvSpPr>
        <p:spPr bwMode="gray">
          <a:xfrm>
            <a:off x="7892021" y="2263752"/>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29" name="Group 28">
            <a:extLst>
              <a:ext uri="{FF2B5EF4-FFF2-40B4-BE49-F238E27FC236}">
                <a16:creationId xmlns:a16="http://schemas.microsoft.com/office/drawing/2014/main" id="{D9F031CF-7239-4EDF-839E-A1B55AFB504B}"/>
              </a:ext>
            </a:extLst>
          </p:cNvPr>
          <p:cNvGrpSpPr/>
          <p:nvPr userDrawn="1"/>
        </p:nvGrpSpPr>
        <p:grpSpPr bwMode="gray">
          <a:xfrm>
            <a:off x="8118306" y="2759894"/>
            <a:ext cx="1150309" cy="610594"/>
            <a:chOff x="6151563" y="1584325"/>
            <a:chExt cx="4276725" cy="2270126"/>
          </a:xfrm>
        </p:grpSpPr>
        <p:sp>
          <p:nvSpPr>
            <p:cNvPr id="30" name="Rectangle 47">
              <a:extLst>
                <a:ext uri="{FF2B5EF4-FFF2-40B4-BE49-F238E27FC236}">
                  <a16:creationId xmlns:a16="http://schemas.microsoft.com/office/drawing/2014/main" id="{0CD659C4-5986-46C5-BEDE-B5993589B4CD}"/>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31" name="Rectangle 48">
              <a:extLst>
                <a:ext uri="{FF2B5EF4-FFF2-40B4-BE49-F238E27FC236}">
                  <a16:creationId xmlns:a16="http://schemas.microsoft.com/office/drawing/2014/main" id="{0323046C-C017-46CB-BD6A-49DFB122A881}"/>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9">
              <a:extLst>
                <a:ext uri="{FF2B5EF4-FFF2-40B4-BE49-F238E27FC236}">
                  <a16:creationId xmlns:a16="http://schemas.microsoft.com/office/drawing/2014/main" id="{247600BF-70D9-438F-A51A-5FBF331EC7CC}"/>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33" name="Rectangle 50">
              <a:extLst>
                <a:ext uri="{FF2B5EF4-FFF2-40B4-BE49-F238E27FC236}">
                  <a16:creationId xmlns:a16="http://schemas.microsoft.com/office/drawing/2014/main" id="{D832C40C-74A0-4893-B85C-028BE538137A}"/>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4" name="Rectangle 51">
              <a:extLst>
                <a:ext uri="{FF2B5EF4-FFF2-40B4-BE49-F238E27FC236}">
                  <a16:creationId xmlns:a16="http://schemas.microsoft.com/office/drawing/2014/main" id="{77879A55-B2AD-4D02-9FF6-A847DF783A13}"/>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5" name="Rectangle 52">
              <a:extLst>
                <a:ext uri="{FF2B5EF4-FFF2-40B4-BE49-F238E27FC236}">
                  <a16:creationId xmlns:a16="http://schemas.microsoft.com/office/drawing/2014/main" id="{F3B329F2-B129-4663-8C67-FDF9EBC2BDE1}"/>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6" name="Rectangle 53">
              <a:extLst>
                <a:ext uri="{FF2B5EF4-FFF2-40B4-BE49-F238E27FC236}">
                  <a16:creationId xmlns:a16="http://schemas.microsoft.com/office/drawing/2014/main" id="{35405D40-9AEC-4318-AB8D-FA6B72C41BF9}"/>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7" name="Rectangle 54">
              <a:extLst>
                <a:ext uri="{FF2B5EF4-FFF2-40B4-BE49-F238E27FC236}">
                  <a16:creationId xmlns:a16="http://schemas.microsoft.com/office/drawing/2014/main" id="{05C691CB-6513-4837-BA65-46AB88908CF3}"/>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8" name="Rectangle 55">
              <a:extLst>
                <a:ext uri="{FF2B5EF4-FFF2-40B4-BE49-F238E27FC236}">
                  <a16:creationId xmlns:a16="http://schemas.microsoft.com/office/drawing/2014/main" id="{285CD685-268F-4718-94CB-234D2317BEAE}"/>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39" name="Rectangle 56">
              <a:extLst>
                <a:ext uri="{FF2B5EF4-FFF2-40B4-BE49-F238E27FC236}">
                  <a16:creationId xmlns:a16="http://schemas.microsoft.com/office/drawing/2014/main" id="{CD4C8442-6528-4252-B60F-9453785744B6}"/>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40" name="Rectangle 57">
              <a:extLst>
                <a:ext uri="{FF2B5EF4-FFF2-40B4-BE49-F238E27FC236}">
                  <a16:creationId xmlns:a16="http://schemas.microsoft.com/office/drawing/2014/main" id="{05A39216-6C33-4A40-B464-74EEFF8E7CD2}"/>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1" name="Rectangle 58">
              <a:extLst>
                <a:ext uri="{FF2B5EF4-FFF2-40B4-BE49-F238E27FC236}">
                  <a16:creationId xmlns:a16="http://schemas.microsoft.com/office/drawing/2014/main" id="{763FDC9B-520B-47E4-9FE6-48D0B8EE08F2}"/>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2" name="Rectangle 59">
              <a:extLst>
                <a:ext uri="{FF2B5EF4-FFF2-40B4-BE49-F238E27FC236}">
                  <a16:creationId xmlns:a16="http://schemas.microsoft.com/office/drawing/2014/main" id="{E1527710-6E1E-42FA-99C2-12A73FA9E339}"/>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3" name="Rectangle 60">
              <a:extLst>
                <a:ext uri="{FF2B5EF4-FFF2-40B4-BE49-F238E27FC236}">
                  <a16:creationId xmlns:a16="http://schemas.microsoft.com/office/drawing/2014/main" id="{E136BDF8-7FF8-46A8-9E21-759BDBA64451}"/>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4" name="Rectangle 61">
              <a:extLst>
                <a:ext uri="{FF2B5EF4-FFF2-40B4-BE49-F238E27FC236}">
                  <a16:creationId xmlns:a16="http://schemas.microsoft.com/office/drawing/2014/main" id="{9AD6C937-5EEB-497D-8D2B-140CFE1B2B0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5" name="Rectangle 62">
              <a:extLst>
                <a:ext uri="{FF2B5EF4-FFF2-40B4-BE49-F238E27FC236}">
                  <a16:creationId xmlns:a16="http://schemas.microsoft.com/office/drawing/2014/main" id="{FA06E5E9-FFF8-445D-958C-D006E1350808}"/>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6" name="Rectangle 63">
              <a:extLst>
                <a:ext uri="{FF2B5EF4-FFF2-40B4-BE49-F238E27FC236}">
                  <a16:creationId xmlns:a16="http://schemas.microsoft.com/office/drawing/2014/main" id="{F2BE6402-8321-4F32-9900-FB14FA64123E}"/>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7" name="Rectangle 64">
              <a:extLst>
                <a:ext uri="{FF2B5EF4-FFF2-40B4-BE49-F238E27FC236}">
                  <a16:creationId xmlns:a16="http://schemas.microsoft.com/office/drawing/2014/main" id="{05163067-2AF3-4F72-B77E-31D235A73D4D}"/>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8" name="Rectangle 65">
              <a:extLst>
                <a:ext uri="{FF2B5EF4-FFF2-40B4-BE49-F238E27FC236}">
                  <a16:creationId xmlns:a16="http://schemas.microsoft.com/office/drawing/2014/main" id="{02EA02DD-6EE8-4B75-A27F-B42A8C5D653B}"/>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49" name="Multiplication Sign 48">
            <a:extLst>
              <a:ext uri="{FF2B5EF4-FFF2-40B4-BE49-F238E27FC236}">
                <a16:creationId xmlns:a16="http://schemas.microsoft.com/office/drawing/2014/main" id="{C3EABB92-EC64-4C33-81BF-AA4A74228A81}"/>
              </a:ext>
            </a:extLst>
          </p:cNvPr>
          <p:cNvSpPr/>
          <p:nvPr userDrawn="1"/>
        </p:nvSpPr>
        <p:spPr bwMode="ltGray">
          <a:xfrm>
            <a:off x="3643244"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Multiplication Sign 49">
            <a:extLst>
              <a:ext uri="{FF2B5EF4-FFF2-40B4-BE49-F238E27FC236}">
                <a16:creationId xmlns:a16="http://schemas.microsoft.com/office/drawing/2014/main" id="{C8F47BC7-42F2-4EB7-9D91-760975BB9D03}"/>
              </a:ext>
            </a:extLst>
          </p:cNvPr>
          <p:cNvSpPr/>
          <p:nvPr userDrawn="1"/>
        </p:nvSpPr>
        <p:spPr bwMode="ltGray">
          <a:xfrm>
            <a:off x="6271892"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Multiplication Sign 50">
            <a:extLst>
              <a:ext uri="{FF2B5EF4-FFF2-40B4-BE49-F238E27FC236}">
                <a16:creationId xmlns:a16="http://schemas.microsoft.com/office/drawing/2014/main" id="{1443FEA1-3301-4699-8854-5B883A84EA89}"/>
              </a:ext>
            </a:extLst>
          </p:cNvPr>
          <p:cNvSpPr/>
          <p:nvPr userDrawn="1"/>
        </p:nvSpPr>
        <p:spPr bwMode="ltGray">
          <a:xfrm>
            <a:off x="8826629"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a:extLst>
              <a:ext uri="{FF2B5EF4-FFF2-40B4-BE49-F238E27FC236}">
                <a16:creationId xmlns:a16="http://schemas.microsoft.com/office/drawing/2014/main" id="{B9877B1E-FC34-46C6-8746-8C2682EB5180}"/>
              </a:ext>
            </a:extLst>
          </p:cNvPr>
          <p:cNvGrpSpPr/>
          <p:nvPr userDrawn="1"/>
        </p:nvGrpSpPr>
        <p:grpSpPr bwMode="gray">
          <a:xfrm>
            <a:off x="3132278" y="2771298"/>
            <a:ext cx="718204" cy="544549"/>
            <a:chOff x="3132278" y="2298246"/>
            <a:chExt cx="718204" cy="544549"/>
          </a:xfrm>
        </p:grpSpPr>
        <p:sp>
          <p:nvSpPr>
            <p:cNvPr id="53" name="Freeform: Shape 52">
              <a:extLst>
                <a:ext uri="{FF2B5EF4-FFF2-40B4-BE49-F238E27FC236}">
                  <a16:creationId xmlns:a16="http://schemas.microsoft.com/office/drawing/2014/main" id="{638492F5-F9B8-4F24-AA74-1FD178E9CAA9}"/>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4" name="Freeform: Shape 53">
              <a:extLst>
                <a:ext uri="{FF2B5EF4-FFF2-40B4-BE49-F238E27FC236}">
                  <a16:creationId xmlns:a16="http://schemas.microsoft.com/office/drawing/2014/main" id="{A4A566CE-AE17-46B6-9442-2F32F88D0752}"/>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5" name="Freeform: Shape 54">
              <a:extLst>
                <a:ext uri="{FF2B5EF4-FFF2-40B4-BE49-F238E27FC236}">
                  <a16:creationId xmlns:a16="http://schemas.microsoft.com/office/drawing/2014/main" id="{CB0A3ED5-8382-48F2-A5EE-09E051E91CB1}"/>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6" name="Freeform: Shape 55">
              <a:extLst>
                <a:ext uri="{FF2B5EF4-FFF2-40B4-BE49-F238E27FC236}">
                  <a16:creationId xmlns:a16="http://schemas.microsoft.com/office/drawing/2014/main" id="{C33AD297-E22C-4C09-88E1-DE795EF64493}"/>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7" name="Freeform: Shape 56">
              <a:extLst>
                <a:ext uri="{FF2B5EF4-FFF2-40B4-BE49-F238E27FC236}">
                  <a16:creationId xmlns:a16="http://schemas.microsoft.com/office/drawing/2014/main" id="{06340F6A-8EF4-4D18-8167-9B4B0961F715}"/>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8" name="Freeform: Shape 57">
              <a:extLst>
                <a:ext uri="{FF2B5EF4-FFF2-40B4-BE49-F238E27FC236}">
                  <a16:creationId xmlns:a16="http://schemas.microsoft.com/office/drawing/2014/main" id="{FDC807A5-496A-4696-9349-3FD62B9C2AA7}"/>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9" name="Freeform: Shape 58">
              <a:extLst>
                <a:ext uri="{FF2B5EF4-FFF2-40B4-BE49-F238E27FC236}">
                  <a16:creationId xmlns:a16="http://schemas.microsoft.com/office/drawing/2014/main" id="{7B722A1C-DAC0-4E46-896C-971438843DFE}"/>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0" name="Freeform: Shape 59">
              <a:extLst>
                <a:ext uri="{FF2B5EF4-FFF2-40B4-BE49-F238E27FC236}">
                  <a16:creationId xmlns:a16="http://schemas.microsoft.com/office/drawing/2014/main" id="{DED24BEF-D375-4682-A916-0824896C7A54}"/>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1" name="Freeform: Shape 60">
              <a:extLst>
                <a:ext uri="{FF2B5EF4-FFF2-40B4-BE49-F238E27FC236}">
                  <a16:creationId xmlns:a16="http://schemas.microsoft.com/office/drawing/2014/main" id="{286C25AB-B9E7-4EB5-8A6D-7ED164D8D53B}"/>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2" name="Freeform: Shape 61">
              <a:extLst>
                <a:ext uri="{FF2B5EF4-FFF2-40B4-BE49-F238E27FC236}">
                  <a16:creationId xmlns:a16="http://schemas.microsoft.com/office/drawing/2014/main" id="{1E1B99F3-A647-427A-8E1C-40EA8C0F5EAE}"/>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3" name="Freeform: Shape 62">
              <a:extLst>
                <a:ext uri="{FF2B5EF4-FFF2-40B4-BE49-F238E27FC236}">
                  <a16:creationId xmlns:a16="http://schemas.microsoft.com/office/drawing/2014/main" id="{89E6123A-A60D-4395-8C6A-3ED5C8889E37}"/>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4" name="Freeform: Shape 63">
              <a:extLst>
                <a:ext uri="{FF2B5EF4-FFF2-40B4-BE49-F238E27FC236}">
                  <a16:creationId xmlns:a16="http://schemas.microsoft.com/office/drawing/2014/main" id="{381BF36A-3C0C-41F8-B0A8-016EEBA67FF5}"/>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5" name="Freeform: Shape 64">
              <a:extLst>
                <a:ext uri="{FF2B5EF4-FFF2-40B4-BE49-F238E27FC236}">
                  <a16:creationId xmlns:a16="http://schemas.microsoft.com/office/drawing/2014/main" id="{76B929F9-8A20-4D2F-83E2-FCA62B966820}"/>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6" name="Freeform: Shape 65">
              <a:extLst>
                <a:ext uri="{FF2B5EF4-FFF2-40B4-BE49-F238E27FC236}">
                  <a16:creationId xmlns:a16="http://schemas.microsoft.com/office/drawing/2014/main" id="{C2BF8121-C47A-4571-B1CD-FFE0D5C0CFC6}"/>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7" name="Freeform: Shape 66">
              <a:extLst>
                <a:ext uri="{FF2B5EF4-FFF2-40B4-BE49-F238E27FC236}">
                  <a16:creationId xmlns:a16="http://schemas.microsoft.com/office/drawing/2014/main" id="{4EF383D7-C030-4C9E-A5CD-906F6D4472C0}"/>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68" name="TextBox 67">
            <a:extLst>
              <a:ext uri="{FF2B5EF4-FFF2-40B4-BE49-F238E27FC236}">
                <a16:creationId xmlns:a16="http://schemas.microsoft.com/office/drawing/2014/main" id="{8080EA76-145F-4D37-BB94-88AFEAA102EE}"/>
              </a:ext>
            </a:extLst>
          </p:cNvPr>
          <p:cNvSpPr txBox="1"/>
          <p:nvPr userDrawn="1"/>
        </p:nvSpPr>
        <p:spPr>
          <a:xfrm>
            <a:off x="584200" y="1225236"/>
            <a:ext cx="11022584" cy="794064"/>
          </a:xfrm>
          <a:prstGeom prst="rect">
            <a:avLst/>
          </a:prstGeom>
          <a:noFill/>
        </p:spPr>
        <p:txBody>
          <a:bodyPr wrap="square" lIns="182880" tIns="146304" rIns="182880" bIns="146304" rtlCol="0" anchor="ctr">
            <a:spAutoFit/>
          </a:bodyPr>
          <a:lstStyle/>
          <a:p>
            <a:pPr algn="ctr">
              <a:lnSpc>
                <a:spcPct val="90000"/>
              </a:lnSpc>
              <a:spcBef>
                <a:spcPts val="0"/>
              </a:spcBef>
              <a:spcAft>
                <a:spcPts val="0"/>
              </a:spcAft>
            </a:pPr>
            <a:r>
              <a:rPr kumimoji="0" lang="en-US" sz="3600" b="0" i="0" u="none" strike="noStrike" kern="1200" cap="none" spc="-50" normalizeH="0" baseline="0" noProof="0">
                <a:ln w="3175">
                  <a:noFill/>
                </a:ln>
                <a:solidFill>
                  <a:schemeClr val="bg1"/>
                </a:solidFill>
                <a:effectLst/>
                <a:uLnTx/>
                <a:uFillTx/>
                <a:latin typeface="Segoe UI Semibold"/>
                <a:ea typeface="+mn-ea"/>
                <a:cs typeface="Segoe UI" pitchFamily="34" charset="0"/>
              </a:rPr>
              <a:t>All content is strictly under NDA</a:t>
            </a:r>
            <a:endParaRPr lang="en-US" sz="1800">
              <a:solidFill>
                <a:schemeClr val="bg1"/>
              </a:solidFill>
            </a:endParaRPr>
          </a:p>
        </p:txBody>
      </p:sp>
    </p:spTree>
    <p:extLst>
      <p:ext uri="{BB962C8B-B14F-4D97-AF65-F5344CB8AC3E}">
        <p14:creationId xmlns:p14="http://schemas.microsoft.com/office/powerpoint/2010/main" val="3349575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095685"/>
          </a:xfrm>
        </p:spPr>
        <p:txBody>
          <a:bodyPr/>
          <a:lstStyle>
            <a:lvl1pPr>
              <a:buClr>
                <a:schemeClr val="tx1">
                  <a:lumMod val="50000"/>
                  <a:lumOff val="50000"/>
                </a:schemeClr>
              </a:buClr>
              <a:buSzPct val="100000"/>
              <a:defRPr/>
            </a:lvl1pPr>
            <a:lvl2pPr marL="640080">
              <a:buClr>
                <a:schemeClr val="tx1">
                  <a:lumMod val="50000"/>
                  <a:lumOff val="50000"/>
                </a:schemeClr>
              </a:buClr>
              <a:buSzPct val="100000"/>
              <a:defRPr/>
            </a:lvl2pPr>
            <a:lvl3pPr marL="1097280">
              <a:buClr>
                <a:schemeClr val="tx1">
                  <a:lumMod val="50000"/>
                  <a:lumOff val="50000"/>
                </a:schemeClr>
              </a:buClr>
              <a:buSzPct val="100000"/>
              <a:defRPr/>
            </a:lvl3pPr>
            <a:lvl4pPr>
              <a:buClr>
                <a:schemeClr val="tx1">
                  <a:lumMod val="50000"/>
                  <a:lumOff val="50000"/>
                </a:schemeClr>
              </a:buClr>
              <a:buSzPct val="100000"/>
              <a:defRPr/>
            </a:lvl4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2E4A3D60-9462-4E00-8783-8DB549CD4F5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9524681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095685"/>
          </a:xfrm>
        </p:spPr>
        <p:txBody>
          <a:bodyPr wrap="square">
            <a:spAutoFit/>
          </a:bodyPr>
          <a:lstStyle>
            <a:lvl1pPr marL="0" indent="0">
              <a:buNone/>
              <a:defRPr/>
            </a:lvl1pPr>
            <a:lvl2pPr marL="457200" indent="0">
              <a:buNone/>
              <a:defRPr/>
            </a:lvl2pPr>
            <a:lvl3pPr marL="9144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8B1E62B2-2678-422B-B7F6-F7CFE71261E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4976581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lvl1pPr>
              <a:buClr>
                <a:schemeClr val="tx1">
                  <a:lumMod val="50000"/>
                  <a:lumOff val="50000"/>
                </a:schemeClr>
              </a:buClr>
              <a:buSzPct val="100000"/>
              <a:defRPr/>
            </a:lvl1pPr>
            <a:lvl2pPr marL="754380" indent="-342900">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3005" indent="-285750">
              <a:buClr>
                <a:schemeClr val="tx1">
                  <a:lumMod val="50000"/>
                  <a:lumOff val="50000"/>
                </a:schemeClr>
              </a:buClr>
              <a:buSzPct val="100000"/>
              <a:defRPr lang="en-US" sz="1600" kern="1200" spc="0" baseline="0" dirty="0" smtClean="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marL="640080" marR="0" lvl="1" indent="-228600" algn="l" defTabSz="932742"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Second level</a:t>
            </a:r>
          </a:p>
          <a:p>
            <a:pPr marL="1097280" marR="0" lvl="2" indent="-200025" algn="l" defTabSz="932742"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Third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lvl1pPr>
              <a:buClr>
                <a:schemeClr val="tx1">
                  <a:lumMod val="50000"/>
                  <a:lumOff val="50000"/>
                </a:schemeClr>
              </a:buClr>
              <a:buSzPct val="100000"/>
              <a:defRPr/>
            </a:lvl1pPr>
            <a:lvl2pPr marL="754380" indent="-342900">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3005" indent="-285750">
              <a:buClr>
                <a:schemeClr val="tx1">
                  <a:lumMod val="50000"/>
                  <a:lumOff val="50000"/>
                </a:schemeClr>
              </a:buClr>
              <a:buSzPct val="100000"/>
              <a:defRPr lang="en-US" sz="1600" kern="1200" spc="0" baseline="0" dirty="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marL="640080" marR="0" lvl="1" indent="-228600" algn="l" defTabSz="932742"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Second level</a:t>
            </a:r>
          </a:p>
          <a:p>
            <a:pPr marL="1097280" marR="0" lvl="2" indent="-200025" algn="l" defTabSz="932742"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Third level</a:t>
            </a:r>
          </a:p>
        </p:txBody>
      </p:sp>
      <p:sp>
        <p:nvSpPr>
          <p:cNvPr id="6" name="TextBox 5">
            <a:extLst>
              <a:ext uri="{FF2B5EF4-FFF2-40B4-BE49-F238E27FC236}">
                <a16:creationId xmlns:a16="http://schemas.microsoft.com/office/drawing/2014/main" id="{7DADBE2B-4ADE-44BF-94AD-5EE0F72E952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7245995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09568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850"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marL="4572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Second level</a:t>
            </a:r>
          </a:p>
          <a:p>
            <a:pPr marL="9144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Third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095685"/>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850"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marL="4572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Second level</a:t>
            </a:r>
          </a:p>
          <a:p>
            <a:pPr marL="9144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Third level</a:t>
            </a:r>
          </a:p>
        </p:txBody>
      </p:sp>
      <p:sp>
        <p:nvSpPr>
          <p:cNvPr id="5" name="TextBox 4">
            <a:extLst>
              <a:ext uri="{FF2B5EF4-FFF2-40B4-BE49-F238E27FC236}">
                <a16:creationId xmlns:a16="http://schemas.microsoft.com/office/drawing/2014/main" id="{27873400-33C6-4564-B2C2-F81BE5DEB0FD}"/>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6966648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58402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0"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927225"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1688306"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1688306"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5060155"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50601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ECAA7BAB-5D61-4BE7-B5A2-24D6E2B1320C}"/>
              </a:ext>
            </a:extLst>
          </p:cNvPr>
          <p:cNvSpPr>
            <a:spLocks noGrp="1"/>
          </p:cNvSpPr>
          <p:nvPr>
            <p:ph type="body" sz="quarter" idx="20"/>
          </p:nvPr>
        </p:nvSpPr>
        <p:spPr>
          <a:xfrm>
            <a:off x="8442324"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13B95AD4-DC93-4118-8B8E-61A3DBC05599}"/>
              </a:ext>
            </a:extLst>
          </p:cNvPr>
          <p:cNvSpPr>
            <a:spLocks noGrp="1"/>
          </p:cNvSpPr>
          <p:nvPr>
            <p:ph type="body" sz="quarter" idx="21"/>
          </p:nvPr>
        </p:nvSpPr>
        <p:spPr>
          <a:xfrm>
            <a:off x="8442324"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5299074"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B3AFDF47-E417-4434-9001-222C7A7B601B}"/>
              </a:ext>
            </a:extLst>
          </p:cNvPr>
          <p:cNvSpPr/>
          <p:nvPr userDrawn="1"/>
        </p:nvSpPr>
        <p:spPr bwMode="auto">
          <a:xfrm>
            <a:off x="8681243" y="2402351"/>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09229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0"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215520"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904081"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904081"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3674268"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3674268"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3985707"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9C5F9FC3-AD04-45D7-B193-E0BAD0C8C7C0}"/>
              </a:ext>
            </a:extLst>
          </p:cNvPr>
          <p:cNvSpPr/>
          <p:nvPr userDrawn="1"/>
        </p:nvSpPr>
        <p:spPr bwMode="auto">
          <a:xfrm>
            <a:off x="6755894"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3">
            <a:extLst>
              <a:ext uri="{FF2B5EF4-FFF2-40B4-BE49-F238E27FC236}">
                <a16:creationId xmlns:a16="http://schemas.microsoft.com/office/drawing/2014/main" id="{2CE6B68A-400C-4B43-BC4E-3B9FDCB79F91}"/>
              </a:ext>
            </a:extLst>
          </p:cNvPr>
          <p:cNvSpPr>
            <a:spLocks noGrp="1"/>
          </p:cNvSpPr>
          <p:nvPr>
            <p:ph type="body" sz="quarter" idx="20"/>
          </p:nvPr>
        </p:nvSpPr>
        <p:spPr>
          <a:xfrm>
            <a:off x="6444455"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6" name="Text Placeholder 3">
            <a:extLst>
              <a:ext uri="{FF2B5EF4-FFF2-40B4-BE49-F238E27FC236}">
                <a16:creationId xmlns:a16="http://schemas.microsoft.com/office/drawing/2014/main" id="{652FE4A6-19C7-436D-B5D9-B828628B63CB}"/>
              </a:ext>
            </a:extLst>
          </p:cNvPr>
          <p:cNvSpPr>
            <a:spLocks noGrp="1"/>
          </p:cNvSpPr>
          <p:nvPr>
            <p:ph type="body" sz="quarter" idx="21"/>
          </p:nvPr>
        </p:nvSpPr>
        <p:spPr>
          <a:xfrm>
            <a:off x="64444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FEB2ADDC-D27C-4D14-BCA5-0CA584F39107}"/>
              </a:ext>
            </a:extLst>
          </p:cNvPr>
          <p:cNvSpPr>
            <a:spLocks noGrp="1"/>
          </p:cNvSpPr>
          <p:nvPr>
            <p:ph type="body" sz="quarter" idx="22"/>
          </p:nvPr>
        </p:nvSpPr>
        <p:spPr>
          <a:xfrm>
            <a:off x="9214643" y="4282527"/>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8" name="Text Placeholder 3">
            <a:extLst>
              <a:ext uri="{FF2B5EF4-FFF2-40B4-BE49-F238E27FC236}">
                <a16:creationId xmlns:a16="http://schemas.microsoft.com/office/drawing/2014/main" id="{2D0B0B95-35CC-4DE5-B8AC-EA76EEC03711}"/>
              </a:ext>
            </a:extLst>
          </p:cNvPr>
          <p:cNvSpPr>
            <a:spLocks noGrp="1"/>
          </p:cNvSpPr>
          <p:nvPr>
            <p:ph type="body" sz="quarter" idx="23"/>
          </p:nvPr>
        </p:nvSpPr>
        <p:spPr>
          <a:xfrm>
            <a:off x="9214643"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9" name="Oval 18">
            <a:extLst>
              <a:ext uri="{FF2B5EF4-FFF2-40B4-BE49-F238E27FC236}">
                <a16:creationId xmlns:a16="http://schemas.microsoft.com/office/drawing/2014/main" id="{ECA0597E-2C41-476D-891F-F05CDE09877F}"/>
              </a:ext>
            </a:extLst>
          </p:cNvPr>
          <p:cNvSpPr/>
          <p:nvPr userDrawn="1"/>
        </p:nvSpPr>
        <p:spPr bwMode="auto">
          <a:xfrm>
            <a:off x="9526082" y="2474871"/>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087069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siness Model Canva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53DF8-635C-BC43-B02D-4B0F75E36121}"/>
              </a:ext>
            </a:extLst>
          </p:cNvPr>
          <p:cNvSpPr/>
          <p:nvPr userDrawn="1"/>
        </p:nvSpPr>
        <p:spPr bwMode="auto">
          <a:xfrm>
            <a:off x="588263" y="1063525"/>
            <a:ext cx="2611387" cy="2558886"/>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Value proposition</a:t>
            </a:r>
          </a:p>
        </p:txBody>
      </p:sp>
      <p:sp>
        <p:nvSpPr>
          <p:cNvPr id="11" name="Rectangle 10">
            <a:extLst>
              <a:ext uri="{FF2B5EF4-FFF2-40B4-BE49-F238E27FC236}">
                <a16:creationId xmlns:a16="http://schemas.microsoft.com/office/drawing/2014/main" id="{BCB21D27-1889-B748-ADB4-C14DF10278A6}"/>
              </a:ext>
            </a:extLst>
          </p:cNvPr>
          <p:cNvSpPr/>
          <p:nvPr userDrawn="1"/>
        </p:nvSpPr>
        <p:spPr bwMode="auto">
          <a:xfrm>
            <a:off x="3287390" y="1063524"/>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customers</a:t>
            </a:r>
          </a:p>
        </p:txBody>
      </p:sp>
      <p:sp>
        <p:nvSpPr>
          <p:cNvPr id="12" name="Rectangle 11">
            <a:extLst>
              <a:ext uri="{FF2B5EF4-FFF2-40B4-BE49-F238E27FC236}">
                <a16:creationId xmlns:a16="http://schemas.microsoft.com/office/drawing/2014/main" id="{45ED3186-9F44-9B48-8E0A-860CBC323651}"/>
              </a:ext>
            </a:extLst>
          </p:cNvPr>
          <p:cNvSpPr/>
          <p:nvPr userDrawn="1"/>
        </p:nvSpPr>
        <p:spPr bwMode="auto">
          <a:xfrm>
            <a:off x="5592743" y="1063524"/>
            <a:ext cx="2217614" cy="182878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activities</a:t>
            </a:r>
          </a:p>
        </p:txBody>
      </p:sp>
      <p:sp>
        <p:nvSpPr>
          <p:cNvPr id="13" name="Rectangle 12">
            <a:extLst>
              <a:ext uri="{FF2B5EF4-FFF2-40B4-BE49-F238E27FC236}">
                <a16:creationId xmlns:a16="http://schemas.microsoft.com/office/drawing/2014/main" id="{7DD88181-83D7-FB40-9D54-7E6203E3874B}"/>
              </a:ext>
            </a:extLst>
          </p:cNvPr>
          <p:cNvSpPr/>
          <p:nvPr userDrawn="1"/>
        </p:nvSpPr>
        <p:spPr bwMode="auto">
          <a:xfrm>
            <a:off x="7898097" y="1063524"/>
            <a:ext cx="1811775" cy="3746564"/>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Customer</a:t>
            </a:r>
          </a:p>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relationships</a:t>
            </a:r>
          </a:p>
        </p:txBody>
      </p:sp>
      <p:sp>
        <p:nvSpPr>
          <p:cNvPr id="14" name="Rectangle 13">
            <a:extLst>
              <a:ext uri="{FF2B5EF4-FFF2-40B4-BE49-F238E27FC236}">
                <a16:creationId xmlns:a16="http://schemas.microsoft.com/office/drawing/2014/main" id="{A1E17021-D9AF-CF4A-8EDD-9E17F2EA006A}"/>
              </a:ext>
            </a:extLst>
          </p:cNvPr>
          <p:cNvSpPr/>
          <p:nvPr userDrawn="1"/>
        </p:nvSpPr>
        <p:spPr bwMode="auto">
          <a:xfrm>
            <a:off x="9797613" y="1063522"/>
            <a:ext cx="1811775" cy="3746565"/>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Industry</a:t>
            </a:r>
          </a:p>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competitors</a:t>
            </a:r>
          </a:p>
        </p:txBody>
      </p:sp>
      <p:sp>
        <p:nvSpPr>
          <p:cNvPr id="15" name="Rectangle 14">
            <a:extLst>
              <a:ext uri="{FF2B5EF4-FFF2-40B4-BE49-F238E27FC236}">
                <a16:creationId xmlns:a16="http://schemas.microsoft.com/office/drawing/2014/main" id="{417B19F6-5EFB-6449-B67B-8D5F8CACFDA6}"/>
              </a:ext>
            </a:extLst>
          </p:cNvPr>
          <p:cNvSpPr/>
          <p:nvPr userDrawn="1"/>
        </p:nvSpPr>
        <p:spPr bwMode="auto">
          <a:xfrm>
            <a:off x="588263" y="3710150"/>
            <a:ext cx="2611387" cy="2558887"/>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Problem definition</a:t>
            </a:r>
          </a:p>
        </p:txBody>
      </p:sp>
      <p:sp>
        <p:nvSpPr>
          <p:cNvPr id="16" name="Rectangle 15">
            <a:extLst>
              <a:ext uri="{FF2B5EF4-FFF2-40B4-BE49-F238E27FC236}">
                <a16:creationId xmlns:a16="http://schemas.microsoft.com/office/drawing/2014/main" id="{92B93EDC-A09F-0748-B1F5-1E9CDFF12919}"/>
              </a:ext>
            </a:extLst>
          </p:cNvPr>
          <p:cNvSpPr/>
          <p:nvPr userDrawn="1"/>
        </p:nvSpPr>
        <p:spPr bwMode="auto">
          <a:xfrm>
            <a:off x="3287390" y="2981306"/>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partners &amp; channels</a:t>
            </a:r>
          </a:p>
        </p:txBody>
      </p:sp>
      <p:sp>
        <p:nvSpPr>
          <p:cNvPr id="17" name="Rectangle 16">
            <a:extLst>
              <a:ext uri="{FF2B5EF4-FFF2-40B4-BE49-F238E27FC236}">
                <a16:creationId xmlns:a16="http://schemas.microsoft.com/office/drawing/2014/main" id="{AE0AA2A5-F0C8-F946-975B-2D183A502D42}"/>
              </a:ext>
            </a:extLst>
          </p:cNvPr>
          <p:cNvSpPr/>
          <p:nvPr userDrawn="1"/>
        </p:nvSpPr>
        <p:spPr bwMode="auto">
          <a:xfrm>
            <a:off x="5592743" y="2981306"/>
            <a:ext cx="2217614" cy="328773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resources</a:t>
            </a:r>
          </a:p>
        </p:txBody>
      </p:sp>
      <p:sp>
        <p:nvSpPr>
          <p:cNvPr id="18" name="Rectangle 17">
            <a:extLst>
              <a:ext uri="{FF2B5EF4-FFF2-40B4-BE49-F238E27FC236}">
                <a16:creationId xmlns:a16="http://schemas.microsoft.com/office/drawing/2014/main" id="{F0F27E3C-AC0E-8E40-B5BE-F3EC4FBAAE8C}"/>
              </a:ext>
            </a:extLst>
          </p:cNvPr>
          <p:cNvSpPr/>
          <p:nvPr userDrawn="1"/>
        </p:nvSpPr>
        <p:spPr bwMode="auto">
          <a:xfrm>
            <a:off x="3287390" y="4897828"/>
            <a:ext cx="2217614"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Cost structure</a:t>
            </a:r>
          </a:p>
        </p:txBody>
      </p:sp>
      <p:sp>
        <p:nvSpPr>
          <p:cNvPr id="19" name="Rectangle 18">
            <a:extLst>
              <a:ext uri="{FF2B5EF4-FFF2-40B4-BE49-F238E27FC236}">
                <a16:creationId xmlns:a16="http://schemas.microsoft.com/office/drawing/2014/main" id="{EA3B384A-75F5-5C45-B04B-C6A36674BFE8}"/>
              </a:ext>
            </a:extLst>
          </p:cNvPr>
          <p:cNvSpPr/>
          <p:nvPr userDrawn="1"/>
        </p:nvSpPr>
        <p:spPr bwMode="auto">
          <a:xfrm>
            <a:off x="7898095" y="4897828"/>
            <a:ext cx="3705641"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118872" rIns="0" bIns="0" numCol="1" spcCol="0" rtlCol="0" fromWordArt="0" anchor="t" anchorCtr="0" forceAA="0" compatLnSpc="1">
            <a:prstTxWarp prst="textNoShape">
              <a:avLst/>
            </a:prstTxWarp>
            <a:noAutofit/>
          </a:bodyPr>
          <a:lstStyle/>
          <a:p>
            <a:pPr lvl="0" defTabSz="932472"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Revenue streams</a:t>
            </a:r>
          </a:p>
        </p:txBody>
      </p:sp>
      <p:pic>
        <p:nvPicPr>
          <p:cNvPr id="20" name="Graphic 19">
            <a:extLst>
              <a:ext uri="{FF2B5EF4-FFF2-40B4-BE49-F238E27FC236}">
                <a16:creationId xmlns:a16="http://schemas.microsoft.com/office/drawing/2014/main" id="{BB7BD84B-7559-FC44-B250-BA5E6F4F1D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95813" y="1175856"/>
            <a:ext cx="231708" cy="231708"/>
          </a:xfrm>
          <a:prstGeom prst="rect">
            <a:avLst/>
          </a:prstGeom>
        </p:spPr>
      </p:pic>
      <p:pic>
        <p:nvPicPr>
          <p:cNvPr id="21" name="Graphic 20">
            <a:extLst>
              <a:ext uri="{FF2B5EF4-FFF2-40B4-BE49-F238E27FC236}">
                <a16:creationId xmlns:a16="http://schemas.microsoft.com/office/drawing/2014/main" id="{952C791F-1FD1-4B4D-A8C1-A770BC39434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54260" y="1175608"/>
            <a:ext cx="283464" cy="283464"/>
          </a:xfrm>
          <a:prstGeom prst="rect">
            <a:avLst/>
          </a:prstGeom>
        </p:spPr>
      </p:pic>
      <p:pic>
        <p:nvPicPr>
          <p:cNvPr id="22" name="Graphic 21">
            <a:extLst>
              <a:ext uri="{FF2B5EF4-FFF2-40B4-BE49-F238E27FC236}">
                <a16:creationId xmlns:a16="http://schemas.microsoft.com/office/drawing/2014/main" id="{C1DA98D2-C0C1-A940-8A2D-082A73E7423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140999" y="4988472"/>
            <a:ext cx="280367" cy="280367"/>
          </a:xfrm>
          <a:prstGeom prst="rect">
            <a:avLst/>
          </a:prstGeom>
        </p:spPr>
      </p:pic>
      <p:pic>
        <p:nvPicPr>
          <p:cNvPr id="23" name="Graphic 22">
            <a:extLst>
              <a:ext uri="{FF2B5EF4-FFF2-40B4-BE49-F238E27FC236}">
                <a16:creationId xmlns:a16="http://schemas.microsoft.com/office/drawing/2014/main" id="{13D6B85C-0FAE-694B-B03E-89B50097E1DC}"/>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290058" y="1189627"/>
            <a:ext cx="280367" cy="280367"/>
          </a:xfrm>
          <a:prstGeom prst="rect">
            <a:avLst/>
          </a:prstGeom>
        </p:spPr>
      </p:pic>
      <p:pic>
        <p:nvPicPr>
          <p:cNvPr id="24" name="Graphic 23">
            <a:extLst>
              <a:ext uri="{FF2B5EF4-FFF2-40B4-BE49-F238E27FC236}">
                <a16:creationId xmlns:a16="http://schemas.microsoft.com/office/drawing/2014/main" id="{366A1532-68BD-894D-A1A7-0DE09CD48632}"/>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784228" y="3843743"/>
            <a:ext cx="254879" cy="254879"/>
          </a:xfrm>
          <a:prstGeom prst="rect">
            <a:avLst/>
          </a:prstGeom>
        </p:spPr>
      </p:pic>
      <p:pic>
        <p:nvPicPr>
          <p:cNvPr id="25" name="Graphic 24">
            <a:extLst>
              <a:ext uri="{FF2B5EF4-FFF2-40B4-BE49-F238E27FC236}">
                <a16:creationId xmlns:a16="http://schemas.microsoft.com/office/drawing/2014/main" id="{7C9186D0-248F-A844-857E-FFA2FB4DA04B}"/>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055809" y="5001171"/>
            <a:ext cx="280367" cy="280367"/>
          </a:xfrm>
          <a:prstGeom prst="rect">
            <a:avLst/>
          </a:prstGeom>
        </p:spPr>
      </p:pic>
      <p:pic>
        <p:nvPicPr>
          <p:cNvPr id="26" name="Graphic 25">
            <a:extLst>
              <a:ext uri="{FF2B5EF4-FFF2-40B4-BE49-F238E27FC236}">
                <a16:creationId xmlns:a16="http://schemas.microsoft.com/office/drawing/2014/main" id="{CBE1A202-D89E-694C-ADC4-E6A1196FE5EF}"/>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7386487" y="1201256"/>
            <a:ext cx="231708" cy="231708"/>
          </a:xfrm>
          <a:prstGeom prst="rect">
            <a:avLst/>
          </a:prstGeom>
        </p:spPr>
      </p:pic>
      <p:pic>
        <p:nvPicPr>
          <p:cNvPr id="27" name="Graphic 26">
            <a:extLst>
              <a:ext uri="{FF2B5EF4-FFF2-40B4-BE49-F238E27FC236}">
                <a16:creationId xmlns:a16="http://schemas.microsoft.com/office/drawing/2014/main" id="{6714B6D4-C34D-774F-8D40-E0E427E09CFD}"/>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386487" y="3094052"/>
            <a:ext cx="231708" cy="231708"/>
          </a:xfrm>
          <a:prstGeom prst="rect">
            <a:avLst/>
          </a:prstGeom>
        </p:spPr>
      </p:pic>
      <p:pic>
        <p:nvPicPr>
          <p:cNvPr id="28" name="Graphic 27">
            <a:extLst>
              <a:ext uri="{FF2B5EF4-FFF2-40B4-BE49-F238E27FC236}">
                <a16:creationId xmlns:a16="http://schemas.microsoft.com/office/drawing/2014/main" id="{F77071D0-0D83-784A-B10E-89100FA4639F}"/>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5041790" y="3081104"/>
            <a:ext cx="308404" cy="308404"/>
          </a:xfrm>
          <a:prstGeom prst="rect">
            <a:avLst/>
          </a:prstGeom>
        </p:spPr>
      </p:pic>
      <p:pic>
        <p:nvPicPr>
          <p:cNvPr id="29" name="Graphic 28">
            <a:extLst>
              <a:ext uri="{FF2B5EF4-FFF2-40B4-BE49-F238E27FC236}">
                <a16:creationId xmlns:a16="http://schemas.microsoft.com/office/drawing/2014/main" id="{AFED16D2-7D82-9646-A9C2-83A03A9855E4}"/>
              </a:ext>
            </a:extLst>
          </p:cNvPr>
          <p:cNvPicPr>
            <a:picLocks noChangeAspect="1"/>
          </p:cNvPicPr>
          <p:nvPr userDrawn="1"/>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11160049" y="1189627"/>
            <a:ext cx="280367" cy="280367"/>
          </a:xfrm>
          <a:prstGeom prst="rect">
            <a:avLst/>
          </a:prstGeom>
        </p:spPr>
      </p:pic>
      <p:sp>
        <p:nvSpPr>
          <p:cNvPr id="35" name="Text Placeholder 4">
            <a:extLst>
              <a:ext uri="{FF2B5EF4-FFF2-40B4-BE49-F238E27FC236}">
                <a16:creationId xmlns:a16="http://schemas.microsoft.com/office/drawing/2014/main" id="{CB0C5E63-BE88-8740-877A-E455D2C59EE3}"/>
              </a:ext>
            </a:extLst>
          </p:cNvPr>
          <p:cNvSpPr>
            <a:spLocks noGrp="1"/>
          </p:cNvSpPr>
          <p:nvPr>
            <p:ph type="body" sz="quarter" idx="12" hasCustomPrompt="1"/>
          </p:nvPr>
        </p:nvSpPr>
        <p:spPr>
          <a:xfrm>
            <a:off x="733425" y="1591176"/>
            <a:ext cx="2318413"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These are our value props…</a:t>
            </a:r>
          </a:p>
        </p:txBody>
      </p:sp>
      <p:sp>
        <p:nvSpPr>
          <p:cNvPr id="36" name="Text Placeholder 4">
            <a:extLst>
              <a:ext uri="{FF2B5EF4-FFF2-40B4-BE49-F238E27FC236}">
                <a16:creationId xmlns:a16="http://schemas.microsoft.com/office/drawing/2014/main" id="{444F9CB8-48D4-2C4C-8C5A-F9D48FDBB027}"/>
              </a:ext>
            </a:extLst>
          </p:cNvPr>
          <p:cNvSpPr>
            <a:spLocks noGrp="1"/>
          </p:cNvSpPr>
          <p:nvPr>
            <p:ph type="body" sz="quarter" idx="13" hasCustomPrompt="1"/>
          </p:nvPr>
        </p:nvSpPr>
        <p:spPr>
          <a:xfrm>
            <a:off x="733425" y="4227284"/>
            <a:ext cx="2318413"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These are our problem definitions…</a:t>
            </a:r>
          </a:p>
        </p:txBody>
      </p:sp>
      <p:sp>
        <p:nvSpPr>
          <p:cNvPr id="37" name="Text Placeholder 4">
            <a:extLst>
              <a:ext uri="{FF2B5EF4-FFF2-40B4-BE49-F238E27FC236}">
                <a16:creationId xmlns:a16="http://schemas.microsoft.com/office/drawing/2014/main" id="{12AD85A3-05A1-1247-BF40-C09EBA6E02C9}"/>
              </a:ext>
            </a:extLst>
          </p:cNvPr>
          <p:cNvSpPr>
            <a:spLocks noGrp="1"/>
          </p:cNvSpPr>
          <p:nvPr>
            <p:ph type="body" sz="quarter" idx="14" hasCustomPrompt="1"/>
          </p:nvPr>
        </p:nvSpPr>
        <p:spPr>
          <a:xfrm>
            <a:off x="3427199" y="1591176"/>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customers are…</a:t>
            </a:r>
          </a:p>
        </p:txBody>
      </p:sp>
      <p:sp>
        <p:nvSpPr>
          <p:cNvPr id="38" name="Text Placeholder 4">
            <a:extLst>
              <a:ext uri="{FF2B5EF4-FFF2-40B4-BE49-F238E27FC236}">
                <a16:creationId xmlns:a16="http://schemas.microsoft.com/office/drawing/2014/main" id="{B1624D85-334D-EA43-8FCD-91006776FF76}"/>
              </a:ext>
            </a:extLst>
          </p:cNvPr>
          <p:cNvSpPr>
            <a:spLocks noGrp="1"/>
          </p:cNvSpPr>
          <p:nvPr>
            <p:ph type="body" sz="quarter" idx="15" hasCustomPrompt="1"/>
          </p:nvPr>
        </p:nvSpPr>
        <p:spPr>
          <a:xfrm>
            <a:off x="5723465" y="1591176"/>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activities are…</a:t>
            </a:r>
          </a:p>
        </p:txBody>
      </p:sp>
      <p:sp>
        <p:nvSpPr>
          <p:cNvPr id="39" name="Text Placeholder 4">
            <a:extLst>
              <a:ext uri="{FF2B5EF4-FFF2-40B4-BE49-F238E27FC236}">
                <a16:creationId xmlns:a16="http://schemas.microsoft.com/office/drawing/2014/main" id="{4C81FFE2-3B32-7C42-953B-2DB6F854A4FE}"/>
              </a:ext>
            </a:extLst>
          </p:cNvPr>
          <p:cNvSpPr>
            <a:spLocks noGrp="1"/>
          </p:cNvSpPr>
          <p:nvPr>
            <p:ph type="body" sz="quarter" idx="16" hasCustomPrompt="1"/>
          </p:nvPr>
        </p:nvSpPr>
        <p:spPr>
          <a:xfrm>
            <a:off x="8030059" y="1591176"/>
            <a:ext cx="1554384"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Customer relationships…</a:t>
            </a:r>
          </a:p>
        </p:txBody>
      </p:sp>
      <p:sp>
        <p:nvSpPr>
          <p:cNvPr id="40" name="Text Placeholder 4">
            <a:extLst>
              <a:ext uri="{FF2B5EF4-FFF2-40B4-BE49-F238E27FC236}">
                <a16:creationId xmlns:a16="http://schemas.microsoft.com/office/drawing/2014/main" id="{4D242A72-34B3-594E-A04C-DCFE997B4A31}"/>
              </a:ext>
            </a:extLst>
          </p:cNvPr>
          <p:cNvSpPr>
            <a:spLocks noGrp="1"/>
          </p:cNvSpPr>
          <p:nvPr>
            <p:ph type="body" sz="quarter" idx="17" hasCustomPrompt="1"/>
          </p:nvPr>
        </p:nvSpPr>
        <p:spPr>
          <a:xfrm>
            <a:off x="9926308" y="1591176"/>
            <a:ext cx="1554384"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Industry competitors…</a:t>
            </a:r>
          </a:p>
        </p:txBody>
      </p:sp>
      <p:sp>
        <p:nvSpPr>
          <p:cNvPr id="41" name="Text Placeholder 4">
            <a:extLst>
              <a:ext uri="{FF2B5EF4-FFF2-40B4-BE49-F238E27FC236}">
                <a16:creationId xmlns:a16="http://schemas.microsoft.com/office/drawing/2014/main" id="{2B2689B1-ADF3-424E-8061-D599D7205ADD}"/>
              </a:ext>
            </a:extLst>
          </p:cNvPr>
          <p:cNvSpPr>
            <a:spLocks noGrp="1"/>
          </p:cNvSpPr>
          <p:nvPr>
            <p:ph type="body" sz="quarter" idx="18" hasCustomPrompt="1"/>
          </p:nvPr>
        </p:nvSpPr>
        <p:spPr>
          <a:xfrm>
            <a:off x="3427199" y="350459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partners &amp; channels are…</a:t>
            </a:r>
          </a:p>
        </p:txBody>
      </p:sp>
      <p:sp>
        <p:nvSpPr>
          <p:cNvPr id="42" name="Text Placeholder 4">
            <a:extLst>
              <a:ext uri="{FF2B5EF4-FFF2-40B4-BE49-F238E27FC236}">
                <a16:creationId xmlns:a16="http://schemas.microsoft.com/office/drawing/2014/main" id="{BDEB38DF-A189-7344-A768-5B6982EA0D17}"/>
              </a:ext>
            </a:extLst>
          </p:cNvPr>
          <p:cNvSpPr>
            <a:spLocks noGrp="1"/>
          </p:cNvSpPr>
          <p:nvPr>
            <p:ph type="body" sz="quarter" idx="19" hasCustomPrompt="1"/>
          </p:nvPr>
        </p:nvSpPr>
        <p:spPr>
          <a:xfrm>
            <a:off x="5723465" y="350459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resources are…</a:t>
            </a:r>
          </a:p>
        </p:txBody>
      </p:sp>
      <p:sp>
        <p:nvSpPr>
          <p:cNvPr id="43" name="Text Placeholder 4">
            <a:extLst>
              <a:ext uri="{FF2B5EF4-FFF2-40B4-BE49-F238E27FC236}">
                <a16:creationId xmlns:a16="http://schemas.microsoft.com/office/drawing/2014/main" id="{4E1AFBF9-E0EE-1444-96D7-BF5156FF0A18}"/>
              </a:ext>
            </a:extLst>
          </p:cNvPr>
          <p:cNvSpPr>
            <a:spLocks noGrp="1"/>
          </p:cNvSpPr>
          <p:nvPr>
            <p:ph type="body" sz="quarter" idx="20" hasCustomPrompt="1"/>
          </p:nvPr>
        </p:nvSpPr>
        <p:spPr>
          <a:xfrm>
            <a:off x="3427199" y="543409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Cost structure is…</a:t>
            </a:r>
          </a:p>
        </p:txBody>
      </p:sp>
      <p:sp>
        <p:nvSpPr>
          <p:cNvPr id="44" name="Text Placeholder 4">
            <a:extLst>
              <a:ext uri="{FF2B5EF4-FFF2-40B4-BE49-F238E27FC236}">
                <a16:creationId xmlns:a16="http://schemas.microsoft.com/office/drawing/2014/main" id="{BEC40F9C-2BEE-6943-B800-157EAE457A7E}"/>
              </a:ext>
            </a:extLst>
          </p:cNvPr>
          <p:cNvSpPr>
            <a:spLocks noGrp="1"/>
          </p:cNvSpPr>
          <p:nvPr>
            <p:ph type="body" sz="quarter" idx="21" hasCustomPrompt="1"/>
          </p:nvPr>
        </p:nvSpPr>
        <p:spPr>
          <a:xfrm>
            <a:off x="8030058" y="5434097"/>
            <a:ext cx="342437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Revenue streams are…</a:t>
            </a:r>
          </a:p>
        </p:txBody>
      </p:sp>
      <p:sp>
        <p:nvSpPr>
          <p:cNvPr id="45" name="Title 2">
            <a:extLst>
              <a:ext uri="{FF2B5EF4-FFF2-40B4-BE49-F238E27FC236}">
                <a16:creationId xmlns:a16="http://schemas.microsoft.com/office/drawing/2014/main" id="{8DE12D4B-D2A5-4322-A9DC-EF2E6D6633D4}"/>
              </a:ext>
            </a:extLst>
          </p:cNvPr>
          <p:cNvSpPr>
            <a:spLocks noGrp="1"/>
          </p:cNvSpPr>
          <p:nvPr>
            <p:ph type="title"/>
          </p:nvPr>
        </p:nvSpPr>
        <p:spPr>
          <a:xfrm>
            <a:off x="584200" y="457200"/>
            <a:ext cx="11025188"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3" name="TextBox 32">
            <a:extLst>
              <a:ext uri="{FF2B5EF4-FFF2-40B4-BE49-F238E27FC236}">
                <a16:creationId xmlns:a16="http://schemas.microsoft.com/office/drawing/2014/main" id="{E0167C7D-2152-4C51-A0DC-8D7746377ECE}"/>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9642635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68">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6239445"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6951"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6951" y="2487409"/>
            <a:ext cx="4541837" cy="3389516"/>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6652196"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6652196" y="2487409"/>
            <a:ext cx="4541837" cy="3389516"/>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9" name="TextBox 8">
            <a:extLst>
              <a:ext uri="{FF2B5EF4-FFF2-40B4-BE49-F238E27FC236}">
                <a16:creationId xmlns:a16="http://schemas.microsoft.com/office/drawing/2014/main" id="{B6917A08-6DD1-4CA7-B342-E57004069B43}"/>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79447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eo 2">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pic>
        <p:nvPicPr>
          <p:cNvPr id="4" name="Picture 3" descr="A close up of a logo&#10;&#10;Description automatically generated">
            <a:extLst>
              <a:ext uri="{FF2B5EF4-FFF2-40B4-BE49-F238E27FC236}">
                <a16:creationId xmlns:a16="http://schemas.microsoft.com/office/drawing/2014/main" id="{5BDB3B80-1589-4F2F-BF49-6B5EAE1B65B5}"/>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6042660" y="566847"/>
            <a:ext cx="5724306" cy="5724306"/>
          </a:xfrm>
          <a:prstGeom prst="rect">
            <a:avLst/>
          </a:prstGeom>
        </p:spPr>
      </p:pic>
    </p:spTree>
    <p:extLst>
      <p:ext uri="{BB962C8B-B14F-4D97-AF65-F5344CB8AC3E}">
        <p14:creationId xmlns:p14="http://schemas.microsoft.com/office/powerpoint/2010/main" val="3231440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boxe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CB69BF-3A64-4E46-8F9F-B042E821429A}"/>
              </a:ext>
            </a:extLst>
          </p:cNvPr>
          <p:cNvSpPr/>
          <p:nvPr userDrawn="1"/>
        </p:nvSpPr>
        <p:spPr bwMode="auto">
          <a:xfrm>
            <a:off x="4356099"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8127999" y="1436688"/>
            <a:ext cx="3478783"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9332"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9332" y="2895600"/>
            <a:ext cx="2651124" cy="2981325"/>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68BA27B9-85A0-49D0-998E-0E3851D48E82}"/>
              </a:ext>
            </a:extLst>
          </p:cNvPr>
          <p:cNvSpPr>
            <a:spLocks noGrp="1"/>
          </p:cNvSpPr>
          <p:nvPr>
            <p:ph type="body" sz="quarter" idx="18"/>
          </p:nvPr>
        </p:nvSpPr>
        <p:spPr>
          <a:xfrm>
            <a:off x="4771231"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6BCF8FDB-792E-49AF-875A-BC98235BB58E}"/>
              </a:ext>
            </a:extLst>
          </p:cNvPr>
          <p:cNvSpPr>
            <a:spLocks noGrp="1"/>
          </p:cNvSpPr>
          <p:nvPr>
            <p:ph type="body" sz="quarter" idx="19"/>
          </p:nvPr>
        </p:nvSpPr>
        <p:spPr>
          <a:xfrm>
            <a:off x="4771231" y="2895600"/>
            <a:ext cx="2651124" cy="2981325"/>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5" name="Rectangle 14">
            <a:extLst>
              <a:ext uri="{FF2B5EF4-FFF2-40B4-BE49-F238E27FC236}">
                <a16:creationId xmlns:a16="http://schemas.microsoft.com/office/drawing/2014/main" id="{0B1AF903-0040-4D7E-A33F-1E7E5F9262AB}"/>
              </a:ext>
            </a:extLst>
          </p:cNvPr>
          <p:cNvSpPr/>
          <p:nvPr userDrawn="1"/>
        </p:nvSpPr>
        <p:spPr bwMode="auto">
          <a:xfrm>
            <a:off x="81280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 Placeholder 3">
            <a:extLst>
              <a:ext uri="{FF2B5EF4-FFF2-40B4-BE49-F238E27FC236}">
                <a16:creationId xmlns:a16="http://schemas.microsoft.com/office/drawing/2014/main" id="{35775668-B416-43B2-B932-AACA4B9D630B}"/>
              </a:ext>
            </a:extLst>
          </p:cNvPr>
          <p:cNvSpPr>
            <a:spLocks noGrp="1"/>
          </p:cNvSpPr>
          <p:nvPr>
            <p:ph type="body" sz="quarter" idx="20"/>
          </p:nvPr>
        </p:nvSpPr>
        <p:spPr>
          <a:xfrm>
            <a:off x="8543132" y="1839287"/>
            <a:ext cx="2651124" cy="821321"/>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8543132" y="2895600"/>
            <a:ext cx="2651124" cy="2981325"/>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8" name="TextBox 17">
            <a:extLst>
              <a:ext uri="{FF2B5EF4-FFF2-40B4-BE49-F238E27FC236}">
                <a16:creationId xmlns:a16="http://schemas.microsoft.com/office/drawing/2014/main" id="{46683B4F-5C61-4BAD-A8F0-C5EEDA07177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8467177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3792">
          <p15:clr>
            <a:srgbClr val="5ACBF0"/>
          </p15:clr>
        </p15:guide>
        <p15:guide id="29" orient="horz" pos="1272">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lumn 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EAEEAE6-03FD-423D-92CD-91F21DDB69A6}"/>
              </a:ext>
            </a:extLst>
          </p:cNvPr>
          <p:cNvSpPr/>
          <p:nvPr/>
        </p:nvSpPr>
        <p:spPr bwMode="auto">
          <a:xfrm>
            <a:off x="586653"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marR="0" lvl="0" algn="ctr" defTabSz="932192" rtl="0" eaLnBrk="1" fontAlgn="base" latinLnBrk="0" hangingPunct="1">
              <a:lnSpc>
                <a:spcPct val="100000"/>
              </a:lnSpc>
              <a:spcBef>
                <a:spcPct val="0"/>
              </a:spcBef>
              <a:spcAft>
                <a:spcPts val="1799"/>
              </a:spcAft>
              <a:buClrTx/>
              <a:buSzTx/>
              <a:tabLst/>
              <a:defRPr/>
            </a:pPr>
            <a:endParaRPr kumimoji="0" lang="en-US" sz="1800" b="0" i="0" u="none" strike="noStrike" kern="1200" cap="none" spc="0" normalizeH="0" baseline="0" noProof="0">
              <a:ln>
                <a:noFill/>
              </a:ln>
              <a:solidFill>
                <a:srgbClr val="1A1A1A"/>
              </a:solidFill>
              <a:effectLst/>
              <a:uLnTx/>
              <a:uFillTx/>
              <a:latin typeface="Segoe UI Semibold"/>
              <a:ea typeface="+mn-ea"/>
              <a:cs typeface="Segoe UI" pitchFamily="34" charset="0"/>
            </a:endParaRPr>
          </a:p>
        </p:txBody>
      </p:sp>
      <p:sp>
        <p:nvSpPr>
          <p:cNvPr id="30" name="Rectangle 29">
            <a:extLst>
              <a:ext uri="{FF2B5EF4-FFF2-40B4-BE49-F238E27FC236}">
                <a16:creationId xmlns:a16="http://schemas.microsoft.com/office/drawing/2014/main" id="{0EDA82CA-48FC-4441-B9D2-3A15D2C446EB}"/>
              </a:ext>
            </a:extLst>
          </p:cNvPr>
          <p:cNvSpPr/>
          <p:nvPr/>
        </p:nvSpPr>
        <p:spPr bwMode="auto">
          <a:xfrm>
            <a:off x="3395764"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lvl="0" algn="ctr" defTabSz="932192" fontAlgn="base">
              <a:spcBef>
                <a:spcPct val="0"/>
              </a:spcBef>
              <a:spcAft>
                <a:spcPts val="1799"/>
              </a:spcAft>
              <a:defRPr/>
            </a:pPr>
            <a:endParaRPr lang="en-US" sz="1800">
              <a:solidFill>
                <a:srgbClr val="1A1A1A"/>
              </a:solidFill>
              <a:latin typeface="Segoe UI Semibold"/>
              <a:cs typeface="Segoe UI" pitchFamily="34" charset="0"/>
            </a:endParaRPr>
          </a:p>
        </p:txBody>
      </p:sp>
      <p:sp>
        <p:nvSpPr>
          <p:cNvPr id="36" name="Rectangle 35">
            <a:extLst>
              <a:ext uri="{FF2B5EF4-FFF2-40B4-BE49-F238E27FC236}">
                <a16:creationId xmlns:a16="http://schemas.microsoft.com/office/drawing/2014/main" id="{CF438B4E-A61C-4CD2-8097-B2773B27C599}"/>
              </a:ext>
            </a:extLst>
          </p:cNvPr>
          <p:cNvSpPr/>
          <p:nvPr/>
        </p:nvSpPr>
        <p:spPr bwMode="auto">
          <a:xfrm>
            <a:off x="6204874"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marR="0" lvl="0" algn="ctr" defTabSz="932192" rtl="0" eaLnBrk="1" fontAlgn="base" latinLnBrk="0" hangingPunct="1">
              <a:lnSpc>
                <a:spcPct val="100000"/>
              </a:lnSpc>
              <a:spcBef>
                <a:spcPct val="0"/>
              </a:spcBef>
              <a:spcAft>
                <a:spcPts val="1799"/>
              </a:spcAft>
              <a:buClrTx/>
              <a:buSzTx/>
              <a:tabLst/>
              <a:defRPr/>
            </a:pPr>
            <a:endParaRPr lang="en-US" sz="1800">
              <a:solidFill>
                <a:srgbClr val="1A1A1A"/>
              </a:solidFill>
              <a:latin typeface="Segoe UI Semibold"/>
              <a:cs typeface="Segoe UI" pitchFamily="34" charset="0"/>
            </a:endParaRPr>
          </a:p>
        </p:txBody>
      </p:sp>
      <p:sp>
        <p:nvSpPr>
          <p:cNvPr id="39" name="Rectangle 38">
            <a:extLst>
              <a:ext uri="{FF2B5EF4-FFF2-40B4-BE49-F238E27FC236}">
                <a16:creationId xmlns:a16="http://schemas.microsoft.com/office/drawing/2014/main" id="{B56F53B2-73EB-4791-A906-C44CED560E9A}"/>
              </a:ext>
            </a:extLst>
          </p:cNvPr>
          <p:cNvSpPr/>
          <p:nvPr/>
        </p:nvSpPr>
        <p:spPr bwMode="auto">
          <a:xfrm>
            <a:off x="9013985" y="2019300"/>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81" tIns="1371600" rIns="457081" bIns="182832" numCol="1" spcCol="0" rtlCol="0" fromWordArt="0" anchor="t" anchorCtr="0" forceAA="0" compatLnSpc="1">
            <a:prstTxWarp prst="textNoShape">
              <a:avLst/>
            </a:prstTxWarp>
            <a:noAutofit/>
          </a:bodyPr>
          <a:lstStyle/>
          <a:p>
            <a:pPr algn="ctr"/>
            <a:endParaRPr lang="en-US" sz="1800">
              <a:solidFill>
                <a:srgbClr val="1A1A1A"/>
              </a:solidFill>
              <a:latin typeface="Segoe UI Semibold"/>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001246"/>
            <a:ext cx="11018520" cy="553998"/>
          </a:xfrm>
        </p:spPr>
        <p:txBody>
          <a:bodyPr anchor="b" anchorCtr="0"/>
          <a:lstStyle/>
          <a:p>
            <a:r>
              <a:rPr lang="en-US"/>
              <a:t>Click to edit Master title style</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974321" y="2362201"/>
            <a:ext cx="1820068" cy="3133724"/>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4" name="Text Placeholder 3">
            <a:extLst>
              <a:ext uri="{FF2B5EF4-FFF2-40B4-BE49-F238E27FC236}">
                <a16:creationId xmlns:a16="http://schemas.microsoft.com/office/drawing/2014/main" id="{57CD1215-35EE-4B6C-9D08-DBA8C92178F0}"/>
              </a:ext>
            </a:extLst>
          </p:cNvPr>
          <p:cNvSpPr>
            <a:spLocks noGrp="1"/>
          </p:cNvSpPr>
          <p:nvPr>
            <p:ph type="body" sz="quarter" idx="22"/>
          </p:nvPr>
        </p:nvSpPr>
        <p:spPr>
          <a:xfrm>
            <a:off x="3783432" y="2362201"/>
            <a:ext cx="1820068" cy="3133724"/>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5" name="Text Placeholder 3">
            <a:extLst>
              <a:ext uri="{FF2B5EF4-FFF2-40B4-BE49-F238E27FC236}">
                <a16:creationId xmlns:a16="http://schemas.microsoft.com/office/drawing/2014/main" id="{3EED6676-2C97-4C05-ABB4-AB456FA400B2}"/>
              </a:ext>
            </a:extLst>
          </p:cNvPr>
          <p:cNvSpPr>
            <a:spLocks noGrp="1"/>
          </p:cNvSpPr>
          <p:nvPr>
            <p:ph type="body" sz="quarter" idx="23"/>
          </p:nvPr>
        </p:nvSpPr>
        <p:spPr>
          <a:xfrm>
            <a:off x="6592542" y="2362201"/>
            <a:ext cx="1820068" cy="3133724"/>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6" name="Text Placeholder 3">
            <a:extLst>
              <a:ext uri="{FF2B5EF4-FFF2-40B4-BE49-F238E27FC236}">
                <a16:creationId xmlns:a16="http://schemas.microsoft.com/office/drawing/2014/main" id="{9114E932-4457-40DE-A435-0CCB78BF596A}"/>
              </a:ext>
            </a:extLst>
          </p:cNvPr>
          <p:cNvSpPr>
            <a:spLocks noGrp="1"/>
          </p:cNvSpPr>
          <p:nvPr>
            <p:ph type="body" sz="quarter" idx="24"/>
          </p:nvPr>
        </p:nvSpPr>
        <p:spPr>
          <a:xfrm>
            <a:off x="9401653" y="2362201"/>
            <a:ext cx="1820068" cy="3133724"/>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Tree>
    <p:extLst>
      <p:ext uri="{BB962C8B-B14F-4D97-AF65-F5344CB8AC3E}">
        <p14:creationId xmlns:p14="http://schemas.microsoft.com/office/powerpoint/2010/main" val="5410590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2">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466850"/>
            <a:ext cx="12192000" cy="53911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588263" y="20297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588263" y="2677909"/>
            <a:ext cx="4541837" cy="3389516"/>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FECD7D8B-D7A1-4F87-97F0-A89107FBD8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83635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ottom horizontal boxe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7D6ED0-F6A9-4E7A-80C5-6A8B06500FBB}"/>
              </a:ext>
            </a:extLst>
          </p:cNvPr>
          <p:cNvSpPr/>
          <p:nvPr userDrawn="1"/>
        </p:nvSpPr>
        <p:spPr bwMode="auto">
          <a:xfrm>
            <a:off x="0" y="5607050"/>
            <a:ext cx="12192000" cy="125095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250950"/>
            <a:ext cx="12192000" cy="435610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3">
            <a:extLst>
              <a:ext uri="{FF2B5EF4-FFF2-40B4-BE49-F238E27FC236}">
                <a16:creationId xmlns:a16="http://schemas.microsoft.com/office/drawing/2014/main" id="{F8A00A5C-310D-4F48-BA0D-6FD3A3699367}"/>
              </a:ext>
            </a:extLst>
          </p:cNvPr>
          <p:cNvSpPr>
            <a:spLocks noGrp="1"/>
          </p:cNvSpPr>
          <p:nvPr>
            <p:ph type="body" sz="quarter" idx="21"/>
          </p:nvPr>
        </p:nvSpPr>
        <p:spPr>
          <a:xfrm>
            <a:off x="588262" y="5908357"/>
            <a:ext cx="3183638" cy="215444"/>
          </a:xfrm>
        </p:spPr>
        <p:txBody>
          <a:bodyPr anchor="t" anchorCtr="0"/>
          <a:lstStyle>
            <a:lvl1pPr marL="0" indent="0" algn="l">
              <a:spcBef>
                <a:spcPts val="0"/>
              </a:spcBef>
              <a:buNone/>
              <a:defRPr sz="14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5BB2E87B-6853-460D-810A-83A45066787B}"/>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9747747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338554"/>
          </a:xfrm>
        </p:spPr>
        <p:txBody>
          <a:bodyPr/>
          <a:lstStyle>
            <a:lvl1pPr marL="0" indent="0" algn="l">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3FB9FE04-6DA2-4C78-80EE-FEF751819306}"/>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9622587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F1193F2-6F8D-4837-B57B-22EF647BAAE0}"/>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9931276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8113"/>
            <a:ext cx="4163125" cy="861774"/>
          </a:xfrm>
        </p:spPr>
        <p:txBody>
          <a:bodyPr anchor="ctr" anchorCtr="0"/>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627687" y="293687"/>
            <a:ext cx="6270626" cy="627062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E51D4497-B0D1-46D3-9F3C-E7E13401B14B}"/>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551691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photo coll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6698551" y="292100"/>
            <a:ext cx="5199762" cy="6273800"/>
          </a:xfrm>
          <a:blipFill>
            <a:blip r:embed="rId2"/>
            <a:stretch>
              <a:fillRect l="-10308" r="-10348"/>
            </a:stretch>
          </a:blipFill>
          <a:effectLst>
            <a:outerShdw blurRad="152400" sx="102000" sy="102000" algn="ctr" rotWithShape="0">
              <a:prstClr val="black">
                <a:alpha val="20000"/>
              </a:prstClr>
            </a:outerShdw>
          </a:effectLst>
        </p:spPr>
        <p:txBody>
          <a:bodyPr lIns="1280160" tIns="2103120" rIns="12801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or click or tap icon below to insert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01883085-A662-4C6A-B5D7-67D30D885BCE}"/>
              </a:ext>
            </a:extLst>
          </p:cNvPr>
          <p:cNvSpPr>
            <a:spLocks noGrp="1"/>
          </p:cNvSpPr>
          <p:nvPr>
            <p:ph type="pic" sz="quarter" idx="12" hasCustomPrompt="1"/>
          </p:nvPr>
        </p:nvSpPr>
        <p:spPr bwMode="gray">
          <a:xfrm>
            <a:off x="5353050" y="1905000"/>
            <a:ext cx="2162176" cy="3048000"/>
          </a:xfrm>
          <a:blipFill>
            <a:blip r:embed="rId2"/>
            <a:stretch>
              <a:fillRect l="-20231" r="-20740"/>
            </a:stretch>
          </a:blipFill>
          <a:effectLst>
            <a:outerShdw blurRad="152400" sx="102000" sy="102000" algn="ctr" rotWithShape="0">
              <a:prstClr val="black">
                <a:alpha val="20000"/>
              </a:prstClr>
            </a:outerShdw>
          </a:effectLst>
        </p:spPr>
        <p:txBody>
          <a:bodyPr lIns="365760" tIns="914400" rIns="3657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AD3D568-FD85-4518-912A-97E14C4C45AB}"/>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51073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ation &amp; Sq photo">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916612" y="582612"/>
            <a:ext cx="5692776" cy="569277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8113"/>
            <a:ext cx="3364612" cy="861774"/>
          </a:xfrm>
        </p:spPr>
        <p:txBody>
          <a:bodyPr anchor="ctr" anchorCtr="0"/>
          <a:lstStyle>
            <a:lvl1pPr>
              <a:defRPr sz="2800"/>
            </a:lvl1pPr>
          </a:lstStyle>
          <a:p>
            <a:r>
              <a:rPr lang="en-US"/>
              <a:t>Square photo layout with smaller text</a:t>
            </a:r>
          </a:p>
        </p:txBody>
      </p:sp>
      <p:sp>
        <p:nvSpPr>
          <p:cNvPr id="11" name="TextBox 10">
            <a:extLst>
              <a:ext uri="{FF2B5EF4-FFF2-40B4-BE49-F238E27FC236}">
                <a16:creationId xmlns:a16="http://schemas.microsoft.com/office/drawing/2014/main" id="{B6973735-BEB5-42B8-8623-8CC1BCBE42A2}"/>
              </a:ext>
            </a:extLst>
          </p:cNvPr>
          <p:cNvSpPr txBox="1"/>
          <p:nvPr userDrawn="1"/>
        </p:nvSpPr>
        <p:spPr>
          <a:xfrm>
            <a:off x="584200"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2" name="Rectangle 11">
            <a:extLst>
              <a:ext uri="{FF2B5EF4-FFF2-40B4-BE49-F238E27FC236}">
                <a16:creationId xmlns:a16="http://schemas.microsoft.com/office/drawing/2014/main" id="{E972A9BA-A283-401E-9981-207F3801B9D3}"/>
              </a:ext>
            </a:extLst>
          </p:cNvPr>
          <p:cNvSpPr/>
          <p:nvPr userDrawn="1"/>
        </p:nvSpPr>
        <p:spPr bwMode="auto">
          <a:xfrm>
            <a:off x="5334000" y="1273969"/>
            <a:ext cx="1793357" cy="4310062"/>
          </a:xfrm>
          <a:prstGeom prst="rect">
            <a:avLst/>
          </a:prstGeom>
          <a:solidFill>
            <a:srgbClr val="FFFFFF"/>
          </a:solidFill>
          <a:ln w="9525" cap="flat" cmpd="sng" algn="ctr">
            <a:noFill/>
            <a:prstDash val="solid"/>
          </a:ln>
          <a:effectLst>
            <a:outerShdw blurRad="190500" dist="38100" dir="10800000" algn="r" rotWithShape="0">
              <a:prstClr val="black">
                <a:alpha val="25000"/>
              </a:prstClr>
            </a:outerShdw>
          </a:effectLst>
        </p:spPr>
        <p:txBody>
          <a:bodyPr rot="0" spcFirstLastPara="0" vertOverflow="overflow" horzOverflow="overflow" vert="horz" wrap="square" lIns="274320" tIns="146304" rIns="365760" bIns="146304" numCol="1" spcCol="0" rtlCol="0" fromWordArt="0" anchor="ctr" anchorCtr="0" forceAA="0" compatLnSpc="1">
            <a:prstTxWarp prst="textNoShape">
              <a:avLst/>
            </a:prstTxWarp>
            <a:noAutofit/>
          </a:bodyPr>
          <a:lstStyle/>
          <a:p>
            <a:pPr marL="60325" marR="0" lvl="0" indent="-60325"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78D4"/>
              </a:solidFill>
              <a:effectLst/>
              <a:uLnTx/>
              <a:uFillTx/>
              <a:latin typeface="Segoe UI"/>
              <a:ea typeface="Segoe UI" pitchFamily="34" charset="0"/>
              <a:cs typeface="Segoe UI" pitchFamily="34" charset="0"/>
            </a:endParaRPr>
          </a:p>
        </p:txBody>
      </p:sp>
      <p:sp>
        <p:nvSpPr>
          <p:cNvPr id="13" name="Text Placeholder 3">
            <a:extLst>
              <a:ext uri="{FF2B5EF4-FFF2-40B4-BE49-F238E27FC236}">
                <a16:creationId xmlns:a16="http://schemas.microsoft.com/office/drawing/2014/main" id="{F34989AF-9EDC-4CC0-8AA0-8890F57B55C6}"/>
              </a:ext>
            </a:extLst>
          </p:cNvPr>
          <p:cNvSpPr>
            <a:spLocks noGrp="1"/>
          </p:cNvSpPr>
          <p:nvPr>
            <p:ph type="body" sz="quarter" idx="21"/>
          </p:nvPr>
        </p:nvSpPr>
        <p:spPr>
          <a:xfrm>
            <a:off x="5584421" y="1714499"/>
            <a:ext cx="1264054" cy="2495551"/>
          </a:xfrm>
        </p:spPr>
        <p:txBody>
          <a:bodyPr anchor="t" anchorCtr="0"/>
          <a:lstStyle>
            <a:lvl1pPr marL="0" indent="0" algn="l">
              <a:spcBef>
                <a:spcPts val="0"/>
              </a:spcBef>
              <a:buNone/>
              <a:defRPr sz="16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73260058-1F84-4062-93EC-CF8EA263ED07}"/>
              </a:ext>
            </a:extLst>
          </p:cNvPr>
          <p:cNvSpPr>
            <a:spLocks noGrp="1"/>
          </p:cNvSpPr>
          <p:nvPr>
            <p:ph type="body" sz="quarter" idx="22"/>
          </p:nvPr>
        </p:nvSpPr>
        <p:spPr>
          <a:xfrm>
            <a:off x="5584421" y="4527708"/>
            <a:ext cx="1264054" cy="738664"/>
          </a:xfrm>
        </p:spPr>
        <p:txBody>
          <a:bodyPr anchor="t" anchorCtr="0"/>
          <a:lstStyle>
            <a:lvl1pPr marL="0" indent="0" algn="l">
              <a:spcBef>
                <a:spcPts val="0"/>
              </a:spcBef>
              <a:buNone/>
              <a:defRPr sz="1600">
                <a:solidFill>
                  <a:schemeClr val="accent1"/>
                </a:solidFill>
                <a:latin typeface="+mn-lt"/>
              </a:defRPr>
            </a:lvl1pPr>
          </a:lstStyle>
          <a:p>
            <a:pPr lvl="0"/>
            <a:r>
              <a:rPr lang="en-US"/>
              <a:t>Click to edit Master text styles</a:t>
            </a:r>
          </a:p>
        </p:txBody>
      </p:sp>
      <p:sp>
        <p:nvSpPr>
          <p:cNvPr id="15" name="TextBox 14">
            <a:extLst>
              <a:ext uri="{FF2B5EF4-FFF2-40B4-BE49-F238E27FC236}">
                <a16:creationId xmlns:a16="http://schemas.microsoft.com/office/drawing/2014/main" id="{289AF701-C88F-44A3-8F2B-8E935811D086}"/>
              </a:ext>
            </a:extLst>
          </p:cNvPr>
          <p:cNvSpPr txBox="1"/>
          <p:nvPr userDrawn="1"/>
        </p:nvSpPr>
        <p:spPr>
          <a:xfrm>
            <a:off x="5488425" y="1396840"/>
            <a:ext cx="174728" cy="553998"/>
          </a:xfrm>
          <a:prstGeom prst="rect">
            <a:avLst/>
          </a:prstGeom>
          <a:noFill/>
        </p:spPr>
        <p:txBody>
          <a:bodyPr wrap="none" lIns="0" tIns="0" rIns="0" bIns="0" rtlCol="0">
            <a:spAutoFit/>
          </a:bodyPr>
          <a:lstStyle/>
          <a:p>
            <a:pPr algn="l"/>
            <a:r>
              <a:rPr lang="en-US" sz="3600">
                <a:solidFill>
                  <a:schemeClr val="accent1"/>
                </a:solidFill>
              </a:rPr>
              <a:t>“</a:t>
            </a:r>
          </a:p>
        </p:txBody>
      </p:sp>
      <p:sp>
        <p:nvSpPr>
          <p:cNvPr id="16" name="TextBox 15">
            <a:extLst>
              <a:ext uri="{FF2B5EF4-FFF2-40B4-BE49-F238E27FC236}">
                <a16:creationId xmlns:a16="http://schemas.microsoft.com/office/drawing/2014/main" id="{DFC6303F-A980-4D42-982C-AE1532163146}"/>
              </a:ext>
            </a:extLst>
          </p:cNvPr>
          <p:cNvSpPr txBox="1"/>
          <p:nvPr userDrawn="1"/>
        </p:nvSpPr>
        <p:spPr>
          <a:xfrm>
            <a:off x="6764670" y="4001730"/>
            <a:ext cx="174728" cy="553998"/>
          </a:xfrm>
          <a:prstGeom prst="rect">
            <a:avLst/>
          </a:prstGeom>
          <a:noFill/>
        </p:spPr>
        <p:txBody>
          <a:bodyPr wrap="none" lIns="0" tIns="0" rIns="0" bIns="0" rtlCol="0">
            <a:spAutoFit/>
          </a:bodyPr>
          <a:lstStyle/>
          <a:p>
            <a:pPr algn="l"/>
            <a:r>
              <a:rPr lang="en-US" sz="3600">
                <a:solidFill>
                  <a:schemeClr val="accent1"/>
                </a:solidFill>
              </a:rPr>
              <a:t>”</a:t>
            </a:r>
          </a:p>
        </p:txBody>
      </p:sp>
    </p:spTree>
    <p:extLst>
      <p:ext uri="{BB962C8B-B14F-4D97-AF65-F5344CB8AC3E}">
        <p14:creationId xmlns:p14="http://schemas.microsoft.com/office/powerpoint/2010/main" val="22182724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hoto with boxed content">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6858000"/>
          </a:xfrm>
          <a:blipFill>
            <a:blip r:embed="rId2"/>
            <a:stretch>
              <a:fillRect/>
            </a:stretch>
          </a:blipFill>
          <a:effectLst/>
        </p:spPr>
        <p:txBody>
          <a:bodyPr vert="horz" wrap="square" lIns="1645920" tIns="2651760" rIns="45720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a:t>
            </a:r>
            <a:br>
              <a:rPr lang="en-US"/>
            </a:br>
            <a:r>
              <a:rPr lang="en-US"/>
              <a:t>your photo here </a:t>
            </a:r>
            <a:br>
              <a:rPr lang="en-US"/>
            </a:br>
            <a:r>
              <a:rPr lang="en-US"/>
              <a:t>or click</a:t>
            </a:r>
            <a:br>
              <a:rPr lang="en-US"/>
            </a:br>
            <a:r>
              <a:rPr lang="en-US"/>
              <a:t>or tap icon</a:t>
            </a:r>
            <a:br>
              <a:rPr lang="en-US"/>
            </a:br>
            <a:r>
              <a:rPr lang="en-US"/>
              <a:t>below </a:t>
            </a:r>
            <a:br>
              <a:rPr lang="en-US"/>
            </a:br>
            <a:r>
              <a:rPr lang="en-US"/>
              <a:t>to insert</a:t>
            </a:r>
          </a:p>
        </p:txBody>
      </p:sp>
      <p:sp>
        <p:nvSpPr>
          <p:cNvPr id="8" name="Rectangle 7">
            <a:extLst>
              <a:ext uri="{FF2B5EF4-FFF2-40B4-BE49-F238E27FC236}">
                <a16:creationId xmlns:a16="http://schemas.microsoft.com/office/drawing/2014/main" id="{4FCBD380-45A1-4F9B-90A9-23506DE084E4}"/>
              </a:ext>
            </a:extLst>
          </p:cNvPr>
          <p:cNvSpPr/>
          <p:nvPr userDrawn="1"/>
        </p:nvSpPr>
        <p:spPr bwMode="auto">
          <a:xfrm>
            <a:off x="584200" y="868680"/>
            <a:ext cx="5120640" cy="5120640"/>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6" name="Text Placeholder 3">
            <a:extLst>
              <a:ext uri="{FF2B5EF4-FFF2-40B4-BE49-F238E27FC236}">
                <a16:creationId xmlns:a16="http://schemas.microsoft.com/office/drawing/2014/main" id="{D7A80F8C-915C-46C0-91D3-DCE93A080D3D}"/>
              </a:ext>
            </a:extLst>
          </p:cNvPr>
          <p:cNvSpPr>
            <a:spLocks noGrp="1"/>
          </p:cNvSpPr>
          <p:nvPr>
            <p:ph type="body" sz="quarter" idx="16"/>
          </p:nvPr>
        </p:nvSpPr>
        <p:spPr>
          <a:xfrm>
            <a:off x="996952" y="1267018"/>
            <a:ext cx="4175124" cy="1107996"/>
          </a:xfrm>
        </p:spPr>
        <p:txBody>
          <a:bodyPr/>
          <a:lstStyle>
            <a:lvl1pPr marL="0" indent="0" algn="l">
              <a:spcBef>
                <a:spcPts val="0"/>
              </a:spcBef>
              <a:buNone/>
              <a:defRPr sz="3600">
                <a:solidFill>
                  <a:schemeClr val="tx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B11CA0A6-642E-4E90-9C03-D8414E2BA4D3}"/>
              </a:ext>
            </a:extLst>
          </p:cNvPr>
          <p:cNvSpPr>
            <a:spLocks noGrp="1"/>
          </p:cNvSpPr>
          <p:nvPr>
            <p:ph type="body" sz="quarter" idx="17"/>
          </p:nvPr>
        </p:nvSpPr>
        <p:spPr>
          <a:xfrm>
            <a:off x="996952" y="2666999"/>
            <a:ext cx="4175124" cy="2923983"/>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80115257-E287-46D1-BB4C-AA8B13D88752}"/>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568344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par>
                                <p:cTn id="7" presetID="6" presetClass="emph" presetSubtype="0" accel="100000" autoRev="1" fill="hold" grpId="0" nodeType="withEffect">
                                  <p:stCondLst>
                                    <p:cond delay="0"/>
                                  </p:stCondLst>
                                  <p:childTnLst>
                                    <p:animScale>
                                      <p:cBhvr>
                                        <p:cTn id="8" dur="500" fill="hold"/>
                                        <p:tgtEl>
                                          <p:spTgt spid="8"/>
                                        </p:tgtEl>
                                      </p:cBhvr>
                                      <p:by x="0" y="0"/>
                                    </p:animScale>
                                  </p:childTnLst>
                                </p:cTn>
                              </p:par>
                              <p:par>
                                <p:cTn id="9" presetID="42" presetClass="path" presetSubtype="0" decel="100000" fill="hold" grpId="2" nodeType="withEffect">
                                  <p:stCondLst>
                                    <p:cond delay="500"/>
                                  </p:stCondLst>
                                  <p:childTnLst>
                                    <p:animMotion origin="layout" path="M -2.70833E-6 0 L -0.21002 0.37338 " pathEditMode="relative" rAng="0" ptsTypes="AA">
                                      <p:cBhvr>
                                        <p:cTn id="10" dur="500" spd="-100000" fill="hold"/>
                                        <p:tgtEl>
                                          <p:spTgt spid="8"/>
                                        </p:tgtEl>
                                        <p:attrNameLst>
                                          <p:attrName>ppt_x</p:attrName>
                                          <p:attrName>ppt_y</p:attrName>
                                        </p:attrNameLst>
                                      </p:cBhvr>
                                      <p:rCtr x="-10508" y="1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eo 3">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uilding, black, large, food&#10;&#10;Description automatically generated">
            <a:extLst>
              <a:ext uri="{FF2B5EF4-FFF2-40B4-BE49-F238E27FC236}">
                <a16:creationId xmlns:a16="http://schemas.microsoft.com/office/drawing/2014/main" id="{C55F4674-1C9F-4D43-A407-4D8EEBC9112A}"/>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99198" y="595116"/>
            <a:ext cx="5667768" cy="5667768"/>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1" name="TextBox 10">
            <a:extLst>
              <a:ext uri="{FF2B5EF4-FFF2-40B4-BE49-F238E27FC236}">
                <a16:creationId xmlns:a16="http://schemas.microsoft.com/office/drawing/2014/main" id="{EE900185-C91D-42C4-BE7F-7C1B9A273DF8}"/>
              </a:ext>
            </a:extLst>
          </p:cNvPr>
          <p:cNvSpPr txBox="1"/>
          <p:nvPr userDrawn="1"/>
        </p:nvSpPr>
        <p:spPr>
          <a:xfrm>
            <a:off x="584200" y="594943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Core OS and Intelligent Edge</a:t>
            </a:r>
          </a:p>
        </p:txBody>
      </p:sp>
    </p:spTree>
    <p:extLst>
      <p:ext uri="{BB962C8B-B14F-4D97-AF65-F5344CB8AC3E}">
        <p14:creationId xmlns:p14="http://schemas.microsoft.com/office/powerpoint/2010/main" val="3337011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ttom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DA2E0E2F-AF7B-4B32-ADD9-C64065CAB8C5}"/>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83215922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op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0829C3B1-5FD6-43C8-A4A9-A447146C50A6}"/>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38301364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8378E22D-46BB-4CDE-A2D2-C7EEFF01B67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5760810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62F75F5A-9513-419B-A43A-C84D8DB0EE09}"/>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1550790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615553"/>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615553"/>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615553"/>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615553"/>
          </a:xfrm>
        </p:spPr>
        <p:txBody>
          <a:bodyPr/>
          <a:lstStyle>
            <a:lvl1pPr marL="0" indent="0" algn="l">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1F433AF-BBB7-4B77-BA84-F53F071A622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26359433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x photo conten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AA898FA5-4139-4CD9-975B-D14D3DA92592}"/>
              </a:ext>
            </a:extLst>
          </p:cNvPr>
          <p:cNvSpPr>
            <a:spLocks noGrp="1"/>
          </p:cNvSpPr>
          <p:nvPr>
            <p:ph type="body" sz="quarter" idx="16"/>
          </p:nvPr>
        </p:nvSpPr>
        <p:spPr>
          <a:xfrm>
            <a:off x="584198" y="3297907"/>
            <a:ext cx="3469069" cy="246221"/>
          </a:xfrm>
        </p:spPr>
        <p:txBody>
          <a:bodyPr/>
          <a:lstStyle>
            <a:lvl1pPr marL="0" indent="0" algn="l">
              <a:spcBef>
                <a:spcPts val="0"/>
              </a:spcBef>
              <a:buNone/>
              <a:defRPr sz="1600"/>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71135C8-C715-4906-B9D0-920B6505AAC0}"/>
              </a:ext>
            </a:extLst>
          </p:cNvPr>
          <p:cNvSpPr>
            <a:spLocks noGrp="1"/>
          </p:cNvSpPr>
          <p:nvPr>
            <p:ph type="pic" sz="quarter" idx="13" hasCustomPrompt="1"/>
          </p:nvPr>
        </p:nvSpPr>
        <p:spPr bwMode="gray">
          <a:xfrm>
            <a:off x="588262"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6" name="Title 7">
            <a:extLst>
              <a:ext uri="{FF2B5EF4-FFF2-40B4-BE49-F238E27FC236}">
                <a16:creationId xmlns:a16="http://schemas.microsoft.com/office/drawing/2014/main" id="{1068B44D-FDE0-4AAB-9472-EBE40B99A18B}"/>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7" name="Text Placeholder 3">
            <a:extLst>
              <a:ext uri="{FF2B5EF4-FFF2-40B4-BE49-F238E27FC236}">
                <a16:creationId xmlns:a16="http://schemas.microsoft.com/office/drawing/2014/main" id="{AA173FD7-9C0C-401C-977F-E3600A1009CF}"/>
              </a:ext>
            </a:extLst>
          </p:cNvPr>
          <p:cNvSpPr>
            <a:spLocks noGrp="1"/>
          </p:cNvSpPr>
          <p:nvPr>
            <p:ph type="body" sz="quarter" idx="17"/>
          </p:nvPr>
        </p:nvSpPr>
        <p:spPr>
          <a:xfrm>
            <a:off x="4358386" y="3297907"/>
            <a:ext cx="3469069" cy="246221"/>
          </a:xfrm>
        </p:spPr>
        <p:txBody>
          <a:bodyPr/>
          <a:lstStyle>
            <a:lvl1pPr marL="0" indent="0" algn="l">
              <a:spcBef>
                <a:spcPts val="0"/>
              </a:spcBef>
              <a:buNone/>
              <a:defRPr sz="1600"/>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782D12B8-D39B-4BF3-8687-A1BE9D489877}"/>
              </a:ext>
            </a:extLst>
          </p:cNvPr>
          <p:cNvSpPr>
            <a:spLocks noGrp="1"/>
          </p:cNvSpPr>
          <p:nvPr>
            <p:ph type="pic" sz="quarter" idx="18" hasCustomPrompt="1"/>
          </p:nvPr>
        </p:nvSpPr>
        <p:spPr bwMode="gray">
          <a:xfrm>
            <a:off x="4362450"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9" name="Text Placeholder 3">
            <a:extLst>
              <a:ext uri="{FF2B5EF4-FFF2-40B4-BE49-F238E27FC236}">
                <a16:creationId xmlns:a16="http://schemas.microsoft.com/office/drawing/2014/main" id="{5136DE26-84AC-47E6-8C58-BABB89061091}"/>
              </a:ext>
            </a:extLst>
          </p:cNvPr>
          <p:cNvSpPr>
            <a:spLocks noGrp="1"/>
          </p:cNvSpPr>
          <p:nvPr>
            <p:ph type="body" sz="quarter" idx="19"/>
          </p:nvPr>
        </p:nvSpPr>
        <p:spPr>
          <a:xfrm>
            <a:off x="8128510" y="3297907"/>
            <a:ext cx="3469069" cy="246221"/>
          </a:xfrm>
        </p:spPr>
        <p:txBody>
          <a:bodyPr/>
          <a:lstStyle>
            <a:lvl1pPr marL="0" indent="0" algn="l">
              <a:spcBef>
                <a:spcPts val="0"/>
              </a:spcBef>
              <a:buNone/>
              <a:defRPr sz="1600"/>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7B88FB03-AFEE-43C0-B307-386FD4191CEA}"/>
              </a:ext>
            </a:extLst>
          </p:cNvPr>
          <p:cNvSpPr>
            <a:spLocks noGrp="1"/>
          </p:cNvSpPr>
          <p:nvPr>
            <p:ph type="pic" sz="quarter" idx="20" hasCustomPrompt="1"/>
          </p:nvPr>
        </p:nvSpPr>
        <p:spPr bwMode="gray">
          <a:xfrm>
            <a:off x="8132574"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A6910918-77C3-4CB0-B84F-86F28F5496E1}"/>
              </a:ext>
            </a:extLst>
          </p:cNvPr>
          <p:cNvSpPr>
            <a:spLocks noGrp="1"/>
          </p:cNvSpPr>
          <p:nvPr>
            <p:ph type="body" sz="quarter" idx="21"/>
          </p:nvPr>
        </p:nvSpPr>
        <p:spPr>
          <a:xfrm>
            <a:off x="584198" y="6018372"/>
            <a:ext cx="3469069" cy="246221"/>
          </a:xfrm>
        </p:spPr>
        <p:txBody>
          <a:bodyPr/>
          <a:lstStyle>
            <a:lvl1pPr marL="0" indent="0" algn="l">
              <a:spcBef>
                <a:spcPts val="0"/>
              </a:spcBef>
              <a:buNone/>
              <a:defRPr sz="1600"/>
            </a:lvl1pPr>
          </a:lstStyle>
          <a:p>
            <a:pPr lvl="0"/>
            <a:r>
              <a:rPr lang="en-US"/>
              <a:t>Click to edit Master text styles</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1D689E5C-AD5E-4A91-87A6-E55AA726DDE6}"/>
              </a:ext>
            </a:extLst>
          </p:cNvPr>
          <p:cNvSpPr>
            <a:spLocks noGrp="1"/>
          </p:cNvSpPr>
          <p:nvPr>
            <p:ph type="pic" sz="quarter" idx="22" hasCustomPrompt="1"/>
          </p:nvPr>
        </p:nvSpPr>
        <p:spPr bwMode="gray">
          <a:xfrm>
            <a:off x="588262"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3" name="Text Placeholder 3">
            <a:extLst>
              <a:ext uri="{FF2B5EF4-FFF2-40B4-BE49-F238E27FC236}">
                <a16:creationId xmlns:a16="http://schemas.microsoft.com/office/drawing/2014/main" id="{633DBE78-A931-4D22-8064-1F41CEC37F96}"/>
              </a:ext>
            </a:extLst>
          </p:cNvPr>
          <p:cNvSpPr>
            <a:spLocks noGrp="1"/>
          </p:cNvSpPr>
          <p:nvPr>
            <p:ph type="body" sz="quarter" idx="23"/>
          </p:nvPr>
        </p:nvSpPr>
        <p:spPr>
          <a:xfrm>
            <a:off x="4358386" y="6018372"/>
            <a:ext cx="3469069" cy="246221"/>
          </a:xfrm>
        </p:spPr>
        <p:txBody>
          <a:bodyPr/>
          <a:lstStyle>
            <a:lvl1pPr marL="0" indent="0" algn="l">
              <a:spcBef>
                <a:spcPts val="0"/>
              </a:spcBef>
              <a:buNone/>
              <a:defRPr sz="1600"/>
            </a:lvl1pPr>
          </a:lstStyle>
          <a:p>
            <a:pPr lvl="0"/>
            <a:r>
              <a:rPr lang="en-US"/>
              <a:t>Click to edit Master text styles</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EFD0E6C4-D2B8-43AC-82C6-9274C0DEF90B}"/>
              </a:ext>
            </a:extLst>
          </p:cNvPr>
          <p:cNvSpPr>
            <a:spLocks noGrp="1"/>
          </p:cNvSpPr>
          <p:nvPr>
            <p:ph type="pic" sz="quarter" idx="24" hasCustomPrompt="1"/>
          </p:nvPr>
        </p:nvSpPr>
        <p:spPr bwMode="gray">
          <a:xfrm>
            <a:off x="4362450"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5" name="Text Placeholder 3">
            <a:extLst>
              <a:ext uri="{FF2B5EF4-FFF2-40B4-BE49-F238E27FC236}">
                <a16:creationId xmlns:a16="http://schemas.microsoft.com/office/drawing/2014/main" id="{4BB6EBFA-9280-4898-8136-05F02689B792}"/>
              </a:ext>
            </a:extLst>
          </p:cNvPr>
          <p:cNvSpPr>
            <a:spLocks noGrp="1"/>
          </p:cNvSpPr>
          <p:nvPr>
            <p:ph type="body" sz="quarter" idx="25"/>
          </p:nvPr>
        </p:nvSpPr>
        <p:spPr>
          <a:xfrm>
            <a:off x="8128510" y="6018372"/>
            <a:ext cx="3469069" cy="246221"/>
          </a:xfrm>
        </p:spPr>
        <p:txBody>
          <a:bodyPr/>
          <a:lstStyle>
            <a:lvl1pPr marL="0" indent="0" algn="l">
              <a:spcBef>
                <a:spcPts val="0"/>
              </a:spcBef>
              <a:buNone/>
              <a:defRPr sz="1600"/>
            </a:lvl1pPr>
          </a:lstStyle>
          <a:p>
            <a:pPr lvl="0"/>
            <a:r>
              <a:rPr lang="en-US"/>
              <a:t>Click to edit Master text styles</a:t>
            </a:r>
          </a:p>
        </p:txBody>
      </p:sp>
      <p:sp>
        <p:nvSpPr>
          <p:cNvPr id="26" name="Picture Placeholder" descr="This photo is a 'placeholder' only. Drag or drop your photo here, or click and tap the center to insert a photo.">
            <a:extLst>
              <a:ext uri="{FF2B5EF4-FFF2-40B4-BE49-F238E27FC236}">
                <a16:creationId xmlns:a16="http://schemas.microsoft.com/office/drawing/2014/main" id="{CA962D04-57E2-4BB5-8BA7-38F1F8D7CEEB}"/>
              </a:ext>
            </a:extLst>
          </p:cNvPr>
          <p:cNvSpPr>
            <a:spLocks noGrp="1"/>
          </p:cNvSpPr>
          <p:nvPr>
            <p:ph type="pic" sz="quarter" idx="26" hasCustomPrompt="1"/>
          </p:nvPr>
        </p:nvSpPr>
        <p:spPr bwMode="gray">
          <a:xfrm>
            <a:off x="8132574"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7" name="TextBox 26">
            <a:extLst>
              <a:ext uri="{FF2B5EF4-FFF2-40B4-BE49-F238E27FC236}">
                <a16:creationId xmlns:a16="http://schemas.microsoft.com/office/drawing/2014/main" id="{69D13E91-C0D3-4150-9C42-87C58EAA500A}"/>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1165821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2448">
          <p15:clr>
            <a:srgbClr val="5ACBF0"/>
          </p15:clr>
        </p15:guide>
        <p15:guide id="9" pos="512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1436688"/>
            <a:ext cx="3494088" cy="4832350"/>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FCE0B57E-CAD9-49D5-AAF1-B38127453930}"/>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07816537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Dark blue) -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a:outerShdw blurRad="1524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13729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hite) -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382336-8312-4A74-994C-BBC0184437B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1033758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Gray) - Cont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1676539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130851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y title - 5 icon lis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81CDEAF-6103-42B3-894B-1F3C4BAB4333}"/>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6787620" y="976233"/>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6" y="6605851"/>
            <a:ext cx="1840247"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5" name="Oval 14">
            <a:extLst>
              <a:ext uri="{FF2B5EF4-FFF2-40B4-BE49-F238E27FC236}">
                <a16:creationId xmlns:a16="http://schemas.microsoft.com/office/drawing/2014/main" id="{E1E87194-7FE3-4BAD-AF4D-49F1823EEAE9}"/>
              </a:ext>
            </a:extLst>
          </p:cNvPr>
          <p:cNvSpPr/>
          <p:nvPr/>
        </p:nvSpPr>
        <p:spPr bwMode="auto">
          <a:xfrm>
            <a:off x="5732794" y="1890565"/>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8E506F3B-DC3F-4486-8433-C96948E00CEB}"/>
              </a:ext>
            </a:extLst>
          </p:cNvPr>
          <p:cNvSpPr/>
          <p:nvPr/>
        </p:nvSpPr>
        <p:spPr bwMode="auto">
          <a:xfrm>
            <a:off x="5732794" y="744753"/>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CB7FB382-FACF-4EEB-98C3-7D53959B9B70}"/>
              </a:ext>
            </a:extLst>
          </p:cNvPr>
          <p:cNvSpPr/>
          <p:nvPr/>
        </p:nvSpPr>
        <p:spPr bwMode="auto">
          <a:xfrm>
            <a:off x="5732794" y="5328001"/>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E182269C-F1FE-41FB-902F-B3AFDF88CC04}"/>
              </a:ext>
            </a:extLst>
          </p:cNvPr>
          <p:cNvSpPr/>
          <p:nvPr/>
        </p:nvSpPr>
        <p:spPr bwMode="auto">
          <a:xfrm>
            <a:off x="5732794" y="4182189"/>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BC8FF0B1-90D3-451E-9309-F122FBDFD489}"/>
              </a:ext>
            </a:extLst>
          </p:cNvPr>
          <p:cNvSpPr/>
          <p:nvPr/>
        </p:nvSpPr>
        <p:spPr bwMode="auto">
          <a:xfrm>
            <a:off x="5732794" y="3036377"/>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 Placeholder 6">
            <a:extLst>
              <a:ext uri="{FF2B5EF4-FFF2-40B4-BE49-F238E27FC236}">
                <a16:creationId xmlns:a16="http://schemas.microsoft.com/office/drawing/2014/main" id="{6AF9F175-6681-4A65-94F5-276BA5C80906}"/>
              </a:ext>
            </a:extLst>
          </p:cNvPr>
          <p:cNvSpPr>
            <a:spLocks noGrp="1"/>
          </p:cNvSpPr>
          <p:nvPr userDrawn="1">
            <p:ph type="body" sz="quarter" idx="11"/>
          </p:nvPr>
        </p:nvSpPr>
        <p:spPr>
          <a:xfrm>
            <a:off x="6787620" y="2122045"/>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79" name="Text Placeholder 6">
            <a:extLst>
              <a:ext uri="{FF2B5EF4-FFF2-40B4-BE49-F238E27FC236}">
                <a16:creationId xmlns:a16="http://schemas.microsoft.com/office/drawing/2014/main" id="{3047C228-171C-477B-B53B-53662E6F44A6}"/>
              </a:ext>
            </a:extLst>
          </p:cNvPr>
          <p:cNvSpPr>
            <a:spLocks noGrp="1"/>
          </p:cNvSpPr>
          <p:nvPr userDrawn="1">
            <p:ph type="body" sz="quarter" idx="12"/>
          </p:nvPr>
        </p:nvSpPr>
        <p:spPr>
          <a:xfrm>
            <a:off x="6787620" y="3267857"/>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80" name="Text Placeholder 6">
            <a:extLst>
              <a:ext uri="{FF2B5EF4-FFF2-40B4-BE49-F238E27FC236}">
                <a16:creationId xmlns:a16="http://schemas.microsoft.com/office/drawing/2014/main" id="{91CEF908-EE06-4776-AF85-E846F4B428C1}"/>
              </a:ext>
            </a:extLst>
          </p:cNvPr>
          <p:cNvSpPr>
            <a:spLocks noGrp="1"/>
          </p:cNvSpPr>
          <p:nvPr userDrawn="1">
            <p:ph type="body" sz="quarter" idx="13"/>
          </p:nvPr>
        </p:nvSpPr>
        <p:spPr>
          <a:xfrm>
            <a:off x="6787620" y="4413669"/>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
        <p:nvSpPr>
          <p:cNvPr id="81" name="Text Placeholder 6">
            <a:extLst>
              <a:ext uri="{FF2B5EF4-FFF2-40B4-BE49-F238E27FC236}">
                <a16:creationId xmlns:a16="http://schemas.microsoft.com/office/drawing/2014/main" id="{56E4B84A-F200-4DD0-A35C-6DD97A8B8A05}"/>
              </a:ext>
            </a:extLst>
          </p:cNvPr>
          <p:cNvSpPr>
            <a:spLocks noGrp="1"/>
          </p:cNvSpPr>
          <p:nvPr userDrawn="1">
            <p:ph type="body" sz="quarter" idx="14"/>
          </p:nvPr>
        </p:nvSpPr>
        <p:spPr>
          <a:xfrm>
            <a:off x="6787620" y="5559481"/>
            <a:ext cx="4793154" cy="276999"/>
          </a:xfrm>
        </p:spPr>
        <p:txBody>
          <a:bodyPr anchor="ctr" anchorCtr="0"/>
          <a:lstStyle>
            <a:lvl1pPr marL="0" indent="0">
              <a:spcBef>
                <a:spcPts val="0"/>
              </a:spcBef>
              <a:spcAft>
                <a:spcPts val="600"/>
              </a:spcAft>
              <a:buNone/>
              <a:defRPr sz="1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64379312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737715-EFA0-4044-B14B-C86ADE3789F4}"/>
              </a:ext>
              <a:ext uri="{C183D7F6-B498-43B3-948B-1728B52AA6E4}">
                <adec:decorative xmlns:adec="http://schemas.microsoft.com/office/drawing/2017/decorative" val="1"/>
              </a:ext>
            </a:extLst>
          </p:cNvPr>
          <p:cNvSpPr/>
          <p:nvPr userDrawn="1"/>
        </p:nvSpPr>
        <p:spPr bwMode="blackWhite">
          <a:xfrm>
            <a:off x="0" y="0"/>
            <a:ext cx="60960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6BF09AD-256C-4936-AE70-97DE6263A6AB}"/>
              </a:ext>
              <a:ext uri="{C183D7F6-B498-43B3-948B-1728B52AA6E4}">
                <adec:decorative xmlns:adec="http://schemas.microsoft.com/office/drawing/2017/decorative" val="1"/>
              </a:ext>
            </a:extLst>
          </p:cNvPr>
          <p:cNvSpPr/>
          <p:nvPr userDrawn="1"/>
        </p:nvSpPr>
        <p:spPr bwMode="blackWhite">
          <a:xfrm>
            <a:off x="6096000" y="0"/>
            <a:ext cx="60960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itle 2">
            <a:extLst>
              <a:ext uri="{FF2B5EF4-FFF2-40B4-BE49-F238E27FC236}">
                <a16:creationId xmlns:a16="http://schemas.microsoft.com/office/drawing/2014/main" id="{869A0AB1-6BB3-426F-95C2-2312D294D230}"/>
              </a:ext>
            </a:extLst>
          </p:cNvPr>
          <p:cNvSpPr>
            <a:spLocks noGrp="1"/>
          </p:cNvSpPr>
          <p:nvPr>
            <p:ph type="title"/>
          </p:nvPr>
        </p:nvSpPr>
        <p:spPr>
          <a:xfrm>
            <a:off x="588264" y="3244334"/>
            <a:ext cx="4593336" cy="369332"/>
          </a:xfrm>
        </p:spPr>
        <p:txBody>
          <a:bodyPr anchor="ctr" anchorCtr="0"/>
          <a:lstStyle>
            <a:lvl1pPr>
              <a:defRPr sz="2400"/>
            </a:lvl1pPr>
          </a:lstStyle>
          <a:p>
            <a:r>
              <a:rPr lang="en-US"/>
              <a:t>Click to edit Master title style</a:t>
            </a:r>
          </a:p>
        </p:txBody>
      </p:sp>
      <p:sp>
        <p:nvSpPr>
          <p:cNvPr id="12" name="Title 2">
            <a:extLst>
              <a:ext uri="{FF2B5EF4-FFF2-40B4-BE49-F238E27FC236}">
                <a16:creationId xmlns:a16="http://schemas.microsoft.com/office/drawing/2014/main" id="{DCF6396D-67B6-4D04-9611-73F20A4963F7}"/>
              </a:ext>
            </a:extLst>
          </p:cNvPr>
          <p:cNvSpPr txBox="1">
            <a:spLocks/>
          </p:cNvSpPr>
          <p:nvPr userDrawn="1"/>
        </p:nvSpPr>
        <p:spPr>
          <a:xfrm>
            <a:off x="6684264" y="3244334"/>
            <a:ext cx="4593336" cy="36933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US" sz="2400"/>
              <a:t>Click to edit Master title style</a:t>
            </a:r>
          </a:p>
        </p:txBody>
      </p:sp>
      <p:sp>
        <p:nvSpPr>
          <p:cNvPr id="14" name="TextBox 13">
            <a:extLst>
              <a:ext uri="{FF2B5EF4-FFF2-40B4-BE49-F238E27FC236}">
                <a16:creationId xmlns:a16="http://schemas.microsoft.com/office/drawing/2014/main" id="{F691E081-F473-4023-A819-598B37820B08}"/>
              </a:ext>
            </a:extLst>
          </p:cNvPr>
          <p:cNvSpPr txBox="1"/>
          <p:nvPr userDrawn="1"/>
        </p:nvSpPr>
        <p:spPr>
          <a:xfrm>
            <a:off x="588264" y="6605851"/>
            <a:ext cx="184024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8853339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Right side boxe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10B715-8602-489B-BF0F-5C5C889DA65E}"/>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058160"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200650" y="585788"/>
            <a:ext cx="6406642" cy="5683248"/>
          </a:xfrm>
        </p:spPr>
        <p:txBody>
          <a:bodyPr anchor="ctr" anchorCtr="0">
            <a:normAutofit/>
          </a:bodyPr>
          <a:lstStyle>
            <a:lvl1pPr marL="274320" indent="-274320">
              <a:spcAft>
                <a:spcPts val="1200"/>
              </a:spcAft>
              <a:buClr>
                <a:schemeClr val="tx1">
                  <a:lumMod val="50000"/>
                  <a:lumOff val="50000"/>
                </a:schemeClr>
              </a:buClr>
              <a:buSzPct val="100000"/>
              <a:buFont typeface="Arial" panose="020B0604020202020204" pitchFamily="34" charset="0"/>
              <a:buChar char="•"/>
              <a:defRPr sz="24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4410885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059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1004888"/>
            <a:ext cx="5951429" cy="1949450"/>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6" name="Rectangle 5">
            <a:extLst>
              <a:ext uri="{FF2B5EF4-FFF2-40B4-BE49-F238E27FC236}">
                <a16:creationId xmlns:a16="http://schemas.microsoft.com/office/drawing/2014/main" id="{33522EF1-5068-4025-B51A-18B6E0279C4B}"/>
              </a:ext>
              <a:ext uri="{C183D7F6-B498-43B3-948B-1728B52AA6E4}">
                <adec:decorative xmlns:adec="http://schemas.microsoft.com/office/drawing/2017/decorative" val="1"/>
              </a:ext>
            </a:extLst>
          </p:cNvPr>
          <p:cNvSpPr/>
          <p:nvPr userDrawn="1"/>
        </p:nvSpPr>
        <p:spPr bwMode="blackWhite">
          <a:xfrm>
            <a:off x="4939791" y="350996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6">
            <a:extLst>
              <a:ext uri="{FF2B5EF4-FFF2-40B4-BE49-F238E27FC236}">
                <a16:creationId xmlns:a16="http://schemas.microsoft.com/office/drawing/2014/main" id="{807D3AB2-2906-44B4-9ABE-DBBCA25522D8}"/>
              </a:ext>
            </a:extLst>
          </p:cNvPr>
          <p:cNvSpPr>
            <a:spLocks noGrp="1"/>
          </p:cNvSpPr>
          <p:nvPr>
            <p:ph type="body" sz="quarter" idx="11"/>
          </p:nvPr>
        </p:nvSpPr>
        <p:spPr>
          <a:xfrm>
            <a:off x="5449996" y="3914258"/>
            <a:ext cx="5951429" cy="1949450"/>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32549180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3 rows boxed content">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2302"/>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63365"/>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549173"/>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810236"/>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4496045"/>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4757108"/>
            <a:ext cx="5951429" cy="1258804"/>
          </a:xfrm>
        </p:spPr>
        <p:txBody>
          <a:bodyPr anchor="ctr" anchorCtr="0">
            <a:normAutofit/>
          </a:bodyPr>
          <a:lstStyle>
            <a:lvl1pPr marL="0" indent="0">
              <a:spcAft>
                <a:spcPts val="1200"/>
              </a:spcAft>
              <a:buNone/>
              <a:defRPr sz="24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1030603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4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58578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58755"/>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061661"/>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334628"/>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501340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5286375"/>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
        <p:nvSpPr>
          <p:cNvPr id="13" name="Rectangle 12">
            <a:extLst>
              <a:ext uri="{FF2B5EF4-FFF2-40B4-BE49-F238E27FC236}">
                <a16:creationId xmlns:a16="http://schemas.microsoft.com/office/drawing/2014/main" id="{23A96E80-2AAC-44BF-8183-F8BAD1A04DA7}"/>
              </a:ext>
              <a:ext uri="{C183D7F6-B498-43B3-948B-1728B52AA6E4}">
                <adec:decorative xmlns:adec="http://schemas.microsoft.com/office/drawing/2017/decorative" val="1"/>
              </a:ext>
            </a:extLst>
          </p:cNvPr>
          <p:cNvSpPr/>
          <p:nvPr userDrawn="1"/>
        </p:nvSpPr>
        <p:spPr bwMode="blackWhite">
          <a:xfrm>
            <a:off x="4939791" y="3537534"/>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6">
            <a:extLst>
              <a:ext uri="{FF2B5EF4-FFF2-40B4-BE49-F238E27FC236}">
                <a16:creationId xmlns:a16="http://schemas.microsoft.com/office/drawing/2014/main" id="{EBBFAAA6-D94E-4B49-A5B8-95CEB43B2ED7}"/>
              </a:ext>
            </a:extLst>
          </p:cNvPr>
          <p:cNvSpPr>
            <a:spLocks noGrp="1"/>
          </p:cNvSpPr>
          <p:nvPr>
            <p:ph type="body" sz="quarter" idx="13"/>
          </p:nvPr>
        </p:nvSpPr>
        <p:spPr>
          <a:xfrm>
            <a:off x="5449996" y="3810501"/>
            <a:ext cx="5951429" cy="712870"/>
          </a:xfrm>
        </p:spPr>
        <p:txBody>
          <a:bodyPr anchor="ctr" anchorCtr="0">
            <a:normAutofit/>
          </a:bodyPr>
          <a:lstStyle>
            <a:lvl1pPr marL="0" indent="0">
              <a:spcAft>
                <a:spcPts val="1200"/>
              </a:spcAft>
              <a:buNone/>
              <a:defRPr sz="22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0522813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189678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Blac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36316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0819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4928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so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737800" cy="1107996"/>
          </a:xfrm>
        </p:spPr>
        <p:txBody>
          <a:bodyPr wrap="square"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73404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Speaker title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734044"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3" name="Picture 12">
            <a:extLst>
              <a:ext uri="{FF2B5EF4-FFF2-40B4-BE49-F238E27FC236}">
                <a16:creationId xmlns:a16="http://schemas.microsoft.com/office/drawing/2014/main" id="{640B65C8-FC36-481E-A2C5-2DB90C67F2C0}"/>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8" name="TextBox 7">
            <a:extLst>
              <a:ext uri="{FF2B5EF4-FFF2-40B4-BE49-F238E27FC236}">
                <a16:creationId xmlns:a16="http://schemas.microsoft.com/office/drawing/2014/main" id="{C354C346-F966-482F-B29E-D7420901D0C5}"/>
              </a:ext>
            </a:extLst>
          </p:cNvPr>
          <p:cNvSpPr txBox="1"/>
          <p:nvPr userDrawn="1"/>
        </p:nvSpPr>
        <p:spPr>
          <a:xfrm>
            <a:off x="582043"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COSINE</a:t>
            </a:r>
          </a:p>
        </p:txBody>
      </p:sp>
      <p:pic>
        <p:nvPicPr>
          <p:cNvPr id="4" name="Picture 3">
            <a:extLst>
              <a:ext uri="{FF2B5EF4-FFF2-40B4-BE49-F238E27FC236}">
                <a16:creationId xmlns:a16="http://schemas.microsoft.com/office/drawing/2014/main" id="{5808B754-00D3-4C90-A51D-F701EB1A8D2F}"/>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847759" y="2241659"/>
            <a:ext cx="4761629" cy="3075723"/>
          </a:xfrm>
          <a:prstGeom prst="rect">
            <a:avLst/>
          </a:prstGeom>
        </p:spPr>
      </p:pic>
    </p:spTree>
    <p:extLst>
      <p:ext uri="{BB962C8B-B14F-4D97-AF65-F5344CB8AC3E}">
        <p14:creationId xmlns:p14="http://schemas.microsoft.com/office/powerpoint/2010/main" val="1914427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amp;A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38859"/>
            <a:ext cx="9141397" cy="692497"/>
          </a:xfrm>
          <a:noFill/>
        </p:spPr>
        <p:txBody>
          <a:bodyPr wrap="square" lIns="0" tIns="0" rIns="0" bIns="0" anchor="ctr" anchorCtr="0">
            <a:spAutoFit/>
          </a:bodyPr>
          <a:lstStyle>
            <a:lvl1pPr algn="l" defTabSz="932742" rtl="0" eaLnBrk="1" latinLnBrk="0" hangingPunct="1">
              <a:lnSpc>
                <a:spcPct val="90000"/>
              </a:lnSpc>
              <a:spcBef>
                <a:spcPct val="0"/>
              </a:spcBef>
              <a:buNone/>
              <a:defRPr lang="en-US" sz="5000" b="0" kern="1200" cap="none" spc="-50" baseline="0" dirty="0">
                <a:ln w="3175">
                  <a:noFill/>
                </a:ln>
                <a:solidFill>
                  <a:schemeClr val="tx1"/>
                </a:solidFill>
                <a:effectLst/>
                <a:latin typeface="+mj-lt"/>
                <a:ea typeface="+mn-ea"/>
                <a:cs typeface="Segoe UI" pitchFamily="34" charset="0"/>
              </a:defRPr>
            </a:lvl1pPr>
          </a:lstStyle>
          <a:p>
            <a:r>
              <a:rPr lang="en-US"/>
              <a:t>Q&amp;A</a:t>
            </a:r>
          </a:p>
        </p:txBody>
      </p:sp>
    </p:spTree>
    <p:extLst>
      <p:ext uri="{BB962C8B-B14F-4D97-AF65-F5344CB8AC3E}">
        <p14:creationId xmlns:p14="http://schemas.microsoft.com/office/powerpoint/2010/main" val="2636037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ank you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38859"/>
            <a:ext cx="9141397" cy="692497"/>
          </a:xfrm>
          <a:noFill/>
        </p:spPr>
        <p:txBody>
          <a:bodyPr wrap="square" lIns="0" tIns="0" rIns="0" bIns="0" anchor="ctr" anchorCtr="0">
            <a:spAutoFit/>
          </a:bodyPr>
          <a:lstStyle>
            <a:lvl1pPr algn="l" defTabSz="932742" rtl="0" eaLnBrk="1" latinLnBrk="0" hangingPunct="1">
              <a:lnSpc>
                <a:spcPct val="90000"/>
              </a:lnSpc>
              <a:spcBef>
                <a:spcPct val="0"/>
              </a:spcBef>
              <a:buNone/>
              <a:defRPr lang="en-US" sz="5000" b="0" kern="1200" cap="none" spc="-50" baseline="0" dirty="0">
                <a:ln w="3175">
                  <a:noFill/>
                </a:ln>
                <a:solidFill>
                  <a:schemeClr val="tx1"/>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2542677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5541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306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2557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Black)">
    <p:bg>
      <p:bgPr>
        <a:solidFill>
          <a:schemeClr val="bg1"/>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9341845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otes (Black)">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603726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8BAF34-1DDA-4C3B-AA61-182BD01BCF72}"/>
              </a:ext>
              <a:ext uri="{C183D7F6-B498-43B3-948B-1728B52AA6E4}">
                <adec:decorative xmlns:adec="http://schemas.microsoft.com/office/drawing/2017/decorative" val="1"/>
              </a:ext>
            </a:extLst>
          </p:cNvPr>
          <p:cNvSpPr/>
          <p:nvPr userDrawn="1"/>
        </p:nvSpPr>
        <p:spPr bwMode="blackWhite">
          <a:xfrm>
            <a:off x="0" y="0"/>
            <a:ext cx="121920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163948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52A8F5-2EE9-4CAB-8C26-4CED82F62674}"/>
              </a:ext>
              <a:ext uri="{C183D7F6-B498-43B3-948B-1728B52AA6E4}">
                <adec:decorative xmlns:adec="http://schemas.microsoft.com/office/drawing/2017/decorative" val="1"/>
              </a:ext>
            </a:extLst>
          </p:cNvPr>
          <p:cNvSpPr/>
          <p:nvPr userDrawn="1"/>
        </p:nvSpPr>
        <p:spPr bwMode="blackWhite">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7984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ey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E3B626-5488-4E61-BA94-5B0973216368}"/>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44649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Iso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737800" cy="1107996"/>
          </a:xfrm>
        </p:spPr>
        <p:txBody>
          <a:bodyPr wrap="square"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73404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Speaker title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734044"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3" name="Picture 12">
            <a:extLst>
              <a:ext uri="{FF2B5EF4-FFF2-40B4-BE49-F238E27FC236}">
                <a16:creationId xmlns:a16="http://schemas.microsoft.com/office/drawing/2014/main" id="{9288FA16-CBD6-4E4C-A29C-07D851D4A936}"/>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extBox 11">
            <a:extLst>
              <a:ext uri="{FF2B5EF4-FFF2-40B4-BE49-F238E27FC236}">
                <a16:creationId xmlns:a16="http://schemas.microsoft.com/office/drawing/2014/main" id="{17CBB113-496E-4A60-BDBB-A5C24933AD65}"/>
              </a:ext>
            </a:extLst>
          </p:cNvPr>
          <p:cNvSpPr txBox="1"/>
          <p:nvPr userDrawn="1"/>
        </p:nvSpPr>
        <p:spPr>
          <a:xfrm>
            <a:off x="582043"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COSINE</a:t>
            </a:r>
          </a:p>
        </p:txBody>
      </p:sp>
      <p:pic>
        <p:nvPicPr>
          <p:cNvPr id="4" name="Picture 3" descr="A picture containing table, toy, sitting, blue&#10;&#10;Description automatically generated">
            <a:extLst>
              <a:ext uri="{FF2B5EF4-FFF2-40B4-BE49-F238E27FC236}">
                <a16:creationId xmlns:a16="http://schemas.microsoft.com/office/drawing/2014/main" id="{12A10B7D-FB39-4DA2-9020-E828DE3DA8FB}"/>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930460" y="1249680"/>
            <a:ext cx="4678928" cy="4120513"/>
          </a:xfrm>
          <a:prstGeom prst="rect">
            <a:avLst/>
          </a:prstGeom>
        </p:spPr>
      </p:pic>
    </p:spTree>
    <p:extLst>
      <p:ext uri="{BB962C8B-B14F-4D97-AF65-F5344CB8AC3E}">
        <p14:creationId xmlns:p14="http://schemas.microsoft.com/office/powerpoint/2010/main" val="2762261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7A8619-426D-42E8-B348-5897C198541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5303266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A8F35AE-E85D-4B77-B061-8E79AF875891}"/>
              </a:ext>
            </a:extLst>
          </p:cNvPr>
          <p:cNvPicPr>
            <a:picLocks noChangeAspect="1"/>
          </p:cNvPicPr>
          <p:nvPr userDrawn="1"/>
        </p:nvPicPr>
        <p:blipFill>
          <a:blip r:embed="rId2"/>
          <a:stretch>
            <a:fillRect/>
          </a:stretch>
        </p:blipFill>
        <p:spPr>
          <a:xfrm>
            <a:off x="365913" y="379657"/>
            <a:ext cx="5730087" cy="1929081"/>
          </a:xfrm>
          <a:prstGeom prst="rect">
            <a:avLst/>
          </a:prstGeom>
        </p:spPr>
      </p:pic>
      <p:pic>
        <p:nvPicPr>
          <p:cNvPr id="15" name="Picture 14">
            <a:extLst>
              <a:ext uri="{FF2B5EF4-FFF2-40B4-BE49-F238E27FC236}">
                <a16:creationId xmlns:a16="http://schemas.microsoft.com/office/drawing/2014/main" id="{3F0C5654-1DA2-4912-9353-041616A151F8}"/>
              </a:ext>
            </a:extLst>
          </p:cNvPr>
          <p:cNvPicPr>
            <a:picLocks noChangeAspect="1"/>
          </p:cNvPicPr>
          <p:nvPr userDrawn="1"/>
        </p:nvPicPr>
        <p:blipFill>
          <a:blip r:embed="rId3"/>
          <a:stretch>
            <a:fillRect/>
          </a:stretch>
        </p:blipFill>
        <p:spPr>
          <a:xfrm>
            <a:off x="365913" y="2705916"/>
            <a:ext cx="7473405" cy="3772427"/>
          </a:xfrm>
          <a:prstGeom prst="rect">
            <a:avLst/>
          </a:prstGeom>
        </p:spPr>
      </p:pic>
      <p:sp>
        <p:nvSpPr>
          <p:cNvPr id="18" name="Rectangle 17">
            <a:extLst>
              <a:ext uri="{FF2B5EF4-FFF2-40B4-BE49-F238E27FC236}">
                <a16:creationId xmlns:a16="http://schemas.microsoft.com/office/drawing/2014/main" id="{2B7A7CEF-B149-4548-AB9B-74F6DBCEA6FD}"/>
              </a:ext>
            </a:extLst>
          </p:cNvPr>
          <p:cNvSpPr/>
          <p:nvPr userDrawn="1"/>
        </p:nvSpPr>
        <p:spPr>
          <a:xfrm>
            <a:off x="10456378" y="1101296"/>
            <a:ext cx="640080" cy="640080"/>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7A9A36-178E-4163-8F91-62D077A93EF8}"/>
              </a:ext>
            </a:extLst>
          </p:cNvPr>
          <p:cNvSpPr/>
          <p:nvPr userDrawn="1"/>
        </p:nvSpPr>
        <p:spPr>
          <a:xfrm>
            <a:off x="10456378" y="1822935"/>
            <a:ext cx="640080" cy="64008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D42427-8FD9-4F32-BC9F-B19CBA3EB547}"/>
              </a:ext>
            </a:extLst>
          </p:cNvPr>
          <p:cNvSpPr/>
          <p:nvPr userDrawn="1"/>
        </p:nvSpPr>
        <p:spPr>
          <a:xfrm>
            <a:off x="10456378" y="2544574"/>
            <a:ext cx="640080" cy="640080"/>
          </a:xfrm>
          <a:prstGeom prst="rect">
            <a:avLst/>
          </a:prstGeom>
          <a:solidFill>
            <a:srgbClr val="11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421B71F-407E-40AC-8912-94BFE26E6A9C}"/>
              </a:ext>
            </a:extLst>
          </p:cNvPr>
          <p:cNvSpPr/>
          <p:nvPr userDrawn="1"/>
        </p:nvSpPr>
        <p:spPr>
          <a:xfrm>
            <a:off x="10456378" y="3266213"/>
            <a:ext cx="640080" cy="640080"/>
          </a:xfrm>
          <a:prstGeom prst="rect">
            <a:avLst/>
          </a:prstGeom>
          <a:solidFill>
            <a:srgbClr val="57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B3DBD5-4878-4169-AAB5-FBEB40A2086A}"/>
              </a:ext>
            </a:extLst>
          </p:cNvPr>
          <p:cNvSpPr/>
          <p:nvPr userDrawn="1"/>
        </p:nvSpPr>
        <p:spPr>
          <a:xfrm>
            <a:off x="10456378" y="379657"/>
            <a:ext cx="640080" cy="640080"/>
          </a:xfrm>
          <a:prstGeom prst="rect">
            <a:avLst/>
          </a:prstGeom>
          <a:solidFill>
            <a:srgbClr val="00D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A0DAE43-049E-4EE3-866E-191056B952C5}"/>
              </a:ext>
            </a:extLst>
          </p:cNvPr>
          <p:cNvSpPr/>
          <p:nvPr userDrawn="1"/>
        </p:nvSpPr>
        <p:spPr>
          <a:xfrm>
            <a:off x="11186007" y="1101296"/>
            <a:ext cx="640080" cy="640080"/>
          </a:xfrm>
          <a:prstGeom prst="rect">
            <a:avLst/>
          </a:prstGeom>
          <a:solidFill>
            <a:srgbClr val="19294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endParaRPr>
          </a:p>
        </p:txBody>
      </p:sp>
      <p:sp>
        <p:nvSpPr>
          <p:cNvPr id="26" name="Rectangle 25">
            <a:extLst>
              <a:ext uri="{FF2B5EF4-FFF2-40B4-BE49-F238E27FC236}">
                <a16:creationId xmlns:a16="http://schemas.microsoft.com/office/drawing/2014/main" id="{F08FA3E0-F929-409D-A026-8EB5BE6E9DD9}"/>
              </a:ext>
            </a:extLst>
          </p:cNvPr>
          <p:cNvSpPr/>
          <p:nvPr userDrawn="1"/>
        </p:nvSpPr>
        <p:spPr>
          <a:xfrm>
            <a:off x="9439675" y="379657"/>
            <a:ext cx="640080" cy="640080"/>
          </a:xfrm>
          <a:prstGeom prst="rect">
            <a:avLst/>
          </a:prstGeom>
          <a:solidFill>
            <a:srgbClr val="B48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7698D3-8FB6-4723-8F17-2DC74D78AE8F}"/>
              </a:ext>
            </a:extLst>
          </p:cNvPr>
          <p:cNvSpPr/>
          <p:nvPr userDrawn="1"/>
        </p:nvSpPr>
        <p:spPr>
          <a:xfrm>
            <a:off x="9439675" y="1101296"/>
            <a:ext cx="640080" cy="640080"/>
          </a:xfrm>
          <a:prstGeom prst="rect">
            <a:avLst/>
          </a:prstGeom>
          <a:solidFill>
            <a:srgbClr val="9F5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99143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27331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42907832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LUE">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77243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6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4690"/>
            <a:ext cx="11339774" cy="814777"/>
          </a:xfrm>
        </p:spPr>
        <p:txBody>
          <a:bodyPr wrap="square" lIns="0" tIns="0" rIns="0" bIns="0">
            <a:spAutoFit/>
          </a:bodyPr>
          <a:lstStyle>
            <a:lvl1pPr marL="0" indent="0">
              <a:lnSpc>
                <a:spcPct val="100000"/>
              </a:lnSpc>
              <a:spcBef>
                <a:spcPts val="0"/>
              </a:spcBef>
              <a:spcAft>
                <a:spcPts val="137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90"/>
            <a:ext cx="3630521"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3290"/>
            <a:ext cx="3623050"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3" y="2313291"/>
            <a:ext cx="3630521" cy="2602491"/>
          </a:xfrm>
        </p:spPr>
        <p:txBody>
          <a:bodyPr lIns="0" tIns="0" rIns="0" bIns="0"/>
          <a:lstStyle>
            <a:lvl1pPr marL="0" indent="0">
              <a:lnSpc>
                <a:spcPct val="100000"/>
              </a:lnSpc>
              <a:spcBef>
                <a:spcPts val="0"/>
              </a:spcBef>
              <a:spcAft>
                <a:spcPts val="882"/>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grpSp>
        <p:nvGrpSpPr>
          <p:cNvPr id="11" name="Group 10">
            <a:extLst>
              <a:ext uri="{FF2B5EF4-FFF2-40B4-BE49-F238E27FC236}">
                <a16:creationId xmlns:a16="http://schemas.microsoft.com/office/drawing/2014/main" id="{B3053341-E5CB-4603-A7D1-F64915184546}"/>
              </a:ext>
            </a:extLst>
          </p:cNvPr>
          <p:cNvGrpSpPr/>
          <p:nvPr userDrawn="1"/>
        </p:nvGrpSpPr>
        <p:grpSpPr>
          <a:xfrm>
            <a:off x="436378" y="6431026"/>
            <a:ext cx="11326085" cy="94962"/>
            <a:chOff x="445128" y="6559056"/>
            <a:chExt cx="11553197" cy="96853"/>
          </a:xfrm>
        </p:grpSpPr>
        <p:sp>
          <p:nvSpPr>
            <p:cNvPr id="12" name="TextBox 11">
              <a:extLst>
                <a:ext uri="{FF2B5EF4-FFF2-40B4-BE49-F238E27FC236}">
                  <a16:creationId xmlns:a16="http://schemas.microsoft.com/office/drawing/2014/main" id="{4E6D7F9D-B875-4E75-BE96-C6AEB682F0FA}"/>
                </a:ext>
              </a:extLst>
            </p:cNvPr>
            <p:cNvSpPr txBox="1"/>
            <p:nvPr userDrawn="1"/>
          </p:nvSpPr>
          <p:spPr>
            <a:xfrm>
              <a:off x="445128" y="6559056"/>
              <a:ext cx="907507"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5B40F06A-D2B5-4A80-B009-4D9116EA0EAD}"/>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077820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AC85-3175-4A5F-8D98-1B7C2F6D2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80A4C-18D0-4013-BE52-6D5E9D4FA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7DEC5-0441-46BB-A7DD-ED2EF32A99F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DD262B9-C5C7-4947-8ADD-50D70D631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B5867-9A75-4E44-B8DA-BA20ADE2D7E3}"/>
              </a:ext>
            </a:extLst>
          </p:cNvPr>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3505539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ENTERED HEADLINE ANIMA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886574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4" presetClass="path" presetSubtype="0" decel="100000" fill="hold" grpId="1" nodeType="withEffect">
                                  <p:stCondLst>
                                    <p:cond delay="0"/>
                                  </p:stCondLst>
                                  <p:childTnLst>
                                    <p:animMotion origin="layout" path="M -2.08333E-7 0.08658 L -2.08333E-7 -4.44444E-6 " pathEditMode="relative" rAng="0" ptsTypes="AA">
                                      <p:cBhvr>
                                        <p:cTn id="9" dur="750" fill="hold"/>
                                        <p:tgtEl>
                                          <p:spTgt spid="2"/>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1481" y="547856"/>
            <a:ext cx="11306469" cy="403137"/>
          </a:xfrm>
          <a:prstGeom prst="rect">
            <a:avLst/>
          </a:prstGeom>
        </p:spPr>
        <p:txBody>
          <a:bodyPr wrap="square" lIns="0" tIns="0" rIns="0" bIns="0">
            <a:spAutoFit/>
          </a:bodyPr>
          <a:lstStyle>
            <a:lvl1pPr>
              <a:lnSpc>
                <a:spcPts val="3137"/>
              </a:lnSpc>
              <a:defRPr sz="2800"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t>
            </a:r>
            <a:br>
              <a:rPr lang="en-US" sz="686">
                <a:solidFill>
                  <a:schemeClr val="accent6">
                    <a:lumMod val="75000"/>
                  </a:schemeClr>
                </a:solidFill>
                <a:cs typeface="Segoe UI" pitchFamily="34" charset="0"/>
              </a:rPr>
            </a:br>
            <a:r>
              <a:rPr lang="en-US" sz="686">
                <a:solidFill>
                  <a:schemeClr val="accent6">
                    <a:lumMod val="75000"/>
                  </a:schemeClr>
                </a:solidFill>
                <a:cs typeface="Segoe UI" pitchFamily="34" charset="0"/>
              </a:rPr>
              <a:t>Azure </a:t>
            </a:r>
          </a:p>
        </p:txBody>
      </p:sp>
    </p:spTree>
    <p:extLst>
      <p:ext uri="{BB962C8B-B14F-4D97-AF65-F5344CB8AC3E}">
        <p14:creationId xmlns:p14="http://schemas.microsoft.com/office/powerpoint/2010/main" val="4193746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Iso 3">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AA438320-E999-EE40-8A14-0EE39087DE95}"/>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3" name="Title 1">
            <a:extLst>
              <a:ext uri="{FF2B5EF4-FFF2-40B4-BE49-F238E27FC236}">
                <a16:creationId xmlns:a16="http://schemas.microsoft.com/office/drawing/2014/main" id="{CC4A975C-7C38-474D-8751-F6B0329BC848}"/>
              </a:ext>
            </a:extLst>
          </p:cNvPr>
          <p:cNvSpPr>
            <a:spLocks noGrp="1"/>
          </p:cNvSpPr>
          <p:nvPr>
            <p:ph type="title" hasCustomPrompt="1"/>
          </p:nvPr>
        </p:nvSpPr>
        <p:spPr>
          <a:xfrm>
            <a:off x="584201" y="2425780"/>
            <a:ext cx="5511799"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AD01BB8B-0A2C-4D7E-8D8D-7ECBC432B6F8}"/>
              </a:ext>
            </a:extLst>
          </p:cNvPr>
          <p:cNvSpPr>
            <a:spLocks noGrp="1"/>
          </p:cNvSpPr>
          <p:nvPr>
            <p:ph type="body" sz="quarter" idx="12" hasCustomPrompt="1"/>
          </p:nvPr>
        </p:nvSpPr>
        <p:spPr>
          <a:xfrm>
            <a:off x="584201" y="3962400"/>
            <a:ext cx="5511799"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Box 8">
            <a:extLst>
              <a:ext uri="{FF2B5EF4-FFF2-40B4-BE49-F238E27FC236}">
                <a16:creationId xmlns:a16="http://schemas.microsoft.com/office/drawing/2014/main" id="{441D9139-8AFD-4C41-95E1-1454AE62BF0C}"/>
              </a:ext>
            </a:extLst>
          </p:cNvPr>
          <p:cNvSpPr txBox="1"/>
          <p:nvPr userDrawn="1"/>
        </p:nvSpPr>
        <p:spPr>
          <a:xfrm rot="5400000">
            <a:off x="8660952" y="3321279"/>
            <a:ext cx="5682877" cy="215444"/>
          </a:xfrm>
          <a:prstGeom prst="rect">
            <a:avLst/>
          </a:prstGeom>
          <a:noFill/>
        </p:spPr>
        <p:txBody>
          <a:bodyPr wrap="square" lIns="0" tIns="0" rIns="0" bIns="0" rtlCol="0">
            <a:spAutoFit/>
          </a:bodyPr>
          <a:lstStyle/>
          <a:p>
            <a:pPr algn="l"/>
            <a:r>
              <a:rPr lang="en-US" sz="1400">
                <a:solidFill>
                  <a:schemeClr val="bg2"/>
                </a:solidFill>
                <a:latin typeface="+mj-lt"/>
              </a:rPr>
              <a:t>/  Core OS and Intelligent Edge</a:t>
            </a:r>
          </a:p>
        </p:txBody>
      </p:sp>
      <p:pic>
        <p:nvPicPr>
          <p:cNvPr id="3" name="Picture 2" descr="A picture containing computer&#10;&#10;Description automatically generated">
            <a:extLst>
              <a:ext uri="{FF2B5EF4-FFF2-40B4-BE49-F238E27FC236}">
                <a16:creationId xmlns:a16="http://schemas.microsoft.com/office/drawing/2014/main" id="{7225AA42-C218-4A0F-8E4A-50C331B954DF}"/>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7432417" y="2148283"/>
            <a:ext cx="4873883" cy="3013950"/>
          </a:xfrm>
          <a:prstGeom prst="rect">
            <a:avLst/>
          </a:prstGeom>
        </p:spPr>
      </p:pic>
    </p:spTree>
    <p:extLst>
      <p:ext uri="{BB962C8B-B14F-4D97-AF65-F5344CB8AC3E}">
        <p14:creationId xmlns:p14="http://schemas.microsoft.com/office/powerpoint/2010/main" val="258587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3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ext option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0039" y="550321"/>
            <a:ext cx="11306469" cy="618621"/>
          </a:xfrm>
          <a:prstGeom prst="rect">
            <a:avLst/>
          </a:prstGeom>
        </p:spPr>
        <p:txBody>
          <a:bodyPr vert="horz" wrap="square" lIns="0" tIns="91440" rIns="146304" bIns="91440" rtlCol="0" anchor="t">
            <a:noAutofit/>
          </a:bodyPr>
          <a:lstStyle>
            <a:lvl1pPr>
              <a:defRPr lang="en-US" dirty="0"/>
            </a:lvl1pPr>
          </a:lstStyle>
          <a:p>
            <a:pPr lvl="0"/>
            <a:r>
              <a:rPr lang="en-US"/>
              <a:t>Text option 1: three column bulleted list</a:t>
            </a:r>
          </a:p>
        </p:txBody>
      </p:sp>
      <p:sp>
        <p:nvSpPr>
          <p:cNvPr id="4" name="Text Placeholder 3"/>
          <p:cNvSpPr>
            <a:spLocks noGrp="1"/>
          </p:cNvSpPr>
          <p:nvPr>
            <p:ph type="body" sz="quarter" idx="10" hasCustomPrompt="1"/>
          </p:nvPr>
        </p:nvSpPr>
        <p:spPr>
          <a:xfrm>
            <a:off x="420039" y="1922587"/>
            <a:ext cx="9384447" cy="615553"/>
          </a:xfrm>
          <a:prstGeom prst="rect">
            <a:avLst/>
          </a:prstGeom>
        </p:spPr>
        <p:txBody>
          <a:bodyPr wrap="square" lIns="0" tIns="0" rIns="0" bIns="0">
            <a:spAutoFit/>
          </a:bodyPr>
          <a:lstStyle>
            <a:lvl1pPr marL="0" indent="0">
              <a:lnSpc>
                <a:spcPts val="2353"/>
              </a:lnSpc>
              <a:buNone/>
              <a:defRPr lang="en-US" sz="2000"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20038" y="3151388"/>
            <a:ext cx="3643551" cy="216206"/>
          </a:xfrm>
          <a:prstGeom prst="rect">
            <a:avLst/>
          </a:prstGeom>
        </p:spPr>
        <p:txBody>
          <a:bodyPr lIns="0" tIns="0" rIns="0" bIns="0"/>
          <a:lstStyle>
            <a:lvl1pPr marL="0" indent="0">
              <a:lnSpc>
                <a:spcPts val="1765"/>
              </a:lnSpc>
              <a:spcBef>
                <a:spcPts val="0"/>
              </a:spcBef>
              <a:spcAft>
                <a:spcPts val="588"/>
              </a:spcAft>
              <a:buNone/>
              <a:defRPr sz="1400"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592190" cy="216206"/>
          </a:xfrm>
          <a:prstGeom prst="rect">
            <a:avLst/>
          </a:prstGeom>
        </p:spPr>
        <p:txBody>
          <a:bodyPr lIns="0" tIns="0" rIns="0" bIns="0"/>
          <a:lstStyle>
            <a:lvl1pPr marL="0" indent="0">
              <a:lnSpc>
                <a:spcPts val="1765"/>
              </a:lnSpc>
              <a:spcBef>
                <a:spcPts val="0"/>
              </a:spcBef>
              <a:spcAft>
                <a:spcPts val="588"/>
              </a:spcAft>
              <a:buNone/>
              <a:defRPr sz="1400"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56185" y="3151388"/>
            <a:ext cx="3618381" cy="216206"/>
          </a:xfrm>
          <a:prstGeom prst="rect">
            <a:avLst/>
          </a:prstGeom>
        </p:spPr>
        <p:txBody>
          <a:bodyPr lIns="0" tIns="0" rIns="0" bIns="0"/>
          <a:lstStyle>
            <a:lvl1pPr marL="0" indent="0">
              <a:lnSpc>
                <a:spcPts val="1765"/>
              </a:lnSpc>
              <a:spcBef>
                <a:spcPts val="0"/>
              </a:spcBef>
              <a:spcAft>
                <a:spcPts val="588"/>
              </a:spcAft>
              <a:buNone/>
              <a:defRPr sz="1400"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20038" y="3378439"/>
            <a:ext cx="3643551" cy="1881477"/>
          </a:xfrm>
          <a:prstGeom prst="rect">
            <a:avLst/>
          </a:prstGeom>
        </p:spPr>
        <p:txBody>
          <a:bodyPr lIns="0" tIns="0" rIns="0" bIns="0"/>
          <a:lstStyle>
            <a:lvl1pPr marL="280121" indent="-280121">
              <a:lnSpc>
                <a:spcPts val="1765"/>
              </a:lnSpc>
              <a:spcBef>
                <a:spcPts val="0"/>
              </a:spcBef>
              <a:spcAft>
                <a:spcPts val="1176"/>
              </a:spcAft>
              <a:buFont typeface="Arial" panose="020B0604020202020204" pitchFamily="34" charset="0"/>
              <a:buChar char="•"/>
              <a:defRPr sz="1400" b="0" i="0" spc="0">
                <a:solidFill>
                  <a:srgbClr val="000000"/>
                </a:solidFill>
                <a:latin typeface="+mn-lt"/>
              </a:defRPr>
            </a:lvl1pPr>
            <a:lvl2pPr marL="561798" indent="-283233">
              <a:lnSpc>
                <a:spcPts val="1568"/>
              </a:lnSpc>
              <a:spcBef>
                <a:spcPts val="0"/>
              </a:spcBef>
              <a:spcAft>
                <a:spcPts val="1176"/>
              </a:spcAft>
              <a:buFont typeface="Arial" panose="020B0604020202020204" pitchFamily="34" charset="0"/>
              <a:buChar char="•"/>
              <a:defRPr sz="1200">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1"/>
            <a:r>
              <a:rPr lang="en-US"/>
              <a:t>Body copy 12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0" name="Text Placeholder 4">
            <a:extLst>
              <a:ext uri="{FF2B5EF4-FFF2-40B4-BE49-F238E27FC236}">
                <a16:creationId xmlns:a16="http://schemas.microsoft.com/office/drawing/2014/main" id="{F01F7918-7811-4D2A-835E-239C900922B4}"/>
              </a:ext>
            </a:extLst>
          </p:cNvPr>
          <p:cNvSpPr>
            <a:spLocks noGrp="1"/>
          </p:cNvSpPr>
          <p:nvPr>
            <p:ph type="body" sz="quarter" idx="20" hasCustomPrompt="1"/>
          </p:nvPr>
        </p:nvSpPr>
        <p:spPr>
          <a:xfrm>
            <a:off x="4318449" y="3378439"/>
            <a:ext cx="3592190" cy="1881477"/>
          </a:xfrm>
          <a:prstGeom prst="rect">
            <a:avLst/>
          </a:prstGeom>
        </p:spPr>
        <p:txBody>
          <a:bodyPr lIns="0" tIns="0" rIns="0" bIns="0"/>
          <a:lstStyle>
            <a:lvl1pPr marL="280121" indent="-280121">
              <a:lnSpc>
                <a:spcPts val="1765"/>
              </a:lnSpc>
              <a:spcBef>
                <a:spcPts val="0"/>
              </a:spcBef>
              <a:spcAft>
                <a:spcPts val="1176"/>
              </a:spcAft>
              <a:buFont typeface="Arial" panose="020B0604020202020204" pitchFamily="34" charset="0"/>
              <a:buChar char="•"/>
              <a:defRPr sz="1400" b="0" i="0" spc="0">
                <a:solidFill>
                  <a:srgbClr val="000000"/>
                </a:solidFill>
                <a:latin typeface="+mn-lt"/>
              </a:defRPr>
            </a:lvl1pPr>
            <a:lvl2pPr marL="561798" indent="-283233">
              <a:lnSpc>
                <a:spcPts val="1765"/>
              </a:lnSpc>
              <a:spcBef>
                <a:spcPts val="0"/>
              </a:spcBef>
              <a:spcAft>
                <a:spcPts val="1176"/>
              </a:spcAft>
              <a:buFont typeface="Arial" panose="020B0604020202020204" pitchFamily="34" charset="0"/>
              <a:buChar char="•"/>
              <a:defRPr lang="en-US" sz="12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marL="561798" marR="0" lvl="1" indent="-283233" algn="l" defTabSz="914367" rtl="0" eaLnBrk="1" fontAlgn="auto" latinLnBrk="0" hangingPunct="1">
              <a:lnSpc>
                <a:spcPts val="1568"/>
              </a:lnSpc>
              <a:spcBef>
                <a:spcPts val="0"/>
              </a:spcBef>
              <a:spcAft>
                <a:spcPts val="1176"/>
              </a:spcAft>
              <a:buClrTx/>
              <a:buSzPct val="90000"/>
              <a:buFont typeface="Arial" panose="020B0604020202020204" pitchFamily="34" charset="0"/>
              <a:buChar char="•"/>
              <a:tabLst/>
            </a:pPr>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1" name="Text Placeholder 4">
            <a:extLst>
              <a:ext uri="{FF2B5EF4-FFF2-40B4-BE49-F238E27FC236}">
                <a16:creationId xmlns:a16="http://schemas.microsoft.com/office/drawing/2014/main" id="{8D02EDC1-912E-451D-B545-D9B533B4C9E3}"/>
              </a:ext>
            </a:extLst>
          </p:cNvPr>
          <p:cNvSpPr>
            <a:spLocks noGrp="1"/>
          </p:cNvSpPr>
          <p:nvPr>
            <p:ph type="body" sz="quarter" idx="21" hasCustomPrompt="1"/>
          </p:nvPr>
        </p:nvSpPr>
        <p:spPr>
          <a:xfrm>
            <a:off x="8156185" y="3381927"/>
            <a:ext cx="3617173" cy="1881477"/>
          </a:xfrm>
          <a:prstGeom prst="rect">
            <a:avLst/>
          </a:prstGeom>
        </p:spPr>
        <p:txBody>
          <a:bodyPr lIns="0" tIns="0" rIns="0" bIns="0"/>
          <a:lstStyle>
            <a:lvl1pPr marL="280121" indent="-280121">
              <a:lnSpc>
                <a:spcPts val="1765"/>
              </a:lnSpc>
              <a:spcBef>
                <a:spcPts val="0"/>
              </a:spcBef>
              <a:spcAft>
                <a:spcPts val="1176"/>
              </a:spcAft>
              <a:buFont typeface="Arial" panose="020B0604020202020204" pitchFamily="34" charset="0"/>
              <a:buChar char="•"/>
              <a:defRPr sz="1400" b="0" i="0" spc="0">
                <a:solidFill>
                  <a:srgbClr val="000000"/>
                </a:solidFill>
                <a:latin typeface="+mn-lt"/>
              </a:defRPr>
            </a:lvl1pPr>
            <a:lvl2pPr marL="561798" indent="-283233">
              <a:lnSpc>
                <a:spcPts val="1765"/>
              </a:lnSpc>
              <a:spcBef>
                <a:spcPts val="0"/>
              </a:spcBef>
              <a:spcAft>
                <a:spcPts val="1176"/>
              </a:spcAft>
              <a:buFont typeface="Arial" panose="020B0604020202020204" pitchFamily="34" charset="0"/>
              <a:buChar char="•"/>
              <a:defRPr lang="en-US" sz="12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marL="561798" marR="0" lvl="1" indent="-283233" algn="l" defTabSz="914367" rtl="0" eaLnBrk="1" fontAlgn="auto" latinLnBrk="0" hangingPunct="1">
              <a:lnSpc>
                <a:spcPts val="1568"/>
              </a:lnSpc>
              <a:spcBef>
                <a:spcPts val="0"/>
              </a:spcBef>
              <a:spcAft>
                <a:spcPts val="1176"/>
              </a:spcAft>
              <a:buClrTx/>
              <a:buSzPct val="90000"/>
              <a:buFont typeface="Arial" panose="020B0604020202020204" pitchFamily="34" charset="0"/>
              <a:buChar char="•"/>
              <a:tabLst/>
            </a:pPr>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032606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025C-CEF5-444E-A28C-B959AA6A3A2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597770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1055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so 4">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3" name="Title 1">
            <a:extLst>
              <a:ext uri="{FF2B5EF4-FFF2-40B4-BE49-F238E27FC236}">
                <a16:creationId xmlns:a16="http://schemas.microsoft.com/office/drawing/2014/main" id="{CC4A975C-7C38-474D-8751-F6B0329BC848}"/>
              </a:ext>
            </a:extLst>
          </p:cNvPr>
          <p:cNvSpPr>
            <a:spLocks noGrp="1"/>
          </p:cNvSpPr>
          <p:nvPr>
            <p:ph type="title" hasCustomPrompt="1"/>
          </p:nvPr>
        </p:nvSpPr>
        <p:spPr>
          <a:xfrm>
            <a:off x="584200" y="2979778"/>
            <a:ext cx="7450847" cy="553998"/>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AD01BB8B-0A2C-4D7E-8D8D-7ECBC432B6F8}"/>
              </a:ext>
            </a:extLst>
          </p:cNvPr>
          <p:cNvSpPr>
            <a:spLocks noGrp="1"/>
          </p:cNvSpPr>
          <p:nvPr>
            <p:ph type="body" sz="quarter" idx="12" hasCustomPrompt="1"/>
          </p:nvPr>
        </p:nvSpPr>
        <p:spPr>
          <a:xfrm>
            <a:off x="584201" y="3962400"/>
            <a:ext cx="417068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Box 8">
            <a:extLst>
              <a:ext uri="{FF2B5EF4-FFF2-40B4-BE49-F238E27FC236}">
                <a16:creationId xmlns:a16="http://schemas.microsoft.com/office/drawing/2014/main" id="{56F7933D-936A-4BF6-9C73-83FAED13BCD2}"/>
              </a:ext>
            </a:extLst>
          </p:cNvPr>
          <p:cNvSpPr txBox="1"/>
          <p:nvPr userDrawn="1"/>
        </p:nvSpPr>
        <p:spPr>
          <a:xfrm rot="5400000">
            <a:off x="8660952" y="3321279"/>
            <a:ext cx="5682877" cy="215444"/>
          </a:xfrm>
          <a:prstGeom prst="rect">
            <a:avLst/>
          </a:prstGeom>
          <a:noFill/>
        </p:spPr>
        <p:txBody>
          <a:bodyPr wrap="square" lIns="0" tIns="0" rIns="0" bIns="0" rtlCol="0">
            <a:spAutoFit/>
          </a:bodyPr>
          <a:lstStyle/>
          <a:p>
            <a:pPr algn="l"/>
            <a:r>
              <a:rPr lang="en-US" sz="1400">
                <a:solidFill>
                  <a:schemeClr val="bg2"/>
                </a:solidFill>
                <a:latin typeface="+mj-lt"/>
              </a:rPr>
              <a:t>/  Core OS and Intelligent Edge</a:t>
            </a:r>
          </a:p>
        </p:txBody>
      </p:sp>
      <p:pic>
        <p:nvPicPr>
          <p:cNvPr id="4" name="Picture 3" descr="A picture containing computer&#10;&#10;Description automatically generated">
            <a:extLst>
              <a:ext uri="{FF2B5EF4-FFF2-40B4-BE49-F238E27FC236}">
                <a16:creationId xmlns:a16="http://schemas.microsoft.com/office/drawing/2014/main" id="{459D8BC3-191B-4407-B43A-F0865A2D010E}"/>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7597910" y="3617278"/>
            <a:ext cx="4300403" cy="2651760"/>
          </a:xfrm>
          <a:prstGeom prst="rect">
            <a:avLst/>
          </a:prstGeom>
        </p:spPr>
      </p:pic>
      <p:sp>
        <p:nvSpPr>
          <p:cNvPr id="17" name="Text Placeholder 4">
            <a:extLst>
              <a:ext uri="{FF2B5EF4-FFF2-40B4-BE49-F238E27FC236}">
                <a16:creationId xmlns:a16="http://schemas.microsoft.com/office/drawing/2014/main" id="{B88F56D8-B1AD-4EBA-AC48-E9DF34C90624}"/>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223628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4D7C9D47-2821-4E7F-B250-DAE9BAEF1A82}"/>
              </a:ext>
            </a:extLst>
          </p:cNvPr>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5" name="Text Placeholder 4">
            <a:extLst>
              <a:ext uri="{FF2B5EF4-FFF2-40B4-BE49-F238E27FC236}">
                <a16:creationId xmlns:a16="http://schemas.microsoft.com/office/drawing/2014/main" id="{28E7CFEC-559B-40EB-A331-DAB80CDAAC97}"/>
              </a:ext>
            </a:extLst>
          </p:cNvPr>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16" name="Text Placeholder 4">
            <a:extLst>
              <a:ext uri="{FF2B5EF4-FFF2-40B4-BE49-F238E27FC236}">
                <a16:creationId xmlns:a16="http://schemas.microsoft.com/office/drawing/2014/main" id="{87153ABA-1ED3-450E-B3DC-2E352C6B79DC}"/>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2922919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36">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7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1192788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 id="2147483744" r:id="rId54"/>
    <p:sldLayoutId id="2147483745" r:id="rId55"/>
    <p:sldLayoutId id="2147483746" r:id="rId56"/>
    <p:sldLayoutId id="2147483747" r:id="rId57"/>
    <p:sldLayoutId id="2147483748" r:id="rId58"/>
    <p:sldLayoutId id="2147483749" r:id="rId59"/>
    <p:sldLayoutId id="2147483750" r:id="rId60"/>
    <p:sldLayoutId id="2147483751" r:id="rId61"/>
    <p:sldLayoutId id="2147483752" r:id="rId62"/>
    <p:sldLayoutId id="2147483753" r:id="rId63"/>
    <p:sldLayoutId id="2147483754" r:id="rId64"/>
    <p:sldLayoutId id="2147483755" r:id="rId65"/>
    <p:sldLayoutId id="2147483756" r:id="rId66"/>
    <p:sldLayoutId id="2147483757" r:id="rId67"/>
    <p:sldLayoutId id="2147483758" r:id="rId68"/>
    <p:sldLayoutId id="2147483759" r:id="rId69"/>
    <p:sldLayoutId id="2147483760" r:id="rId70"/>
    <p:sldLayoutId id="2147483761" r:id="rId71"/>
    <p:sldLayoutId id="2147483762" r:id="rId7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hyperlink" Target="https://feedback.azure.com/forums/929833-azure-stack-hci" TargetMode="External"/><Relationship Id="rId18" Type="http://schemas.openxmlformats.org/officeDocument/2006/relationships/hyperlink" Target="https://www.microsoftevents.com/profile/form/index.cfm?PKformID=0x12165036c7f6" TargetMode="External"/><Relationship Id="rId26" Type="http://schemas.openxmlformats.org/officeDocument/2006/relationships/hyperlink" Target="https://www.microsoft.com/azure/partners/resources/l100-azure-hybrid-overview" TargetMode="External"/><Relationship Id="rId39" Type="http://schemas.openxmlformats.org/officeDocument/2006/relationships/hyperlink" Target="https://www.microsoft.com/azure/partners/resources/azure-stack-hci-retail-e-book" TargetMode="External"/><Relationship Id="rId21" Type="http://schemas.openxmlformats.org/officeDocument/2006/relationships/hyperlink" Target="https://docs.microsoft.com/en-us/learn/paths/operate-maintain-azure-stack-hci/" TargetMode="External"/><Relationship Id="rId34" Type="http://schemas.openxmlformats.org/officeDocument/2006/relationships/hyperlink" Target="https://www.microsoft.com/azure/partners/resources/10-azure-stack-hci-facts" TargetMode="External"/><Relationship Id="rId42" Type="http://schemas.openxmlformats.org/officeDocument/2006/relationships/hyperlink" Target="https://www.microsoft.com/azure/partners/resources/azure-stack-hci-manufacturing-infographic" TargetMode="External"/><Relationship Id="rId47" Type="http://schemas.openxmlformats.org/officeDocument/2006/relationships/hyperlink" Target="https://channel9.msdn.com/Shows/Azure-Videos/Azure-Stack-HCI-Comprehensive-Demo" TargetMode="External"/><Relationship Id="rId50" Type="http://schemas.openxmlformats.org/officeDocument/2006/relationships/hyperlink" Target="https://www.youtube.com/watch?v=HB2uJ8ixyzU" TargetMode="External"/><Relationship Id="rId55" Type="http://schemas.openxmlformats.org/officeDocument/2006/relationships/hyperlink" Target="https://assetsprod.microsoft.com/en-us/hybrid-cloud-infrastructure-with-microsoft-azure-stack-hci1.pdf" TargetMode="External"/><Relationship Id="rId7" Type="http://schemas.openxmlformats.org/officeDocument/2006/relationships/hyperlink" Target="https://youtu.be/Y3eN2ke9gfw" TargetMode="External"/><Relationship Id="rId2" Type="http://schemas.openxmlformats.org/officeDocument/2006/relationships/hyperlink" Target="https://docs.microsoft.com/en-us/azure-stack/hci/" TargetMode="External"/><Relationship Id="rId16" Type="http://schemas.openxmlformats.org/officeDocument/2006/relationships/hyperlink" Target="https://www.microsoftevents.com/profile/form/index.cfm?PKformID=0x121775573ef3" TargetMode="External"/><Relationship Id="rId29" Type="http://schemas.openxmlformats.org/officeDocument/2006/relationships/hyperlink" Target="https://azurepartners.blob.core.windows.net/media/1%20New%20Resources%20Page/Hybrid%2BMulticloud/Solution%20Brief%20AVD%20for%20Azure%20Stack%20HCI.pdf" TargetMode="External"/><Relationship Id="rId11" Type="http://schemas.openxmlformats.org/officeDocument/2006/relationships/hyperlink" Target="https://docs.microsoft.com/en-us/azure/architecture/hybrid/azure-stack-robo" TargetMode="External"/><Relationship Id="rId24" Type="http://schemas.openxmlformats.org/officeDocument/2006/relationships/hyperlink" Target="mailto:AzureStackHCIDeals@microsoft.com" TargetMode="External"/><Relationship Id="rId32" Type="http://schemas.openxmlformats.org/officeDocument/2006/relationships/hyperlink" Target="https://azurepartners.blob.core.windows.net/media/1%20New%20Resources%20Page/Hybrid%2BMulticloud/Solution%20Brief%20GPU%20acceleration%20for%20Azure%20Stack%20HCI.pdf" TargetMode="External"/><Relationship Id="rId37" Type="http://schemas.openxmlformats.org/officeDocument/2006/relationships/hyperlink" Target="https://aka.ms/technicalusecaseswp" TargetMode="External"/><Relationship Id="rId40" Type="http://schemas.openxmlformats.org/officeDocument/2006/relationships/hyperlink" Target="https://www.microsoft.com/azure/partners/resources/azure-stack-hci-retail-infographic" TargetMode="External"/><Relationship Id="rId45" Type="http://schemas.openxmlformats.org/officeDocument/2006/relationships/hyperlink" Target="https://partner.microsoft.com/en-us/asset/collection/win-hybrid-with-arc-and-stack-hci#/" TargetMode="External"/><Relationship Id="rId53" Type="http://schemas.openxmlformats.org/officeDocument/2006/relationships/hyperlink" Target="https://aka.ms/stretchclustervideo" TargetMode="External"/><Relationship Id="rId58" Type="http://schemas.openxmlformats.org/officeDocument/2006/relationships/hyperlink" Target="https://aka.ms/azurestackhcicatalog" TargetMode="External"/><Relationship Id="rId5" Type="http://schemas.openxmlformats.org/officeDocument/2006/relationships/hyperlink" Target="https://youtu.be/NoyCtEQpCdk" TargetMode="External"/><Relationship Id="rId61" Type="http://schemas.openxmlformats.org/officeDocument/2006/relationships/hyperlink" Target="https://aka.ms/ExpertZoneGetStarted" TargetMode="External"/><Relationship Id="rId19" Type="http://schemas.openxmlformats.org/officeDocument/2006/relationships/hyperlink" Target="https://www.microsoftevents.com/profile/form/index.cfm?PKformID=0x122284587b1e" TargetMode="External"/><Relationship Id="rId14" Type="http://schemas.openxmlformats.org/officeDocument/2006/relationships/hyperlink" Target="https://techcommunity.microsoft.com/t5/azure-stack/bd-p/AzureStack" TargetMode="External"/><Relationship Id="rId22" Type="http://schemas.openxmlformats.org/officeDocument/2006/relationships/hyperlink" Target="https://myignite.microsoft.com/sessions/7384a019-3100-4153-bd18-6a9520c11498?source=sessions" TargetMode="External"/><Relationship Id="rId27" Type="http://schemas.openxmlformats.org/officeDocument/2006/relationships/hyperlink" Target="https://www.microsoft.com/azure/partners/resources/azure-stack-hci-customer-faq" TargetMode="External"/><Relationship Id="rId30" Type="http://schemas.openxmlformats.org/officeDocument/2006/relationships/hyperlink" Target="https://azurepartners.blob.core.windows.net/media/1%20New%20Resources%20Page/Hybrid%2BMulticloud/Solution%20Brief%20Arc-enabled%20Azure%20Stack%20HCI.pdf" TargetMode="External"/><Relationship Id="rId35" Type="http://schemas.openxmlformats.org/officeDocument/2006/relationships/hyperlink" Target="https://azurepartners.blob.core.windows.net/media/1%20New%20Resources%20Page/Hybrid%2BMulticloud/Azure%20Stack%20HCI%20Datasheet.docx" TargetMode="External"/><Relationship Id="rId43" Type="http://schemas.openxmlformats.org/officeDocument/2006/relationships/hyperlink" Target="https://aka.ms/esgtechnicalvalidation" TargetMode="External"/><Relationship Id="rId48" Type="http://schemas.openxmlformats.org/officeDocument/2006/relationships/hyperlink" Target="https://nam06.safelinks.protection.outlook.com/?url=https%3A%2F%2Fyoutu.be%2FYN6wJD7wLhU&amp;data=04%7C01%7Cv-lusitalo%40microsoft.com%7Ca8b42d1f5be94a6474ba08d998bab43f%7C72f988bf86f141af91ab2d7cd011db47%7C1%7C0%7C637708749934246056%7CUnknown%7CTWFpbGZsb3d8eyJWIjoiMC4wLjAwMDAiLCJQIjoiV2luMzIiLCJBTiI6Ik1haWwiLCJXVCI6Mn0%3D%7C1000&amp;sdata=em%2BUbihKWWbx3iVFURyEC65HQHkeAbFMNgZn5R%2BauM8%3D&amp;reserved=0" TargetMode="External"/><Relationship Id="rId56" Type="http://schemas.openxmlformats.org/officeDocument/2006/relationships/hyperlink" Target="https://assetsprod.microsoft.com/en-us/hybrid-operations-and-management-with-azure-arc-advanced-specialization.pdf" TargetMode="External"/><Relationship Id="rId8" Type="http://schemas.openxmlformats.org/officeDocument/2006/relationships/hyperlink" Target="https://www.youtube.com/watch?v=mcgmAsNricw" TargetMode="External"/><Relationship Id="rId51" Type="http://schemas.openxmlformats.org/officeDocument/2006/relationships/hyperlink" Target="https://aka.ms/deployHCIwithWAC" TargetMode="External"/><Relationship Id="rId3" Type="http://schemas.openxmlformats.org/officeDocument/2006/relationships/hyperlink" Target="https://aka.ms/evaluate-hci" TargetMode="External"/><Relationship Id="rId12" Type="http://schemas.openxmlformats.org/officeDocument/2006/relationships/hyperlink" Target="https://aka.ms/hci-qa" TargetMode="External"/><Relationship Id="rId17" Type="http://schemas.openxmlformats.org/officeDocument/2006/relationships/hyperlink" Target="https://www.microsoftevents.com/profile/form/index.cfm?PKformID=0x1224215725de" TargetMode="External"/><Relationship Id="rId25" Type="http://schemas.openxmlformats.org/officeDocument/2006/relationships/hyperlink" Target="https://gearup.microsoft.com/resources/azure-hybrid?selectedassetcontainerid=900a715a-d03a-4826-9df9-0034bdbdae71#azure-stack-hci-sales-resources" TargetMode="External"/><Relationship Id="rId33" Type="http://schemas.openxmlformats.org/officeDocument/2006/relationships/hyperlink" Target="https://azurepartners.blob.core.windows.net/media/1%20New%20Resources%20Page/Hybrid%2BMulticloud/Solution%20Brief%20Multicluster%20monitoring%20for%20Azure%20Stack%20HCI.pdf" TargetMode="External"/><Relationship Id="rId38" Type="http://schemas.openxmlformats.org/officeDocument/2006/relationships/hyperlink" Target="https://aka.ms/hybridcloudessentials" TargetMode="External"/><Relationship Id="rId46" Type="http://schemas.openxmlformats.org/officeDocument/2006/relationships/hyperlink" Target="https://aka.ms/discoverazurestackhci" TargetMode="External"/><Relationship Id="rId59" Type="http://schemas.openxmlformats.org/officeDocument/2006/relationships/hyperlink" Target="https://www.microsoft.com/azure/partners/resources/azure-stack-hci-accelerator-program" TargetMode="External"/><Relationship Id="rId20" Type="http://schemas.openxmlformats.org/officeDocument/2006/relationships/hyperlink" Target="https://docs.microsoft.com/en-us/learn/paths/azure-stack-hci-foundations/" TargetMode="External"/><Relationship Id="rId41" Type="http://schemas.openxmlformats.org/officeDocument/2006/relationships/hyperlink" Target="https://www.microsoft.com/azure/partners/resources/azure-stack-hci-manufacturing-e-book" TargetMode="External"/><Relationship Id="rId54" Type="http://schemas.openxmlformats.org/officeDocument/2006/relationships/hyperlink" Target="https://www.microsoft.com/azure/partners/resources/azure-stack-hci-partner-opportunity-deck" TargetMode="External"/><Relationship Id="rId1" Type="http://schemas.openxmlformats.org/officeDocument/2006/relationships/slideLayout" Target="../slideLayouts/slideLayout15.xml"/><Relationship Id="rId6" Type="http://schemas.openxmlformats.org/officeDocument/2006/relationships/hyperlink" Target="https://youtu.be/Z8UO6EGnh0k" TargetMode="External"/><Relationship Id="rId15" Type="http://schemas.openxmlformats.org/officeDocument/2006/relationships/hyperlink" Target="http://www.intelazurestackhcibootcamp.com/" TargetMode="External"/><Relationship Id="rId23" Type="http://schemas.openxmlformats.org/officeDocument/2006/relationships/hyperlink" Target="https://myignite.microsoft.com/sessions/27b4aeb9-ba89-403c-9cdf-4c629eb538c1?source=sessions" TargetMode="External"/><Relationship Id="rId28" Type="http://schemas.openxmlformats.org/officeDocument/2006/relationships/hyperlink" Target="https://azurepartners.blob.core.windows.net/media/1%20New%20Resources%20Page/Hybrid%2BMulticloud/Azure%20Stack%20HCI%20November%202021%20Feature%20Update%20Whitepaper.pdf" TargetMode="External"/><Relationship Id="rId36" Type="http://schemas.openxmlformats.org/officeDocument/2006/relationships/hyperlink" Target="https://aka.ms/datacentermodernizationwp" TargetMode="External"/><Relationship Id="rId49" Type="http://schemas.openxmlformats.org/officeDocument/2006/relationships/hyperlink" Target="https://channel9.msdn.com/Shows/Inside-Azure-for-IT/Securing-Azure-Stack-HCI-with-Azure-Defender-and-Secured-core" TargetMode="External"/><Relationship Id="rId57" Type="http://schemas.openxmlformats.org/officeDocument/2006/relationships/hyperlink" Target="https://aka.ms/ashcipartners" TargetMode="External"/><Relationship Id="rId10" Type="http://schemas.openxmlformats.org/officeDocument/2006/relationships/hyperlink" Target="https://docs.microsoft.com/en-us/azure/architecture/hybrid/azure-stack-hci-dr" TargetMode="External"/><Relationship Id="rId31" Type="http://schemas.openxmlformats.org/officeDocument/2006/relationships/hyperlink" Target="https://azurepartners.blob.core.windows.net/media/1%20New%20Resources%20Page/Hybrid%2BMulticloud/Solution%20Brief%20Network%20ATC%20for%20Azure%20Stack%20HCI.pdf" TargetMode="External"/><Relationship Id="rId44" Type="http://schemas.openxmlformats.org/officeDocument/2006/relationships/hyperlink" Target="https://www.microsoft.com/azure/partners/resources/isv-solution-briefs-for-azure-stack-hci" TargetMode="External"/><Relationship Id="rId52" Type="http://schemas.openxmlformats.org/officeDocument/2006/relationships/hyperlink" Target="https://techcommunity.microsoft.com/t5/video-hub/getting-started-with-azure-kubernetes-service-on-azure-stack-hci/m-p/2177195" TargetMode="External"/><Relationship Id="rId60" Type="http://schemas.openxmlformats.org/officeDocument/2006/relationships/hyperlink" Target="https://azurepartners.blob.core.windows.net/media/Resources/Migrate/Azure%20Hybrid/Oct%2021%20replacements/Azure%20Stack%20Partner%20Program%20(1).pptx" TargetMode="External"/><Relationship Id="rId4" Type="http://schemas.openxmlformats.org/officeDocument/2006/relationships/hyperlink" Target="https://youtu.be/tdfF2iBCIaE" TargetMode="External"/><Relationship Id="rId9" Type="http://schemas.openxmlformats.org/officeDocument/2006/relationships/hyperlink" Target="https://youtu.be/wdvtZt3-UQ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A380-BE58-4385-9088-CA1DED76F4B0}"/>
              </a:ext>
              <a:ext uri="{C183D7F6-B498-43B3-948B-1728B52AA6E4}">
                <adec:decorative xmlns:adec="http://schemas.microsoft.com/office/drawing/2017/decorative" val="1"/>
              </a:ext>
            </a:extLst>
          </p:cNvPr>
          <p:cNvSpPr>
            <a:spLocks noGrp="1"/>
          </p:cNvSpPr>
          <p:nvPr>
            <p:ph type="title"/>
          </p:nvPr>
        </p:nvSpPr>
        <p:spPr>
          <a:xfrm>
            <a:off x="266466" y="149749"/>
            <a:ext cx="11018520" cy="553998"/>
          </a:xfrm>
        </p:spPr>
        <p:txBody>
          <a:bodyPr>
            <a:normAutofit/>
          </a:bodyPr>
          <a:lstStyle/>
          <a:p>
            <a:r>
              <a:rPr lang="en-US" sz="3200" dirty="0">
                <a:latin typeface="Segoe UI Semibold" panose="020B0702040204020203" pitchFamily="34" charset="0"/>
                <a:cs typeface="Segoe UI Semibold" panose="020B0702040204020203" pitchFamily="34" charset="0"/>
              </a:rPr>
              <a:t>Azure Stack HCI Partner Training &amp; Resources</a:t>
            </a:r>
          </a:p>
        </p:txBody>
      </p:sp>
      <p:sp>
        <p:nvSpPr>
          <p:cNvPr id="4" name="L-Shape 3">
            <a:extLst>
              <a:ext uri="{FF2B5EF4-FFF2-40B4-BE49-F238E27FC236}">
                <a16:creationId xmlns:a16="http://schemas.microsoft.com/office/drawing/2014/main" id="{F89A1162-D09F-4973-AD16-0C291249F4DC}"/>
              </a:ext>
              <a:ext uri="{C183D7F6-B498-43B3-948B-1728B52AA6E4}">
                <adec:decorative xmlns:adec="http://schemas.microsoft.com/office/drawing/2017/decorative" val="1"/>
              </a:ext>
            </a:extLst>
          </p:cNvPr>
          <p:cNvSpPr/>
          <p:nvPr/>
        </p:nvSpPr>
        <p:spPr>
          <a:xfrm rot="5400000">
            <a:off x="3832228" y="448253"/>
            <a:ext cx="274321" cy="2498882"/>
          </a:xfrm>
          <a:prstGeom prst="corner">
            <a:avLst>
              <a:gd name="adj1" fmla="val 16120"/>
              <a:gd name="adj2" fmla="val 16110"/>
            </a:avLst>
          </a:prstGeom>
          <a:solidFill>
            <a:srgbClr val="0078D7"/>
          </a:solidFill>
          <a:ln>
            <a:solidFill>
              <a:srgbClr val="0078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Isosceles Triangle 4">
            <a:extLst>
              <a:ext uri="{FF2B5EF4-FFF2-40B4-BE49-F238E27FC236}">
                <a16:creationId xmlns:a16="http://schemas.microsoft.com/office/drawing/2014/main" id="{B94B285E-BDBB-4450-B447-173C1D9EB706}"/>
              </a:ext>
              <a:ext uri="{C183D7F6-B498-43B3-948B-1728B52AA6E4}">
                <adec:decorative xmlns:adec="http://schemas.microsoft.com/office/drawing/2017/decorative" val="1"/>
              </a:ext>
            </a:extLst>
          </p:cNvPr>
          <p:cNvSpPr/>
          <p:nvPr/>
        </p:nvSpPr>
        <p:spPr>
          <a:xfrm>
            <a:off x="7686152" y="1104048"/>
            <a:ext cx="182880" cy="182880"/>
          </a:xfrm>
          <a:prstGeom prst="triangle">
            <a:avLst>
              <a:gd name="adj" fmla="val 100000"/>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L-Shape 5">
            <a:extLst>
              <a:ext uri="{FF2B5EF4-FFF2-40B4-BE49-F238E27FC236}">
                <a16:creationId xmlns:a16="http://schemas.microsoft.com/office/drawing/2014/main" id="{58099C1A-731A-4421-B408-7FC456A1AF74}"/>
              </a:ext>
              <a:ext uri="{C183D7F6-B498-43B3-948B-1728B52AA6E4}">
                <adec:decorative xmlns:adec="http://schemas.microsoft.com/office/drawing/2017/decorative" val="1"/>
              </a:ext>
            </a:extLst>
          </p:cNvPr>
          <p:cNvSpPr/>
          <p:nvPr/>
        </p:nvSpPr>
        <p:spPr>
          <a:xfrm rot="5400000">
            <a:off x="6430771" y="173093"/>
            <a:ext cx="274320" cy="2602201"/>
          </a:xfrm>
          <a:prstGeom prst="corner">
            <a:avLst>
              <a:gd name="adj1" fmla="val 16120"/>
              <a:gd name="adj2" fmla="val 16110"/>
            </a:avLst>
          </a:prstGeom>
          <a:solidFill>
            <a:srgbClr val="0078D7"/>
          </a:solidFill>
          <a:ln>
            <a:solidFill>
              <a:srgbClr val="0078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7C755F15-5D07-45EC-A6F7-68B3D309B123}"/>
              </a:ext>
              <a:ext uri="{C183D7F6-B498-43B3-948B-1728B52AA6E4}">
                <adec:decorative xmlns:adec="http://schemas.microsoft.com/office/drawing/2017/decorative" val="1"/>
              </a:ext>
            </a:extLst>
          </p:cNvPr>
          <p:cNvSpPr txBox="1"/>
          <p:nvPr/>
        </p:nvSpPr>
        <p:spPr>
          <a:xfrm>
            <a:off x="5432897" y="867803"/>
            <a:ext cx="228600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Get your team ready with sales &amp; technical training</a:t>
            </a:r>
          </a:p>
        </p:txBody>
      </p:sp>
      <p:sp>
        <p:nvSpPr>
          <p:cNvPr id="12" name="TextBox 11">
            <a:extLst>
              <a:ext uri="{FF2B5EF4-FFF2-40B4-BE49-F238E27FC236}">
                <a16:creationId xmlns:a16="http://schemas.microsoft.com/office/drawing/2014/main" id="{7B729BA8-6487-4673-88DA-114F6A2749DE}"/>
              </a:ext>
              <a:ext uri="{C183D7F6-B498-43B3-948B-1728B52AA6E4}">
                <adec:decorative xmlns:adec="http://schemas.microsoft.com/office/drawing/2017/decorative" val="1"/>
              </a:ext>
            </a:extLst>
          </p:cNvPr>
          <p:cNvSpPr txBox="1"/>
          <p:nvPr/>
        </p:nvSpPr>
        <p:spPr>
          <a:xfrm>
            <a:off x="2710952" y="1098868"/>
            <a:ext cx="228600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78D4"/>
                </a:solidFill>
                <a:latin typeface="Segoe UI Semibold" panose="020B0702040204020203" pitchFamily="34" charset="0"/>
                <a:cs typeface="Segoe UI Semibold" panose="020B0702040204020203" pitchFamily="34" charset="0"/>
              </a:rPr>
              <a:t>Engage with</a:t>
            </a:r>
            <a:r>
              <a:rPr kumimoji="0" lang="en-US" sz="12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 technical resources &amp; forums </a:t>
            </a:r>
          </a:p>
        </p:txBody>
      </p:sp>
      <p:sp>
        <p:nvSpPr>
          <p:cNvPr id="13" name="TextBox 12">
            <a:extLst>
              <a:ext uri="{FF2B5EF4-FFF2-40B4-BE49-F238E27FC236}">
                <a16:creationId xmlns:a16="http://schemas.microsoft.com/office/drawing/2014/main" id="{66653604-D84E-4D3D-A92B-3B509F68187F}"/>
              </a:ext>
              <a:ext uri="{C183D7F6-B498-43B3-948B-1728B52AA6E4}">
                <adec:decorative xmlns:adec="http://schemas.microsoft.com/office/drawing/2017/decorative" val="1"/>
              </a:ext>
            </a:extLst>
          </p:cNvPr>
          <p:cNvSpPr txBox="1"/>
          <p:nvPr/>
        </p:nvSpPr>
        <p:spPr>
          <a:xfrm>
            <a:off x="2791873" y="1687695"/>
            <a:ext cx="2424336" cy="4101123"/>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mn-ea"/>
                <a:cs typeface="+mn-cs"/>
              </a:rPr>
              <a:t>Technical Content</a:t>
            </a:r>
            <a:endParaRPr kumimoji="0" lang="en-US" sz="1050" b="1" i="0" u="none" strike="noStrike" kern="1200" cap="none" spc="0" normalizeH="0" baseline="0" noProof="0" dirty="0">
              <a:ln>
                <a:noFill/>
              </a:ln>
              <a:effectLst/>
              <a:uLnTx/>
              <a:uFillTx/>
              <a:latin typeface="Segoe UI"/>
              <a:ea typeface="+mn-ea"/>
              <a:cs typeface="+mn-cs"/>
              <a:hlinkClick r:id="rId2">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Technical Documentation</a:t>
            </a:r>
            <a:endParaRPr kumimoji="0" lang="en-US" sz="1050" b="0" i="0" u="none" strike="noStrike" kern="1200" cap="none" spc="0" normalizeH="0" baseline="0" noProof="0" dirty="0">
              <a:ln>
                <a:noFill/>
              </a:ln>
              <a:solidFill>
                <a:srgbClr val="0070C0"/>
              </a:solidFill>
              <a:effectLst/>
              <a:uLnTx/>
              <a:uFillTx/>
              <a:latin typeface="Segoe UI"/>
              <a:ea typeface="+mn-ea"/>
              <a:cs typeface="+mn-cs"/>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3">
                  <a:extLst>
                    <a:ext uri="{A12FA001-AC4F-418D-AE19-62706E023703}">
                      <ahyp:hlinkClr xmlns:ahyp="http://schemas.microsoft.com/office/drawing/2018/hyperlinkcolor" val="tx"/>
                    </a:ext>
                  </a:extLst>
                </a:hlinkClick>
              </a:rPr>
              <a:t>Evaluation Guide</a:t>
            </a: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Calibri" panose="020F0502020204030204" pitchFamily="34" charset="0"/>
                <a:cs typeface="Segoe UI"/>
              </a:rPr>
              <a:t>Technical Feature Videos</a:t>
            </a: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4">
                  <a:extLst>
                    <a:ext uri="{A12FA001-AC4F-418D-AE19-62706E023703}">
                      <ahyp:hlinkClr xmlns:ahyp="http://schemas.microsoft.com/office/drawing/2018/hyperlinkcolor" val="tx"/>
                    </a:ext>
                  </a:extLst>
                </a:hlinkClick>
              </a:rPr>
              <a:t>Kernel Soft Reboot</a:t>
            </a: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rPr>
              <a:t> </a:t>
            </a: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5">
                  <a:extLst>
                    <a:ext uri="{A12FA001-AC4F-418D-AE19-62706E023703}">
                      <ahyp:hlinkClr xmlns:ahyp="http://schemas.microsoft.com/office/drawing/2018/hyperlinkcolor" val="tx"/>
                    </a:ext>
                  </a:extLst>
                </a:hlinkClick>
              </a:rPr>
              <a:t>Every Node Arc-Enabled</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6">
                  <a:extLst>
                    <a:ext uri="{A12FA001-AC4F-418D-AE19-62706E023703}">
                      <ahyp:hlinkClr xmlns:ahyp="http://schemas.microsoft.com/office/drawing/2018/hyperlinkcolor" val="tx"/>
                    </a:ext>
                  </a:extLst>
                </a:hlinkClick>
              </a:rPr>
              <a:t>Intent Driven Networking</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7">
                  <a:extLst>
                    <a:ext uri="{A12FA001-AC4F-418D-AE19-62706E023703}">
                      <ahyp:hlinkClr xmlns:ahyp="http://schemas.microsoft.com/office/drawing/2018/hyperlinkcolor" val="tx"/>
                    </a:ext>
                  </a:extLst>
                </a:hlinkClick>
              </a:rPr>
              <a:t>GPU Management</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mn-lt"/>
                <a:cs typeface="Segoe UI"/>
                <a:hlinkClick r:id="rId8">
                  <a:extLst>
                    <a:ext uri="{A12FA001-AC4F-418D-AE19-62706E023703}">
                      <ahyp:hlinkClr xmlns:ahyp="http://schemas.microsoft.com/office/drawing/2018/hyperlinkcolor" val="tx"/>
                    </a:ext>
                  </a:extLst>
                </a:hlinkClick>
              </a:rPr>
              <a:t>Multi-cluster Monitoring</a:t>
            </a:r>
            <a:r>
              <a:rPr kumimoji="0" lang="en-US" sz="1050" b="0" i="0" u="none" strike="noStrike" kern="1200" cap="none" spc="0" normalizeH="0" baseline="0" noProof="0" dirty="0">
                <a:ln>
                  <a:noFill/>
                </a:ln>
                <a:solidFill>
                  <a:srgbClr val="0070C0"/>
                </a:solidFill>
                <a:effectLst/>
                <a:uLnTx/>
                <a:uFillTx/>
                <a:latin typeface="Segoe UI"/>
                <a:ea typeface="+mn-lt"/>
                <a:cs typeface="Segoe UI"/>
              </a:rPr>
              <a:t>  </a:t>
            </a:r>
          </a:p>
          <a:p>
            <a:pPr marL="91440" marR="0" lvl="0" indent="-91440" algn="l" defTabSz="914400" rtl="0" eaLnBrk="1" fontAlgn="auto" latinLnBrk="0" hangingPunct="1">
              <a:lnSpc>
                <a:spcPct val="100000"/>
              </a:lnSpc>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mn-lt"/>
                <a:cs typeface="Segoe UI"/>
                <a:hlinkClick r:id="rId9">
                  <a:extLst>
                    <a:ext uri="{A12FA001-AC4F-418D-AE19-62706E023703}">
                      <ahyp:hlinkClr xmlns:ahyp="http://schemas.microsoft.com/office/drawing/2018/hyperlinkcolor" val="tx"/>
                    </a:ext>
                  </a:extLst>
                </a:hlinkClick>
              </a:rPr>
              <a:t>Automatic Virtual Machine Activation</a:t>
            </a:r>
            <a:r>
              <a:rPr kumimoji="0" lang="en-US" sz="1050" b="0" i="0" u="none" strike="noStrike" kern="1200" cap="none" spc="0" normalizeH="0" baseline="0" noProof="0" dirty="0">
                <a:ln>
                  <a:noFill/>
                </a:ln>
                <a:solidFill>
                  <a:srgbClr val="0070C0"/>
                </a:solidFill>
                <a:effectLst/>
                <a:uLnTx/>
                <a:uFillTx/>
                <a:latin typeface="Segoe UI"/>
                <a:ea typeface="+mn-lt"/>
                <a:cs typeface="Segoe UI"/>
              </a:rPr>
              <a:t> (AVMA)</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mn-ea"/>
                <a:cs typeface="+mn-cs"/>
              </a:rPr>
              <a:t>Reference Architecture</a:t>
            </a:r>
            <a:endParaRPr kumimoji="0" lang="en-US" sz="1050" b="1" i="0" u="none" strike="noStrike" kern="1200" cap="none" spc="0" normalizeH="0" baseline="0" noProof="0" dirty="0">
              <a:ln>
                <a:noFill/>
              </a:ln>
              <a:effectLst/>
              <a:uLnTx/>
              <a:uFillTx/>
              <a:latin typeface="Segoe UI"/>
              <a:ea typeface="+mn-ea"/>
              <a:cs typeface="+mn-cs"/>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10">
                  <a:extLst>
                    <a:ext uri="{A12FA001-AC4F-418D-AE19-62706E023703}">
                      <ahyp:hlinkClr xmlns:ahyp="http://schemas.microsoft.com/office/drawing/2018/hyperlinkcolor" val="tx"/>
                    </a:ext>
                  </a:extLst>
                </a:hlinkClick>
              </a:rPr>
              <a:t>Stretched </a:t>
            </a:r>
            <a:r>
              <a:rPr kumimoji="0" lang="en-US" sz="1050" b="0" i="0" u="sng" strike="noStrike" kern="1200" cap="none" spc="0" normalizeH="0" baseline="0" noProof="0" dirty="0">
                <a:ln>
                  <a:noFill/>
                </a:ln>
                <a:solidFill>
                  <a:srgbClr val="0070C0"/>
                </a:solidFill>
                <a:effectLst/>
                <a:uLnTx/>
                <a:uFillTx/>
                <a:latin typeface="Segoe UI"/>
                <a:ea typeface="+mn-ea"/>
                <a:cs typeface="Segoe UI"/>
                <a:hlinkClick r:id="rId10">
                  <a:extLst>
                    <a:ext uri="{A12FA001-AC4F-418D-AE19-62706E023703}">
                      <ahyp:hlinkClr xmlns:ahyp="http://schemas.microsoft.com/office/drawing/2018/hyperlinkcolor" val="tx"/>
                    </a:ext>
                  </a:extLst>
                </a:hlinkClick>
              </a:rPr>
              <a:t>clusters for disaster recovery</a:t>
            </a:r>
            <a:endParaRPr kumimoji="0" lang="en-US" sz="1050" b="0" i="0" u="sng" strike="noStrike" kern="1200" cap="none" spc="0" normalizeH="0" baseline="0" noProof="0" dirty="0">
              <a:ln>
                <a:noFill/>
              </a:ln>
              <a:solidFill>
                <a:srgbClr val="0070C0"/>
              </a:solidFill>
              <a:effectLst/>
              <a:uLnTx/>
              <a:uFillTx/>
              <a:latin typeface="Segoe UI"/>
              <a:ea typeface="+mn-ea"/>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11">
                  <a:extLst>
                    <a:ext uri="{A12FA001-AC4F-418D-AE19-62706E023703}">
                      <ahyp:hlinkClr xmlns:ahyp="http://schemas.microsoft.com/office/drawing/2018/hyperlinkcolor" val="tx"/>
                    </a:ext>
                  </a:extLst>
                </a:hlinkClick>
              </a:rPr>
              <a:t>Switchless interconnect and lightweight quorum for remote office/branch office</a:t>
            </a:r>
            <a:endParaRPr kumimoji="0" lang="en-US" sz="1050" b="0" i="0" u="none" strike="noStrike" kern="1200" cap="none" spc="0" normalizeH="0" baseline="0" noProof="0" dirty="0">
              <a:ln>
                <a:noFill/>
              </a:ln>
              <a:solidFill>
                <a:srgbClr val="0070C0"/>
              </a:solidFill>
              <a:effectLst/>
              <a:uLnTx/>
              <a:uFillTx/>
              <a:latin typeface="Segoe UI"/>
              <a:ea typeface="+mn-lt"/>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mn-ea"/>
                <a:cs typeface="+mn-cs"/>
              </a:rPr>
              <a:t>Forums</a:t>
            </a:r>
            <a:endParaRPr kumimoji="0" lang="en-US" sz="1050" b="1" i="0" u="none" strike="noStrike" kern="1200" cap="none" spc="0" normalizeH="0" baseline="0" noProof="0" dirty="0">
              <a:ln>
                <a:noFill/>
              </a:ln>
              <a:effectLst/>
              <a:uLnTx/>
              <a:uFillTx/>
              <a:latin typeface="Segoe UI"/>
              <a:ea typeface="+mn-ea"/>
              <a:cs typeface="+mn-cs"/>
              <a:hlinkClick r:id="rId12">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12">
                  <a:extLst>
                    <a:ext uri="{A12FA001-AC4F-418D-AE19-62706E023703}">
                      <ahyp:hlinkClr xmlns:ahyp="http://schemas.microsoft.com/office/drawing/2018/hyperlinkcolor" val="tx"/>
                    </a:ext>
                  </a:extLst>
                </a:hlinkClick>
              </a:rPr>
              <a:t>Technical Q&amp;A</a:t>
            </a:r>
            <a:r>
              <a:rPr kumimoji="0" lang="en-US" sz="1050" b="0" i="0" u="none" strike="noStrike" kern="1200" cap="none" spc="0" normalizeH="0" baseline="0" noProof="0" dirty="0">
                <a:ln>
                  <a:noFill/>
                </a:ln>
                <a:solidFill>
                  <a:srgbClr val="0070C0"/>
                </a:solidFill>
                <a:effectLst/>
                <a:uLnTx/>
                <a:uFillTx/>
                <a:latin typeface="Segoe UI"/>
                <a:ea typeface="+mn-ea"/>
                <a:cs typeface="+mn-cs"/>
              </a:rPr>
              <a:t> </a:t>
            </a: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13">
                  <a:extLst>
                    <a:ext uri="{A12FA001-AC4F-418D-AE19-62706E023703}">
                      <ahyp:hlinkClr xmlns:ahyp="http://schemas.microsoft.com/office/drawing/2018/hyperlinkcolor" val="tx"/>
                    </a:ext>
                  </a:extLst>
                </a:hlinkClick>
              </a:rPr>
              <a:t>Feedback Forum</a:t>
            </a:r>
            <a:r>
              <a:rPr kumimoji="0" lang="en-US" sz="1050" b="0" i="0" u="none" strike="noStrike" kern="1200" cap="none" spc="0" normalizeH="0" baseline="0" noProof="0" dirty="0">
                <a:ln>
                  <a:noFill/>
                </a:ln>
                <a:solidFill>
                  <a:srgbClr val="0070C0"/>
                </a:solidFill>
                <a:effectLst/>
                <a:uLnTx/>
                <a:uFillTx/>
                <a:latin typeface="Segoe UI"/>
                <a:ea typeface="+mn-ea"/>
                <a:cs typeface="+mn-cs"/>
              </a:rPr>
              <a:t> </a:t>
            </a: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14">
                  <a:extLst>
                    <a:ext uri="{A12FA001-AC4F-418D-AE19-62706E023703}">
                      <ahyp:hlinkClr xmlns:ahyp="http://schemas.microsoft.com/office/drawing/2018/hyperlinkcolor" val="tx"/>
                    </a:ext>
                  </a:extLst>
                </a:hlinkClick>
              </a:rPr>
              <a:t>Azure Stack Tech Community</a:t>
            </a:r>
            <a:endParaRPr kumimoji="0" lang="en-US" sz="1200" b="0" i="0" u="none" strike="noStrike" kern="1200" cap="none" spc="0" normalizeH="0" baseline="0" noProof="0" dirty="0">
              <a:ln>
                <a:noFill/>
              </a:ln>
              <a:solidFill>
                <a:srgbClr val="0070C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5CF30ACC-A1B4-4EAA-99CB-11560BFC655D}"/>
              </a:ext>
              <a:ext uri="{C183D7F6-B498-43B3-948B-1728B52AA6E4}">
                <adec:decorative xmlns:adec="http://schemas.microsoft.com/office/drawing/2017/decorative" val="1"/>
              </a:ext>
            </a:extLst>
          </p:cNvPr>
          <p:cNvSpPr txBox="1"/>
          <p:nvPr/>
        </p:nvSpPr>
        <p:spPr>
          <a:xfrm>
            <a:off x="5333943" y="1442477"/>
            <a:ext cx="2461653" cy="499367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On Demand Training</a:t>
            </a:r>
            <a:endParaRPr kumimoji="0" lang="en-US" sz="105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hlinkClick r:id="rId15">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rPr>
              <a:t>Hybrid Infrastructure events for services partners: </a:t>
            </a:r>
          </a:p>
          <a:p>
            <a:pPr marL="91440" marR="0" lvl="0" indent="-91440" algn="l" defTabSz="914400" rtl="0" eaLnBrk="1" fontAlgn="auto" latinLnBrk="0" hangingPunct="1">
              <a:lnSpc>
                <a:spcPct val="100000"/>
              </a:lnSpc>
              <a:spcAft>
                <a:spcPts val="300"/>
              </a:spcAft>
              <a:buClr>
                <a:srgbClr val="0078D4"/>
              </a:buClr>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rPr>
              <a:t>Azure Stack HCI - </a:t>
            </a:r>
            <a:r>
              <a:rPr kumimoji="0" lang="en-US" sz="1050" b="0" i="0" u="sng"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hlinkClick r:id="rId16">
                  <a:extLst>
                    <a:ext uri="{A12FA001-AC4F-418D-AE19-62706E023703}">
                      <ahyp:hlinkClr xmlns:ahyp="http://schemas.microsoft.com/office/drawing/2018/hyperlinkcolor" val="tx"/>
                    </a:ext>
                  </a:extLst>
                </a:hlinkClick>
              </a:rPr>
              <a:t>Growing your Services Business Training</a:t>
            </a:r>
            <a:endPar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mn-cs"/>
            </a:endParaRPr>
          </a:p>
          <a:p>
            <a:pPr marL="91440" marR="0" lvl="0" indent="-91440" algn="l" defTabSz="914400" rtl="0" eaLnBrk="1" fontAlgn="auto" latinLnBrk="0" hangingPunct="1">
              <a:lnSpc>
                <a:spcPct val="100000"/>
              </a:lnSpc>
              <a:spcAft>
                <a:spcPts val="300"/>
              </a:spcAft>
              <a:buClr>
                <a:srgbClr val="0078D4"/>
              </a:buClr>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rPr>
              <a:t>Azure Stack HCI - </a:t>
            </a:r>
            <a:r>
              <a:rPr kumimoji="0" lang="en-US" sz="1050" b="0" i="0" u="sng"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hlinkClick r:id="rId17">
                  <a:extLst>
                    <a:ext uri="{A12FA001-AC4F-418D-AE19-62706E023703}">
                      <ahyp:hlinkClr xmlns:ahyp="http://schemas.microsoft.com/office/drawing/2018/hyperlinkcolor" val="tx"/>
                    </a:ext>
                  </a:extLst>
                </a:hlinkClick>
              </a:rPr>
              <a:t>Technical Deep Dive Training</a:t>
            </a:r>
            <a:endPar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mn-cs"/>
            </a:endParaRPr>
          </a:p>
          <a:p>
            <a:pPr marL="91440" marR="0" lvl="0" indent="-91440" algn="l" defTabSz="914400" rtl="0" eaLnBrk="1" fontAlgn="auto" latinLnBrk="0" hangingPunct="1">
              <a:lnSpc>
                <a:spcPct val="100000"/>
              </a:lnSpc>
              <a:spcAft>
                <a:spcPts val="300"/>
              </a:spcAft>
              <a:buClr>
                <a:srgbClr val="0078D4"/>
              </a:buClr>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rPr>
              <a:t>Azure Arc - </a:t>
            </a:r>
            <a:r>
              <a:rPr kumimoji="0" lang="en-US" sz="1050" b="0" i="0" u="sng"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hlinkClick r:id="rId18">
                  <a:extLst>
                    <a:ext uri="{A12FA001-AC4F-418D-AE19-62706E023703}">
                      <ahyp:hlinkClr xmlns:ahyp="http://schemas.microsoft.com/office/drawing/2018/hyperlinkcolor" val="tx"/>
                    </a:ext>
                  </a:extLst>
                </a:hlinkClick>
              </a:rPr>
              <a:t>Growing your Services Business Training</a:t>
            </a:r>
            <a:endPar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mn-cs"/>
            </a:endParaRPr>
          </a:p>
          <a:p>
            <a:pPr marL="91440" marR="0" lvl="0" indent="-91440" algn="l" defTabSz="914400" rtl="0" eaLnBrk="1" fontAlgn="auto" latinLnBrk="0" hangingPunct="1">
              <a:lnSpc>
                <a:spcPct val="100000"/>
              </a:lnSpc>
              <a:spcAft>
                <a:spcPts val="300"/>
              </a:spcAft>
              <a:buClr>
                <a:srgbClr val="0078D4"/>
              </a:buClr>
              <a:buSzTx/>
              <a:buFont typeface="Arial" panose="020B0604020202020204" pitchFamily="34" charset="0"/>
              <a:buChar char="•"/>
              <a:tabLst/>
              <a:defRPr/>
            </a:pPr>
            <a:r>
              <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rPr>
              <a:t>Azure Arc - </a:t>
            </a:r>
            <a:r>
              <a:rPr kumimoji="0" lang="en-US" sz="1050" b="0" i="0" u="sng" strike="noStrike" kern="1200" cap="none" spc="0" normalizeH="0" baseline="0" noProof="0" dirty="0">
                <a:ln>
                  <a:noFill/>
                </a:ln>
                <a:solidFill>
                  <a:srgbClr val="0070C0"/>
                </a:solidFill>
                <a:effectLst/>
                <a:uLnTx/>
                <a:uFillTx/>
                <a:latin typeface="Segoe UI"/>
                <a:ea typeface="SimSun" panose="02010600030101010101" pitchFamily="2" charset="-122"/>
                <a:cs typeface="Calibri" panose="020F0502020204030204" pitchFamily="34" charset="0"/>
                <a:hlinkClick r:id="rId19">
                  <a:extLst>
                    <a:ext uri="{A12FA001-AC4F-418D-AE19-62706E023703}">
                      <ahyp:hlinkClr xmlns:ahyp="http://schemas.microsoft.com/office/drawing/2018/hyperlinkcolor" val="tx"/>
                    </a:ext>
                  </a:extLst>
                </a:hlinkClick>
              </a:rPr>
              <a:t>Technical Deep Dive Training </a:t>
            </a:r>
            <a:endParaRPr kumimoji="0" lang="en-US" sz="1050" b="0" i="0" u="none" strike="noStrike" kern="1200" cap="none" spc="0" normalizeH="0" baseline="0" noProof="0" dirty="0">
              <a:ln>
                <a:noFill/>
              </a:ln>
              <a:solidFill>
                <a:srgbClr val="0070C0"/>
              </a:solidFill>
              <a:effectLst/>
              <a:uLnTx/>
              <a:uFillTx/>
              <a:latin typeface="Segoe UI"/>
              <a:ea typeface="SimSun" panose="02010600030101010101" pitchFamily="2" charset="-122"/>
              <a:cs typeface="+mn-cs"/>
            </a:endParaRP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Learning Paths</a:t>
            </a:r>
            <a:endParaRPr kumimoji="0" lang="en-US" sz="105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hlinkClick r:id="rId20">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hlinkClick r:id="rId20">
                  <a:extLst>
                    <a:ext uri="{A12FA001-AC4F-418D-AE19-62706E023703}">
                      <ahyp:hlinkClr xmlns:ahyp="http://schemas.microsoft.com/office/drawing/2018/hyperlinkcolor" val="tx"/>
                    </a:ext>
                  </a:extLst>
                </a:hlinkClick>
              </a:rPr>
              <a:t>Azure Stack HCI foundations</a:t>
            </a:r>
            <a:endParaRPr kumimoji="0" lang="en-US" sz="105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21">
                  <a:extLst>
                    <a:ext uri="{A12FA001-AC4F-418D-AE19-62706E023703}">
                      <ahyp:hlinkClr xmlns:ahyp="http://schemas.microsoft.com/office/drawing/2018/hyperlinkcolor" val="tx"/>
                    </a:ext>
                  </a:extLst>
                </a:hlinkClick>
              </a:rPr>
              <a:t>Operate and maintain Azure Stack HCI</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R="0" lvl="0">
              <a:spcAft>
                <a:spcPts val="300"/>
              </a:spcAft>
            </a:pPr>
            <a:r>
              <a:rPr lang="en-US" sz="1050" b="1" dirty="0">
                <a:solidFill>
                  <a:schemeClr val="tx2"/>
                </a:solidFill>
                <a:latin typeface="Segoe UI" panose="020B0502040204020203" pitchFamily="34" charset="0"/>
                <a:cs typeface="Segoe UI" panose="020B0502040204020203" pitchFamily="34" charset="0"/>
              </a:rPr>
              <a:t>NEW</a:t>
            </a:r>
            <a:r>
              <a:rPr lang="en-US" sz="1050" dirty="0">
                <a:solidFill>
                  <a:schemeClr val="tx2"/>
                </a:solidFill>
                <a:latin typeface="Segoe UI" panose="020B0502040204020203" pitchFamily="34" charset="0"/>
                <a:cs typeface="Segoe UI" panose="020B0502040204020203" pitchFamily="34" charset="0"/>
              </a:rPr>
              <a:t> Advanced learn modules for administrators:</a:t>
            </a:r>
          </a:p>
          <a:p>
            <a:pPr marL="91440" marR="0" lvl="0" indent="-91440">
              <a:spcAft>
                <a:spcPts val="300"/>
              </a:spcAft>
              <a:buFont typeface="Symbol" panose="05050102010706020507" pitchFamily="18" charset="2"/>
              <a:buChar char=""/>
            </a:pPr>
            <a:r>
              <a:rPr lang="en-US" sz="1050" u="sng" dirty="0">
                <a:solidFill>
                  <a:schemeClr val="tx2"/>
                </a:solidFill>
                <a:latin typeface="Segoe UI" panose="020B0502040204020203" pitchFamily="34" charset="0"/>
                <a:ea typeface="Times New Roman" panose="02020603050405020304" pitchFamily="18" charset="0"/>
                <a:cs typeface="Segoe UI" panose="020B0502040204020203" pitchFamily="34" charset="0"/>
              </a:rPr>
              <a:t>Implement Datacenter Firewall and Software Load Balancer on Azure Stack HCI </a:t>
            </a:r>
            <a:endParaRPr lang="en-US" sz="1050" dirty="0">
              <a:solidFill>
                <a:schemeClr val="tx2"/>
              </a:solidFill>
              <a:effectLst/>
              <a:latin typeface="Segoe UI" panose="020B0502040204020203" pitchFamily="34" charset="0"/>
              <a:ea typeface="Calibri" panose="020F0502020204030204" pitchFamily="34" charset="0"/>
              <a:cs typeface="Segoe UI" panose="020B0502040204020203" pitchFamily="34" charset="0"/>
            </a:endParaRPr>
          </a:p>
          <a:p>
            <a:pPr marL="91440" marR="0" lvl="0" indent="-91440">
              <a:spcAft>
                <a:spcPts val="300"/>
              </a:spcAft>
              <a:buFont typeface="Symbol" panose="05050102010706020507" pitchFamily="18" charset="2"/>
              <a:buChar char=""/>
            </a:pPr>
            <a:r>
              <a:rPr lang="en-US" sz="1050" u="sng" dirty="0">
                <a:solidFill>
                  <a:schemeClr val="tx2"/>
                </a:solidFill>
                <a:latin typeface="Segoe UI" panose="020B0502040204020203" pitchFamily="34" charset="0"/>
                <a:ea typeface="Times New Roman" panose="02020603050405020304" pitchFamily="18" charset="0"/>
                <a:cs typeface="Segoe UI" panose="020B0502040204020203" pitchFamily="34" charset="0"/>
              </a:rPr>
              <a:t>Plan for and deploy SDN infrastructure on Azure Stack HCI </a:t>
            </a:r>
            <a:endParaRPr lang="en-US" sz="1050" dirty="0">
              <a:solidFill>
                <a:schemeClr val="tx2"/>
              </a:solidFill>
              <a:effectLst/>
              <a:latin typeface="Segoe UI" panose="020B0502040204020203" pitchFamily="34" charset="0"/>
              <a:ea typeface="Calibri" panose="020F0502020204030204" pitchFamily="34" charset="0"/>
              <a:cs typeface="Segoe UI" panose="020B0502040204020203" pitchFamily="34" charset="0"/>
            </a:endParaRPr>
          </a:p>
          <a:p>
            <a:pPr>
              <a:spcAft>
                <a:spcPts val="300"/>
              </a:spcAft>
              <a:defRPr/>
            </a:pPr>
            <a:r>
              <a:rPr kumimoji="0" lang="en-US" sz="105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Fall 2021 Ignite Sessions</a:t>
            </a:r>
          </a:p>
          <a:p>
            <a:pPr>
              <a:spcAft>
                <a:spcPts val="300"/>
              </a:spcAft>
              <a:defRPr/>
            </a:pPr>
            <a:r>
              <a:rPr kumimoji="0" lang="en-US" sz="105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hlinkClick r:id="rId22">
                  <a:extLst>
                    <a:ext uri="{A12FA001-AC4F-418D-AE19-62706E023703}">
                      <ahyp:hlinkClr xmlns:ahyp="http://schemas.microsoft.com/office/drawing/2018/hyperlinkcolor" val="tx"/>
                    </a:ext>
                  </a:extLst>
                </a:hlinkClick>
              </a:rPr>
              <a:t>Learn everything about the new Azure Stack HCI feature update </a:t>
            </a:r>
            <a:endParaRPr kumimoji="0" lang="en-US" sz="105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hlinkClick r:id="rId20">
                <a:extLst>
                  <a:ext uri="{A12FA001-AC4F-418D-AE19-62706E023703}">
                    <ahyp:hlinkClr xmlns:ahyp="http://schemas.microsoft.com/office/drawing/2018/hyperlinkcolor" val="tx"/>
                  </a:ext>
                </a:extLst>
              </a:hlinkClick>
            </a:endParaRPr>
          </a:p>
          <a:p>
            <a:pPr>
              <a:spcAft>
                <a:spcPts val="300"/>
              </a:spcAft>
              <a:defRPr/>
            </a:pPr>
            <a:r>
              <a:rPr kumimoji="0" lang="en-US" sz="105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hlinkClick r:id="rId23">
                  <a:extLst>
                    <a:ext uri="{A12FA001-AC4F-418D-AE19-62706E023703}">
                      <ahyp:hlinkClr xmlns:ahyp="http://schemas.microsoft.com/office/drawing/2018/hyperlinkcolor" val="tx"/>
                    </a:ext>
                  </a:extLst>
                </a:hlinkClick>
              </a:rPr>
              <a:t>Secure, develop, and innovate in hybrid and multicloud with Microsoft Azure</a:t>
            </a:r>
            <a:endParaRPr kumimoji="0" lang="en-US" sz="1050" b="0" i="0" u="sng" strike="noStrike" kern="1200" cap="none" spc="0" normalizeH="0" baseline="0" noProof="0" dirty="0">
              <a:ln>
                <a:noFill/>
              </a:ln>
              <a:solidFill>
                <a:srgbClr val="0070C0"/>
              </a:solidFill>
              <a:effectLst/>
              <a:uLnTx/>
              <a:uFillTx/>
              <a:latin typeface="Segoe UI"/>
              <a:ea typeface="Times New Roman" panose="02020603050405020304" pitchFamily="18" charset="0"/>
              <a:cs typeface="Segoe UI"/>
            </a:endParaRPr>
          </a:p>
        </p:txBody>
      </p:sp>
      <p:sp>
        <p:nvSpPr>
          <p:cNvPr id="21" name="Rectangle 20">
            <a:extLst>
              <a:ext uri="{FF2B5EF4-FFF2-40B4-BE49-F238E27FC236}">
                <a16:creationId xmlns:a16="http://schemas.microsoft.com/office/drawing/2014/main" id="{5EC44F38-5C99-4410-ADA7-E2AA0049201B}"/>
              </a:ext>
              <a:ext uri="{C183D7F6-B498-43B3-948B-1728B52AA6E4}">
                <adec:decorative xmlns:adec="http://schemas.microsoft.com/office/drawing/2017/decorative" val="1"/>
              </a:ext>
            </a:extLst>
          </p:cNvPr>
          <p:cNvSpPr/>
          <p:nvPr/>
        </p:nvSpPr>
        <p:spPr>
          <a:xfrm>
            <a:off x="0" y="6511221"/>
            <a:ext cx="5157181" cy="237757"/>
          </a:xfrm>
          <a:prstGeom prst="rect">
            <a:avLst/>
          </a:prstGeom>
          <a:solidFill>
            <a:schemeClr val="accent3"/>
          </a:solidFill>
        </p:spPr>
        <p:txBody>
          <a:bodyPr wrap="none">
            <a:spAutoFit/>
          </a:bodyPr>
          <a:lstStyle/>
          <a:p>
            <a:pPr marL="0" marR="0" lvl="0" indent="0" algn="l" defTabSz="895870" rtl="0" eaLnBrk="1" fontAlgn="auto" latinLnBrk="0" hangingPunct="1">
              <a:lnSpc>
                <a:spcPct val="90000"/>
              </a:lnSpc>
              <a:spcBef>
                <a:spcPts val="0"/>
              </a:spcBef>
              <a:spcAft>
                <a:spcPts val="588"/>
              </a:spcAft>
              <a:buClrTx/>
              <a:buSzTx/>
              <a:buFontTx/>
              <a:buNone/>
              <a:tabLst/>
              <a:defRPr/>
            </a:pPr>
            <a:r>
              <a:rPr kumimoji="0" lang="en-US" sz="1050" b="0" i="0" u="none" strike="noStrike" kern="1200" cap="none" spc="0" normalizeH="0" baseline="0" noProof="0" dirty="0">
                <a:ln>
                  <a:noFill/>
                </a:ln>
                <a:effectLst/>
                <a:uLnTx/>
                <a:uFillTx/>
                <a:latin typeface="Segoe UI"/>
                <a:ea typeface="+mn-ea"/>
                <a:cs typeface="Segoe UI"/>
              </a:rPr>
              <a:t>For sales assistance from Microsoft, contact the </a:t>
            </a:r>
            <a:r>
              <a:rPr kumimoji="0" lang="en-US" sz="1050" b="0" i="0" u="none" strike="noStrike" kern="1200" cap="none" spc="0" normalizeH="0" baseline="0" noProof="0" dirty="0">
                <a:ln>
                  <a:noFill/>
                </a:ln>
                <a:effectLst/>
                <a:uLnTx/>
                <a:uFillTx/>
                <a:latin typeface="Segoe UI"/>
                <a:ea typeface="+mn-ea"/>
                <a:cs typeface="Segoe UI"/>
                <a:hlinkClick r:id="rId24">
                  <a:extLst>
                    <a:ext uri="{A12FA001-AC4F-418D-AE19-62706E023703}">
                      <ahyp:hlinkClr xmlns:ahyp="http://schemas.microsoft.com/office/drawing/2018/hyperlinkcolor" val="tx"/>
                    </a:ext>
                  </a:extLst>
                </a:hlinkClick>
              </a:rPr>
              <a:t>Azure Stack HCI Field support team </a:t>
            </a:r>
            <a:endParaRPr kumimoji="0" lang="en-US" sz="1050" b="0" i="0" u="none" strike="noStrike" kern="0" cap="none" spc="0" normalizeH="0" baseline="0" noProof="0" dirty="0">
              <a:ln>
                <a:noFill/>
              </a:ln>
              <a:effectLst/>
              <a:uLnTx/>
              <a:uFillTx/>
              <a:latin typeface="Segoe UI Semibold"/>
              <a:ea typeface="+mn-ea"/>
              <a:cs typeface="+mn-cs"/>
            </a:endParaRPr>
          </a:p>
        </p:txBody>
      </p:sp>
      <p:sp>
        <p:nvSpPr>
          <p:cNvPr id="9" name="L-Shape 8">
            <a:extLst>
              <a:ext uri="{FF2B5EF4-FFF2-40B4-BE49-F238E27FC236}">
                <a16:creationId xmlns:a16="http://schemas.microsoft.com/office/drawing/2014/main" id="{E1437A67-FD01-4A5E-9A77-C3AE23CEAFB5}"/>
              </a:ext>
              <a:ext uri="{C183D7F6-B498-43B3-948B-1728B52AA6E4}">
                <adec:decorative xmlns:adec="http://schemas.microsoft.com/office/drawing/2017/decorative" val="1"/>
              </a:ext>
            </a:extLst>
          </p:cNvPr>
          <p:cNvSpPr/>
          <p:nvPr/>
        </p:nvSpPr>
        <p:spPr>
          <a:xfrm rot="5400000">
            <a:off x="9802291" y="-763691"/>
            <a:ext cx="274320" cy="4009798"/>
          </a:xfrm>
          <a:prstGeom prst="corner">
            <a:avLst>
              <a:gd name="adj1" fmla="val 16120"/>
              <a:gd name="adj2" fmla="val 16110"/>
            </a:avLst>
          </a:prstGeom>
          <a:solidFill>
            <a:srgbClr val="0078D7"/>
          </a:solidFill>
          <a:ln>
            <a:solidFill>
              <a:srgbClr val="0078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CDA393BF-2DE2-4269-A8AB-01DB72C9B29C}"/>
              </a:ext>
              <a:ext uri="{C183D7F6-B498-43B3-948B-1728B52AA6E4}">
                <adec:decorative xmlns:adec="http://schemas.microsoft.com/office/drawing/2017/decorative" val="1"/>
              </a:ext>
            </a:extLst>
          </p:cNvPr>
          <p:cNvSpPr txBox="1"/>
          <p:nvPr/>
        </p:nvSpPr>
        <p:spPr>
          <a:xfrm>
            <a:off x="8637031" y="664469"/>
            <a:ext cx="261334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78D4"/>
                </a:solidFill>
                <a:latin typeface="Segoe UI Semibold" panose="020B0702040204020203" pitchFamily="34" charset="0"/>
                <a:cs typeface="Segoe UI Semibold" panose="020B0702040204020203" pitchFamily="34" charset="0"/>
              </a:rPr>
              <a:t>Go to market with sales &amp; marketing resources</a:t>
            </a:r>
            <a:endParaRPr kumimoji="0" lang="en-US" sz="12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23" name="Isosceles Triangle 22">
            <a:extLst>
              <a:ext uri="{FF2B5EF4-FFF2-40B4-BE49-F238E27FC236}">
                <a16:creationId xmlns:a16="http://schemas.microsoft.com/office/drawing/2014/main" id="{4C96979B-D994-4A0B-BAEF-D37F507D7F85}"/>
              </a:ext>
              <a:ext uri="{C183D7F6-B498-43B3-948B-1728B52AA6E4}">
                <adec:decorative xmlns:adec="http://schemas.microsoft.com/office/drawing/2017/decorative" val="1"/>
              </a:ext>
            </a:extLst>
          </p:cNvPr>
          <p:cNvSpPr/>
          <p:nvPr/>
        </p:nvSpPr>
        <p:spPr>
          <a:xfrm>
            <a:off x="5035950" y="1337033"/>
            <a:ext cx="182880" cy="182880"/>
          </a:xfrm>
          <a:prstGeom prst="triangle">
            <a:avLst>
              <a:gd name="adj" fmla="val 100000"/>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24">
            <a:extLst>
              <a:ext uri="{FF2B5EF4-FFF2-40B4-BE49-F238E27FC236}">
                <a16:creationId xmlns:a16="http://schemas.microsoft.com/office/drawing/2014/main" id="{770E1124-903B-46CE-89BA-F7C5A3497CE5}"/>
              </a:ext>
              <a:ext uri="{C183D7F6-B498-43B3-948B-1728B52AA6E4}">
                <adec:decorative xmlns:adec="http://schemas.microsoft.com/office/drawing/2017/decorative" val="1"/>
              </a:ext>
            </a:extLst>
          </p:cNvPr>
          <p:cNvSpPr txBox="1"/>
          <p:nvPr/>
        </p:nvSpPr>
        <p:spPr>
          <a:xfrm>
            <a:off x="7999259" y="1237102"/>
            <a:ext cx="3926275" cy="5016758"/>
          </a:xfrm>
          <a:prstGeom prst="rect">
            <a:avLst/>
          </a:prstGeom>
          <a:noFill/>
        </p:spPr>
        <p:txBody>
          <a:bodyPr wrap="square">
            <a:spAutoFit/>
          </a:bodyPr>
          <a:lstStyle/>
          <a:p>
            <a:pPr marL="0" marR="0" lvl="0" indent="0" algn="l" defTabSz="914400" rtl="0" eaLnBrk="1" fontAlgn="auto" latinLnBrk="0" hangingPunct="1">
              <a:lnSpc>
                <a:spcPct val="100000"/>
              </a:lnSpc>
              <a:spcAft>
                <a:spcPts val="300"/>
              </a:spcAft>
              <a:buClrTx/>
              <a:buSzTx/>
              <a:buFontTx/>
              <a:buNone/>
              <a:tabLst/>
              <a:defRPr/>
            </a:pPr>
            <a:r>
              <a:rPr kumimoji="0" lang="en-US" sz="1050" b="1" i="0" strike="noStrike" kern="1200" cap="none" spc="0" normalizeH="0" baseline="0" noProof="0" dirty="0">
                <a:ln>
                  <a:noFill/>
                </a:ln>
                <a:effectLst/>
                <a:uLnTx/>
                <a:uFillTx/>
                <a:latin typeface="Segoe UI"/>
                <a:ea typeface="+mn-ea"/>
                <a:cs typeface="Segoe UI"/>
              </a:rPr>
              <a:t>Customer Ready Materials</a:t>
            </a:r>
            <a:endParaRPr kumimoji="0" lang="en-US" sz="1050" b="1" i="0" strike="noStrike" kern="1200" cap="none" spc="0" normalizeH="0" baseline="0" noProof="0" dirty="0">
              <a:ln>
                <a:noFill/>
              </a:ln>
              <a:effectLst/>
              <a:uLnTx/>
              <a:uFillTx/>
              <a:latin typeface="Segoe UI"/>
              <a:ea typeface="+mn-ea"/>
              <a:cs typeface="Segoe UI"/>
              <a:hlinkClick r:id="rId25">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26">
                  <a:extLst>
                    <a:ext uri="{A12FA001-AC4F-418D-AE19-62706E023703}">
                      <ahyp:hlinkClr xmlns:ahyp="http://schemas.microsoft.com/office/drawing/2018/hyperlinkcolor" val="tx"/>
                    </a:ext>
                  </a:extLst>
                </a:hlinkClick>
              </a:rPr>
              <a:t>L100 Azure Hybrid Overview   </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27">
                  <a:extLst>
                    <a:ext uri="{A12FA001-AC4F-418D-AE19-62706E023703}">
                      <ahyp:hlinkClr xmlns:ahyp="http://schemas.microsoft.com/office/drawing/2018/hyperlinkcolor" val="tx"/>
                    </a:ext>
                  </a:extLst>
                </a:hlinkClick>
              </a:rPr>
              <a:t>Customer FAQ</a:t>
            </a:r>
            <a:endParaRPr kumimoji="0" lang="en-US" sz="1050" b="0" i="0" u="none" strike="noStrike" kern="1200" cap="none" spc="0" normalizeH="0" baseline="0" noProof="0" dirty="0">
              <a:ln>
                <a:noFill/>
              </a:ln>
              <a:solidFill>
                <a:srgbClr val="0078D4"/>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lang="en-US" sz="1050" b="1" dirty="0">
                <a:solidFill>
                  <a:srgbClr val="0078D4"/>
                </a:solidFill>
                <a:latin typeface="Segoe UI"/>
                <a:cs typeface="Segoe UI"/>
                <a:hlinkClick r:id="rId28"/>
              </a:rPr>
              <a:t>NEW </a:t>
            </a:r>
            <a:r>
              <a:rPr lang="en-US" sz="1050" dirty="0">
                <a:solidFill>
                  <a:srgbClr val="0078D4"/>
                </a:solidFill>
                <a:latin typeface="Segoe UI"/>
                <a:cs typeface="Segoe UI"/>
                <a:hlinkClick r:id="rId28"/>
              </a:rPr>
              <a:t>Azure Stack HCI Nov 2021 Feature Update Whitepaper</a:t>
            </a:r>
            <a:endParaRPr kumimoji="0" lang="en-US" sz="1050" b="0" i="0" u="none" strike="noStrike" kern="1200" cap="none" spc="0" normalizeH="0" baseline="0" noProof="0" dirty="0">
              <a:ln>
                <a:noFill/>
              </a:ln>
              <a:solidFill>
                <a:srgbClr val="0078D4"/>
              </a:solidFill>
              <a:effectLst/>
              <a:uLnTx/>
              <a:uFillTx/>
              <a:latin typeface="Segoe UI"/>
              <a:ea typeface="+mn-ea"/>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solidFill>
                  <a:srgbClr val="0078D4"/>
                </a:solidFill>
                <a:effectLst/>
                <a:uLnTx/>
                <a:uFillTx/>
                <a:latin typeface="Segoe UI"/>
                <a:ea typeface="+mn-ea"/>
                <a:cs typeface="Segoe UI"/>
              </a:rPr>
              <a:t>NEW </a:t>
            </a:r>
            <a:r>
              <a:rPr kumimoji="0" lang="en-US" sz="1050" b="0" i="0" u="none" strike="noStrike" kern="1200" cap="none" spc="0" normalizeH="0" baseline="0" noProof="0" dirty="0">
                <a:ln>
                  <a:noFill/>
                </a:ln>
                <a:solidFill>
                  <a:srgbClr val="0078D4"/>
                </a:solidFill>
                <a:effectLst/>
                <a:uLnTx/>
                <a:uFillTx/>
                <a:latin typeface="Segoe UI"/>
                <a:ea typeface="+mn-ea"/>
                <a:cs typeface="Segoe UI"/>
              </a:rPr>
              <a:t>Azure Stack HCI Solution Briefs: </a:t>
            </a: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29">
                  <a:extLst>
                    <a:ext uri="{A12FA001-AC4F-418D-AE19-62706E023703}">
                      <ahyp:hlinkClr xmlns:ahyp="http://schemas.microsoft.com/office/drawing/2018/hyperlinkcolor" val="tx"/>
                    </a:ext>
                  </a:extLst>
                </a:hlinkClick>
              </a:rPr>
              <a:t>AVD for HCI</a:t>
            </a:r>
            <a:r>
              <a:rPr kumimoji="0" lang="en-US" sz="1050" b="0" i="0" u="none" strike="noStrike" kern="1200" cap="none" spc="0" normalizeH="0" baseline="0" noProof="0" dirty="0">
                <a:ln>
                  <a:noFill/>
                </a:ln>
                <a:solidFill>
                  <a:srgbClr val="0078D4"/>
                </a:solidFill>
                <a:effectLst/>
                <a:uLnTx/>
                <a:uFillTx/>
                <a:latin typeface="Segoe UI"/>
                <a:ea typeface="+mn-ea"/>
                <a:cs typeface="Segoe UI"/>
              </a:rPr>
              <a:t>, </a:t>
            </a: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30">
                  <a:extLst>
                    <a:ext uri="{A12FA001-AC4F-418D-AE19-62706E023703}">
                      <ahyp:hlinkClr xmlns:ahyp="http://schemas.microsoft.com/office/drawing/2018/hyperlinkcolor" val="tx"/>
                    </a:ext>
                  </a:extLst>
                </a:hlinkClick>
              </a:rPr>
              <a:t>Arc-enabled HCI</a:t>
            </a:r>
            <a:r>
              <a:rPr kumimoji="0" lang="en-US" sz="1050" b="0" i="0" u="none" strike="noStrike" kern="1200" cap="none" spc="0" normalizeH="0" baseline="0" noProof="0" dirty="0">
                <a:ln>
                  <a:noFill/>
                </a:ln>
                <a:solidFill>
                  <a:srgbClr val="0078D4"/>
                </a:solidFill>
                <a:effectLst/>
                <a:uLnTx/>
                <a:uFillTx/>
                <a:latin typeface="Segoe UI"/>
                <a:ea typeface="+mn-ea"/>
                <a:cs typeface="Segoe UI"/>
              </a:rPr>
              <a:t>, </a:t>
            </a: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31">
                  <a:extLst>
                    <a:ext uri="{A12FA001-AC4F-418D-AE19-62706E023703}">
                      <ahyp:hlinkClr xmlns:ahyp="http://schemas.microsoft.com/office/drawing/2018/hyperlinkcolor" val="tx"/>
                    </a:ext>
                  </a:extLst>
                </a:hlinkClick>
              </a:rPr>
              <a:t>Network ATC</a:t>
            </a:r>
            <a:r>
              <a:rPr kumimoji="0" lang="en-US" sz="1050" b="0" i="0" u="none" strike="noStrike" kern="1200" cap="none" spc="0" normalizeH="0" baseline="0" noProof="0" dirty="0">
                <a:ln>
                  <a:noFill/>
                </a:ln>
                <a:solidFill>
                  <a:srgbClr val="0078D4"/>
                </a:solidFill>
                <a:effectLst/>
                <a:uLnTx/>
                <a:uFillTx/>
                <a:latin typeface="Segoe UI"/>
                <a:ea typeface="+mn-ea"/>
                <a:cs typeface="Segoe UI"/>
              </a:rPr>
              <a:t>, </a:t>
            </a: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32">
                  <a:extLst>
                    <a:ext uri="{A12FA001-AC4F-418D-AE19-62706E023703}">
                      <ahyp:hlinkClr xmlns:ahyp="http://schemas.microsoft.com/office/drawing/2018/hyperlinkcolor" val="tx"/>
                    </a:ext>
                  </a:extLst>
                </a:hlinkClick>
              </a:rPr>
              <a:t>GPU acceleration</a:t>
            </a:r>
            <a:r>
              <a:rPr kumimoji="0" lang="en-US" sz="1050" b="0" i="0" u="none" strike="noStrike" kern="1200" cap="none" spc="0" normalizeH="0" baseline="0" noProof="0" dirty="0">
                <a:ln>
                  <a:noFill/>
                </a:ln>
                <a:solidFill>
                  <a:srgbClr val="0078D4"/>
                </a:solidFill>
                <a:effectLst/>
                <a:uLnTx/>
                <a:uFillTx/>
                <a:latin typeface="Segoe UI"/>
                <a:ea typeface="+mn-ea"/>
                <a:cs typeface="Segoe UI"/>
              </a:rPr>
              <a:t>, </a:t>
            </a:r>
            <a:r>
              <a:rPr kumimoji="0" lang="en-US" sz="1050" b="0" i="0" u="none" strike="noStrike" kern="1200" cap="none" spc="0" normalizeH="0" baseline="0" noProof="0" dirty="0">
                <a:ln>
                  <a:noFill/>
                </a:ln>
                <a:solidFill>
                  <a:srgbClr val="0078D4"/>
                </a:solidFill>
                <a:effectLst/>
                <a:uLnTx/>
                <a:uFillTx/>
                <a:latin typeface="Segoe UI"/>
                <a:ea typeface="+mn-ea"/>
                <a:cs typeface="Segoe UI"/>
                <a:hlinkClick r:id="rId33">
                  <a:extLst>
                    <a:ext uri="{A12FA001-AC4F-418D-AE19-62706E023703}">
                      <ahyp:hlinkClr xmlns:ahyp="http://schemas.microsoft.com/office/drawing/2018/hyperlinkcolor" val="tx"/>
                    </a:ext>
                  </a:extLst>
                </a:hlinkClick>
              </a:rPr>
              <a:t>Multicluster monitoring</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34">
                  <a:extLst>
                    <a:ext uri="{A12FA001-AC4F-418D-AE19-62706E023703}">
                      <ahyp:hlinkClr xmlns:ahyp="http://schemas.microsoft.com/office/drawing/2018/hyperlinkcolor" val="tx"/>
                    </a:ext>
                  </a:extLst>
                </a:hlinkClick>
              </a:rPr>
              <a:t>10 Azure Stack HCI Facts</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lang="en-US" sz="1050" dirty="0">
                <a:solidFill>
                  <a:srgbClr val="0070C0"/>
                </a:solidFill>
                <a:latin typeface="Segoe UI"/>
                <a:cs typeface="Segoe UI"/>
                <a:hlinkClick r:id="rId35">
                  <a:extLst>
                    <a:ext uri="{A12FA001-AC4F-418D-AE19-62706E023703}">
                      <ahyp:hlinkClr xmlns:ahyp="http://schemas.microsoft.com/office/drawing/2018/hyperlinkcolor" val="tx"/>
                    </a:ext>
                  </a:extLst>
                </a:hlinkClick>
              </a:rPr>
              <a:t>Azure Stack HCI Datasheet</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36">
                  <a:extLst>
                    <a:ext uri="{A12FA001-AC4F-418D-AE19-62706E023703}">
                      <ahyp:hlinkClr xmlns:ahyp="http://schemas.microsoft.com/office/drawing/2018/hyperlinkcolor" val="tx"/>
                    </a:ext>
                  </a:extLst>
                </a:hlinkClick>
              </a:rPr>
              <a:t>Datacenter Modernization E-book </a:t>
            </a:r>
            <a:r>
              <a:rPr kumimoji="0" lang="en-US" sz="1050" b="0" i="0" u="none" strike="noStrike" kern="1200" cap="none" spc="0" normalizeH="0" baseline="0" noProof="0" dirty="0">
                <a:ln>
                  <a:noFill/>
                </a:ln>
                <a:solidFill>
                  <a:srgbClr val="0070C0"/>
                </a:solidFill>
                <a:effectLst/>
                <a:uLnTx/>
                <a:uFillTx/>
                <a:latin typeface="Segoe UI"/>
                <a:ea typeface="+mn-ea"/>
                <a:cs typeface="Segoe UI"/>
              </a:rPr>
              <a:t>  </a:t>
            </a: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37">
                  <a:extLst>
                    <a:ext uri="{A12FA001-AC4F-418D-AE19-62706E023703}">
                      <ahyp:hlinkClr xmlns:ahyp="http://schemas.microsoft.com/office/drawing/2018/hyperlinkcolor" val="tx"/>
                    </a:ext>
                  </a:extLst>
                </a:hlinkClick>
              </a:rPr>
              <a:t>Five Hybrid Cloud Use Cases E-book </a:t>
            </a:r>
            <a:r>
              <a:rPr kumimoji="0" lang="en-US" sz="1050" b="0" i="0" u="none" strike="noStrike" kern="1200" cap="none" spc="0" normalizeH="0" baseline="0" noProof="0" dirty="0">
                <a:ln>
                  <a:noFill/>
                </a:ln>
                <a:solidFill>
                  <a:srgbClr val="0070C0"/>
                </a:solidFill>
                <a:effectLst/>
                <a:uLnTx/>
                <a:uFillTx/>
                <a:latin typeface="Segoe UI"/>
                <a:ea typeface="+mn-ea"/>
                <a:cs typeface="Segoe UI"/>
              </a:rPr>
              <a:t>  </a:t>
            </a: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38">
                  <a:extLst>
                    <a:ext uri="{A12FA001-AC4F-418D-AE19-62706E023703}">
                      <ahyp:hlinkClr xmlns:ahyp="http://schemas.microsoft.com/office/drawing/2018/hyperlinkcolor" val="tx"/>
                    </a:ext>
                  </a:extLst>
                </a:hlinkClick>
              </a:rPr>
              <a:t>Azure Stack HCI Hybrid Cloud Essentials E-book</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lang="en-US" sz="1050" dirty="0">
                <a:solidFill>
                  <a:srgbClr val="0070C0"/>
                </a:solidFill>
                <a:latin typeface="Segoe UI"/>
                <a:cs typeface="Segoe UI"/>
                <a:hlinkClick r:id="rId39"/>
              </a:rPr>
              <a:t>Azure Stack HCI Retail E-book </a:t>
            </a:r>
            <a:r>
              <a:rPr lang="en-US" sz="1050" dirty="0">
                <a:solidFill>
                  <a:srgbClr val="0070C0"/>
                </a:solidFill>
                <a:latin typeface="Segoe UI"/>
                <a:cs typeface="Segoe UI"/>
              </a:rPr>
              <a:t>&amp; </a:t>
            </a:r>
            <a:r>
              <a:rPr lang="en-US" sz="1050" dirty="0">
                <a:solidFill>
                  <a:srgbClr val="0070C0"/>
                </a:solidFill>
                <a:latin typeface="Segoe UI"/>
                <a:cs typeface="Segoe UI"/>
                <a:hlinkClick r:id="rId40"/>
              </a:rPr>
              <a:t>Infographic</a:t>
            </a:r>
            <a:endParaRPr lang="en-US" sz="1050" dirty="0">
              <a:solidFill>
                <a:srgbClr val="0070C0"/>
              </a:solidFill>
              <a:latin typeface="Segoe UI"/>
              <a:cs typeface="Segoe UI"/>
            </a:endParaRP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41"/>
              </a:rPr>
              <a:t>Azure Stack HCI Manufacturing E-book</a:t>
            </a:r>
            <a:r>
              <a:rPr kumimoji="0" lang="en-US" sz="1050" b="0" i="0" u="none" strike="noStrike" kern="1200" cap="none" spc="0" normalizeH="0" baseline="0" noProof="0" dirty="0">
                <a:ln>
                  <a:noFill/>
                </a:ln>
                <a:solidFill>
                  <a:srgbClr val="0070C0"/>
                </a:solidFill>
                <a:effectLst/>
                <a:uLnTx/>
                <a:uFillTx/>
                <a:latin typeface="Segoe UI"/>
                <a:ea typeface="+mn-ea"/>
                <a:cs typeface="Segoe UI"/>
              </a:rPr>
              <a:t> &amp; </a:t>
            </a: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42"/>
              </a:rPr>
              <a:t>Infographic   </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43">
                  <a:extLst>
                    <a:ext uri="{A12FA001-AC4F-418D-AE19-62706E023703}">
                      <ahyp:hlinkClr xmlns:ahyp="http://schemas.microsoft.com/office/drawing/2018/hyperlinkcolor" val="tx"/>
                    </a:ext>
                  </a:extLst>
                </a:hlinkClick>
              </a:rPr>
              <a:t>ESG Analyst Report   </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44">
                  <a:extLst>
                    <a:ext uri="{A12FA001-AC4F-418D-AE19-62706E023703}">
                      <ahyp:hlinkClr xmlns:ahyp="http://schemas.microsoft.com/office/drawing/2018/hyperlinkcolor" val="tx"/>
                    </a:ext>
                  </a:extLst>
                </a:hlinkClick>
              </a:rPr>
              <a:t>ISV Solution Briefs for Azure Stack HCI</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1" indent="0" algn="l" defTabSz="914400" rtl="0" eaLnBrk="1" fontAlgn="auto" latinLnBrk="0" hangingPunct="1">
              <a:lnSpc>
                <a:spcPct val="100000"/>
              </a:lnSpc>
              <a:spcAft>
                <a:spcPts val="300"/>
              </a:spcAft>
              <a:buClrTx/>
              <a:buSzTx/>
              <a:buFontTx/>
              <a:buNone/>
              <a:tabLst/>
              <a:defRPr/>
            </a:pPr>
            <a:r>
              <a:rPr lang="en-US" sz="1050" dirty="0">
                <a:solidFill>
                  <a:srgbClr val="0070C0"/>
                </a:solidFill>
                <a:latin typeface="Segoe UI"/>
                <a:cs typeface="Segoe UI"/>
                <a:hlinkClick r:id="rId45">
                  <a:extLst>
                    <a:ext uri="{A12FA001-AC4F-418D-AE19-62706E023703}">
                      <ahyp:hlinkClr xmlns:ahyp="http://schemas.microsoft.com/office/drawing/2018/hyperlinkcolor" val="tx"/>
                    </a:ext>
                  </a:extLst>
                </a:hlinkClick>
              </a:rPr>
              <a:t>Win Hybrid with Azure Arc &amp; Azure Stack HCI MPN campaign</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0" indent="0" algn="l" defTabSz="914400" rtl="0" eaLnBrk="1" fontAlgn="ctr" latinLnBrk="0" hangingPunct="1">
              <a:lnSpc>
                <a:spcPct val="100000"/>
              </a:lnSpc>
              <a:spcAft>
                <a:spcPts val="300"/>
              </a:spcAft>
              <a:buClrTx/>
              <a:buSzTx/>
              <a:buFontTx/>
              <a:buNone/>
              <a:tabLst/>
              <a:defRPr/>
            </a:pPr>
            <a:r>
              <a:rPr kumimoji="0" lang="en-US" sz="1050" b="1" i="0" strike="noStrike" kern="1200" cap="none" spc="0" normalizeH="0" baseline="0" noProof="0" dirty="0">
                <a:ln>
                  <a:noFill/>
                </a:ln>
                <a:effectLst/>
                <a:uLnTx/>
                <a:uFillTx/>
                <a:latin typeface="Segoe UI"/>
                <a:ea typeface="+mn-ea"/>
                <a:cs typeface="Segoe UI"/>
              </a:rPr>
              <a:t>Video </a:t>
            </a:r>
            <a:r>
              <a:rPr lang="en-US" sz="1050" b="1" dirty="0">
                <a:latin typeface="Segoe UI"/>
                <a:cs typeface="Segoe UI"/>
              </a:rPr>
              <a:t>Library</a:t>
            </a:r>
            <a:endParaRPr lang="en-US" sz="1050" b="1" dirty="0">
              <a:latin typeface="Segoe UI"/>
              <a:cs typeface="Segoe UI"/>
              <a:hlinkClick r:id="rId46">
                <a:extLst>
                  <a:ext uri="{A12FA001-AC4F-418D-AE19-62706E023703}">
                    <ahyp:hlinkClr xmlns:ahyp="http://schemas.microsoft.com/office/drawing/2018/hyperlinkcolor" val="tx"/>
                  </a:ext>
                </a:extLst>
              </a:hlinkClick>
            </a:endParaRPr>
          </a:p>
          <a:p>
            <a:pPr fontAlgn="ctr">
              <a:spcAft>
                <a:spcPts val="300"/>
              </a:spcAft>
              <a:defRPr/>
            </a:pPr>
            <a:r>
              <a:rPr lang="en-US" sz="1050" dirty="0">
                <a:solidFill>
                  <a:srgbClr val="0070C0"/>
                </a:solidFill>
                <a:latin typeface="Segoe UI"/>
                <a:ea typeface="Calibri" panose="020F0502020204030204" pitchFamily="34" charset="0"/>
                <a:cs typeface="Segoe UI"/>
                <a:hlinkClick r:id="rId47">
                  <a:extLst>
                    <a:ext uri="{A12FA001-AC4F-418D-AE19-62706E023703}">
                      <ahyp:hlinkClr xmlns:ahyp="http://schemas.microsoft.com/office/drawing/2018/hyperlinkcolor" val="tx"/>
                    </a:ext>
                  </a:extLst>
                </a:hlinkClick>
              </a:rPr>
              <a:t>Azure Stack HCI Comprehensive Demo</a:t>
            </a:r>
            <a:endParaRPr lang="en-US" sz="1050" dirty="0">
              <a:solidFill>
                <a:srgbClr val="0070C0"/>
              </a:solidFill>
              <a:latin typeface="Segoe UI"/>
              <a:ea typeface="Calibri" panose="020F0502020204030204" pitchFamily="34" charset="0"/>
              <a:cs typeface="Segoe UI"/>
            </a:endParaRPr>
          </a:p>
          <a:p>
            <a:pPr fontAlgn="ctr">
              <a:spcAft>
                <a:spcPts val="300"/>
              </a:spcAf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48">
                  <a:extLst>
                    <a:ext uri="{A12FA001-AC4F-418D-AE19-62706E023703}">
                      <ahyp:hlinkClr xmlns:ahyp="http://schemas.microsoft.com/office/drawing/2018/hyperlinkcolor" val="tx"/>
                    </a:ext>
                  </a:extLst>
                </a:hlinkClick>
              </a:rPr>
              <a:t>Azure Virtual Desktop for Azure Stack HCI</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fontAlgn="ctr">
              <a:spcAft>
                <a:spcPts val="300"/>
              </a:spcAf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49">
                  <a:extLst>
                    <a:ext uri="{A12FA001-AC4F-418D-AE19-62706E023703}">
                      <ahyp:hlinkClr xmlns:ahyp="http://schemas.microsoft.com/office/drawing/2018/hyperlinkcolor" val="tx"/>
                    </a:ext>
                  </a:extLst>
                </a:hlinkClick>
              </a:rPr>
              <a:t>Securing Azure Stack HCI with Azure Defender &amp; Secured-core</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0" marR="0" lvl="0" indent="0" algn="l" defTabSz="914400" rtl="0" eaLnBrk="1" fontAlgn="ctr"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46">
                  <a:extLst>
                    <a:ext uri="{A12FA001-AC4F-418D-AE19-62706E023703}">
                      <ahyp:hlinkClr xmlns:ahyp="http://schemas.microsoft.com/office/drawing/2018/hyperlinkcolor" val="tx"/>
                    </a:ext>
                  </a:extLst>
                </a:hlinkClick>
              </a:rPr>
              <a:t>Discover Azure Stack HCI</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lt"/>
                <a:cs typeface="Segoe UI"/>
                <a:hlinkClick r:id="rId50">
                  <a:extLst>
                    <a:ext uri="{A12FA001-AC4F-418D-AE19-62706E023703}">
                      <ahyp:hlinkClr xmlns:ahyp="http://schemas.microsoft.com/office/drawing/2018/hyperlinkcolor" val="tx"/>
                    </a:ext>
                  </a:extLst>
                </a:hlinkClick>
              </a:rPr>
              <a:t>The next generation of Azure Stack HCI | Azure Friday</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51">
                  <a:extLst>
                    <a:ext uri="{A12FA001-AC4F-418D-AE19-62706E023703}">
                      <ahyp:hlinkClr xmlns:ahyp="http://schemas.microsoft.com/office/drawing/2018/hyperlinkcolor" val="tx"/>
                    </a:ext>
                  </a:extLst>
                </a:hlinkClick>
              </a:rPr>
              <a:t>Product tour of Azure Stack HCI using WAC</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sng"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52">
                  <a:extLst>
                    <a:ext uri="{A12FA001-AC4F-418D-AE19-62706E023703}">
                      <ahyp:hlinkClr xmlns:ahyp="http://schemas.microsoft.com/office/drawing/2018/hyperlinkcolor" val="tx"/>
                    </a:ext>
                  </a:extLst>
                </a:hlinkClick>
              </a:rPr>
              <a:t>Getting Started with AKS on HCI</a:t>
            </a:r>
            <a:endPar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Calibri" panose="020F0502020204030204" pitchFamily="34" charset="0"/>
                <a:cs typeface="Segoe UI"/>
                <a:hlinkClick r:id="rId53">
                  <a:extLst>
                    <a:ext uri="{A12FA001-AC4F-418D-AE19-62706E023703}">
                      <ahyp:hlinkClr xmlns:ahyp="http://schemas.microsoft.com/office/drawing/2018/hyperlinkcolor" val="tx"/>
                    </a:ext>
                  </a:extLst>
                </a:hlinkClick>
              </a:rPr>
              <a:t>Disaster Recovery with Stretch Clustering</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p:txBody>
      </p:sp>
      <p:sp>
        <p:nvSpPr>
          <p:cNvPr id="22" name="TextBox 21">
            <a:extLst>
              <a:ext uri="{FF2B5EF4-FFF2-40B4-BE49-F238E27FC236}">
                <a16:creationId xmlns:a16="http://schemas.microsoft.com/office/drawing/2014/main" id="{3F4FA053-9BAA-4B76-90D3-A5E50BFC498E}"/>
              </a:ext>
              <a:ext uri="{C183D7F6-B498-43B3-948B-1728B52AA6E4}">
                <adec:decorative xmlns:adec="http://schemas.microsoft.com/office/drawing/2017/decorative" val="1"/>
              </a:ext>
            </a:extLst>
          </p:cNvPr>
          <p:cNvSpPr txBox="1"/>
          <p:nvPr/>
        </p:nvSpPr>
        <p:spPr>
          <a:xfrm>
            <a:off x="266466" y="1925895"/>
            <a:ext cx="2373992" cy="3862596"/>
          </a:xfrm>
          <a:prstGeom prst="rect">
            <a:avLst/>
          </a:prstGeom>
          <a:noFill/>
        </p:spPr>
        <p:txBody>
          <a:bodyPr wrap="square">
            <a:spAutoFit/>
          </a:bodyPr>
          <a:lstStyle/>
          <a:p>
            <a:pPr marL="0" marR="0" lvl="0" indent="0" algn="l" defTabSz="914400" rtl="0" eaLnBrk="1" fontAlgn="auto" latinLnBrk="0" hangingPunct="1">
              <a:lnSpc>
                <a:spcPct val="100000"/>
              </a:lnSpc>
              <a:spcAft>
                <a:spcPts val="300"/>
              </a:spcAft>
              <a:buClrTx/>
              <a:buSzTx/>
              <a:buFontTx/>
              <a:buNone/>
              <a:tabLst/>
              <a:defRPr/>
            </a:pPr>
            <a:r>
              <a:rPr lang="en-US" sz="1050" b="1" dirty="0">
                <a:latin typeface="Segoe UI"/>
                <a:cs typeface="Segoe UI"/>
              </a:rPr>
              <a:t>To Partner Materials</a:t>
            </a: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Segoe UI"/>
                <a:hlinkClick r:id="rId54">
                  <a:extLst>
                    <a:ext uri="{A12FA001-AC4F-418D-AE19-62706E023703}">
                      <ahyp:hlinkClr xmlns:ahyp="http://schemas.microsoft.com/office/drawing/2018/hyperlinkcolor" val="tx"/>
                    </a:ext>
                  </a:extLst>
                </a:hlinkClick>
              </a:rPr>
              <a:t>Partner Opportunity Deck</a:t>
            </a:r>
            <a:endParaRPr kumimoji="0" lang="en-US" sz="1050" b="0" i="0" u="none" strike="noStrike" kern="1200" cap="none" spc="0" normalizeH="0" baseline="0" noProof="0" dirty="0">
              <a:ln>
                <a:noFill/>
              </a:ln>
              <a:solidFill>
                <a:srgbClr val="0070C0"/>
              </a:solidFill>
              <a:effectLst/>
              <a:uLnTx/>
              <a:uFillTx/>
              <a:latin typeface="Segoe UI"/>
              <a:ea typeface="+mn-ea"/>
              <a:cs typeface="Segoe UI"/>
            </a:endParaRPr>
          </a:p>
          <a:p>
            <a:pPr algn="l">
              <a:spcAft>
                <a:spcPts val="300"/>
              </a:spcAft>
            </a:pPr>
            <a:r>
              <a:rPr lang="en-US" sz="1050" u="sng" dirty="0">
                <a:solidFill>
                  <a:srgbClr val="0070C0"/>
                </a:solidFill>
                <a:latin typeface="Segoe UI" panose="020B0502040204020203" pitchFamily="34" charset="0"/>
              </a:rPr>
              <a:t>Video: Modernize your customers’ hybrid applications and grow your services business with AKS on Azure Stack HCI and Azure Arc</a:t>
            </a: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mn-ea"/>
                <a:cs typeface="+mn-cs"/>
              </a:rPr>
              <a:t>Advanced Specializations</a:t>
            </a:r>
            <a:endParaRPr kumimoji="0" lang="en-US" sz="1050" b="1" i="0" u="none" strike="noStrike" kern="1200" cap="none" spc="0" normalizeH="0" baseline="0" noProof="0" dirty="0">
              <a:ln>
                <a:noFill/>
              </a:ln>
              <a:effectLst/>
              <a:uLnTx/>
              <a:uFillTx/>
              <a:latin typeface="Segoe UI"/>
              <a:ea typeface="+mn-ea"/>
              <a:cs typeface="+mn-cs"/>
              <a:hlinkClick r:id="rId55">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55">
                  <a:extLst>
                    <a:ext uri="{A12FA001-AC4F-418D-AE19-62706E023703}">
                      <ahyp:hlinkClr xmlns:ahyp="http://schemas.microsoft.com/office/drawing/2018/hyperlinkcolor" val="tx"/>
                    </a:ext>
                  </a:extLst>
                </a:hlinkClick>
              </a:rPr>
              <a:t>Hybrid Cloud Infrastructure with Microsoft Azure Stack HCI</a:t>
            </a:r>
            <a:endParaRPr kumimoji="0" lang="en-US" sz="1050" b="0" i="0" u="none" strike="noStrike" kern="1200" cap="none" spc="0" normalizeH="0" baseline="0" noProof="0" dirty="0">
              <a:ln>
                <a:noFill/>
              </a:ln>
              <a:solidFill>
                <a:srgbClr val="0070C0"/>
              </a:solidFill>
              <a:effectLst/>
              <a:uLnTx/>
              <a:uFillTx/>
              <a:latin typeface="Segoe UI"/>
              <a:ea typeface="+mn-ea"/>
              <a:cs typeface="+mn-cs"/>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56">
                  <a:extLst>
                    <a:ext uri="{A12FA001-AC4F-418D-AE19-62706E023703}">
                      <ahyp:hlinkClr xmlns:ahyp="http://schemas.microsoft.com/office/drawing/2018/hyperlinkcolor" val="tx"/>
                    </a:ext>
                  </a:extLst>
                </a:hlinkClick>
              </a:rPr>
              <a:t>Hybrid Operations and Management with Microsoft Azure Arc</a:t>
            </a:r>
            <a:endParaRPr kumimoji="0" lang="en-US" sz="1050" b="0" i="0" u="none" strike="noStrike" kern="1200" cap="none" spc="0" normalizeH="0" baseline="0" noProof="0" dirty="0">
              <a:ln>
                <a:noFill/>
              </a:ln>
              <a:solidFill>
                <a:srgbClr val="0070C0"/>
              </a:solidFill>
              <a:effectLst/>
              <a:uLnTx/>
              <a:uFillTx/>
              <a:latin typeface="Segoe UI"/>
              <a:ea typeface="+mn-ea"/>
              <a:cs typeface="+mn-cs"/>
            </a:endParaRPr>
          </a:p>
          <a:p>
            <a:pPr marL="0" marR="0" lvl="0" indent="0" algn="l" defTabSz="914400" rtl="0" eaLnBrk="1" fontAlgn="auto" latinLnBrk="0" hangingPunct="1">
              <a:lnSpc>
                <a:spcPct val="100000"/>
              </a:lnSpc>
              <a:spcAft>
                <a:spcPts val="300"/>
              </a:spcAft>
              <a:buClrTx/>
              <a:buSzTx/>
              <a:buFontTx/>
              <a:buNone/>
              <a:tabLst/>
              <a:defRPr/>
            </a:pPr>
            <a:r>
              <a:rPr kumimoji="0" lang="en-US" sz="1050" b="1" i="0" u="none" strike="noStrike" kern="1200" cap="none" spc="0" normalizeH="0" baseline="0" noProof="0" dirty="0">
                <a:ln>
                  <a:noFill/>
                </a:ln>
                <a:effectLst/>
                <a:uLnTx/>
                <a:uFillTx/>
                <a:latin typeface="Segoe UI"/>
                <a:ea typeface="+mn-ea"/>
                <a:cs typeface="+mn-cs"/>
              </a:rPr>
              <a:t>Catalogs</a:t>
            </a: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57">
                  <a:extLst>
                    <a:ext uri="{A12FA001-AC4F-418D-AE19-62706E023703}">
                      <ahyp:hlinkClr xmlns:ahyp="http://schemas.microsoft.com/office/drawing/2018/hyperlinkcolor" val="tx"/>
                    </a:ext>
                  </a:extLst>
                </a:hlinkClick>
              </a:rPr>
              <a:t>Azure Stack Partner Catalog</a:t>
            </a:r>
            <a:endParaRPr kumimoji="0" lang="en-US" sz="1050" b="0" i="0" u="none" strike="noStrike" kern="1200" cap="none" spc="0" normalizeH="0" baseline="0" noProof="0" dirty="0">
              <a:ln>
                <a:noFill/>
              </a:ln>
              <a:solidFill>
                <a:srgbClr val="0070C0"/>
              </a:solidFill>
              <a:effectLst/>
              <a:uLnTx/>
              <a:uFillTx/>
              <a:latin typeface="Segoe UI"/>
              <a:ea typeface="+mn-ea"/>
              <a:cs typeface="+mn-cs"/>
            </a:endParaRPr>
          </a:p>
          <a:p>
            <a:pPr marL="0" marR="0" lvl="0" indent="0" algn="l" defTabSz="914400" rtl="0" eaLnBrk="1" fontAlgn="auto" latinLnBrk="0" hangingPunct="1">
              <a:lnSpc>
                <a:spcPct val="100000"/>
              </a:lnSpc>
              <a:spcAft>
                <a:spcPts val="300"/>
              </a:spcAft>
              <a:buClrTx/>
              <a:buSzTx/>
              <a:buFontTx/>
              <a:buNone/>
              <a:tabLst/>
              <a:defRPr/>
            </a:pPr>
            <a:r>
              <a:rPr kumimoji="0" lang="en-US" sz="1050" b="0" i="0" u="none" strike="noStrike" kern="1200" cap="none" spc="0" normalizeH="0" baseline="0" noProof="0" dirty="0">
                <a:ln>
                  <a:noFill/>
                </a:ln>
                <a:solidFill>
                  <a:srgbClr val="0070C0"/>
                </a:solidFill>
                <a:effectLst/>
                <a:uLnTx/>
                <a:uFillTx/>
                <a:latin typeface="Segoe UI"/>
                <a:ea typeface="+mn-ea"/>
                <a:cs typeface="+mn-cs"/>
                <a:hlinkClick r:id="rId58">
                  <a:extLst>
                    <a:ext uri="{A12FA001-AC4F-418D-AE19-62706E023703}">
                      <ahyp:hlinkClr xmlns:ahyp="http://schemas.microsoft.com/office/drawing/2018/hyperlinkcolor" val="tx"/>
                    </a:ext>
                  </a:extLst>
                </a:hlinkClick>
              </a:rPr>
              <a:t>Azure Stack HCI Hardware Catalog</a:t>
            </a:r>
            <a:endParaRPr kumimoji="0" lang="en-US" sz="1050" b="0" i="0" u="none" strike="noStrike" kern="1200" cap="none" spc="0" normalizeH="0" baseline="0" noProof="0" dirty="0">
              <a:ln>
                <a:noFill/>
              </a:ln>
              <a:solidFill>
                <a:srgbClr val="0070C0"/>
              </a:solidFill>
              <a:effectLst/>
              <a:uLnTx/>
              <a:uFillTx/>
              <a:latin typeface="Segoe UI"/>
              <a:ea typeface="+mn-ea"/>
              <a:cs typeface="+mn-cs"/>
            </a:endParaRPr>
          </a:p>
          <a:p>
            <a:pPr>
              <a:spcAft>
                <a:spcPts val="300"/>
              </a:spcAft>
            </a:pPr>
            <a:r>
              <a:rPr kumimoji="0" lang="en-US" sz="1050" b="1" i="0" u="none" strike="noStrike" kern="1200" cap="none" spc="0" normalizeH="0" baseline="0" noProof="0" dirty="0">
                <a:ln>
                  <a:noFill/>
                </a:ln>
                <a:effectLst/>
                <a:uLnTx/>
                <a:uFillTx/>
                <a:latin typeface="Segoe UI"/>
                <a:ea typeface="+mn-ea"/>
                <a:cs typeface="+mn-cs"/>
              </a:rPr>
              <a:t>Sales Program</a:t>
            </a:r>
          </a:p>
          <a:p>
            <a:pPr>
              <a:spcAft>
                <a:spcPts val="300"/>
              </a:spcAft>
            </a:pPr>
            <a:r>
              <a:rPr lang="en-US" sz="1050" dirty="0">
                <a:solidFill>
                  <a:srgbClr val="0070C0"/>
                </a:solidFill>
                <a:latin typeface="Segoe UI"/>
                <a:hlinkClick r:id="rId59">
                  <a:extLst>
                    <a:ext uri="{A12FA001-AC4F-418D-AE19-62706E023703}">
                      <ahyp:hlinkClr xmlns:ahyp="http://schemas.microsoft.com/office/drawing/2018/hyperlinkcolor" val="tx"/>
                    </a:ext>
                  </a:extLst>
                </a:hlinkClick>
              </a:rPr>
              <a:t>Azure Stack HCI Accelerator Program</a:t>
            </a:r>
            <a:endParaRPr lang="en-US" sz="1050" dirty="0">
              <a:solidFill>
                <a:srgbClr val="0070C0"/>
              </a:solidFill>
              <a:latin typeface="Segoe UI"/>
            </a:endParaRPr>
          </a:p>
          <a:p>
            <a:pPr>
              <a:spcAft>
                <a:spcPts val="300"/>
              </a:spcAft>
            </a:pPr>
            <a:r>
              <a:rPr kumimoji="0" lang="en-US" sz="1050" i="0" u="none" strike="noStrike" kern="1200" cap="none" spc="0" normalizeH="0" baseline="0" noProof="0" dirty="0">
                <a:ln>
                  <a:noFill/>
                </a:ln>
                <a:solidFill>
                  <a:srgbClr val="0070C0"/>
                </a:solidFill>
                <a:effectLst/>
                <a:uLnTx/>
                <a:uFillTx/>
                <a:latin typeface="Segoe UI"/>
                <a:ea typeface="+mn-ea"/>
                <a:cs typeface="+mn-cs"/>
                <a:hlinkClick r:id="rId60"/>
              </a:rPr>
              <a:t>Azure Stack Partner Program</a:t>
            </a:r>
            <a:endParaRPr kumimoji="0" lang="en-US" sz="1050" i="0" u="none" strike="noStrike" kern="1200" cap="none" spc="0" normalizeH="0" baseline="0" noProof="0" dirty="0">
              <a:ln>
                <a:noFill/>
              </a:ln>
              <a:solidFill>
                <a:srgbClr val="0070C0"/>
              </a:solidFill>
              <a:effectLst/>
              <a:uLnTx/>
              <a:uFillTx/>
              <a:latin typeface="Segoe UI"/>
              <a:ea typeface="+mn-ea"/>
              <a:cs typeface="+mn-cs"/>
            </a:endParaRPr>
          </a:p>
          <a:p>
            <a:pPr>
              <a:spcAft>
                <a:spcPts val="300"/>
              </a:spcAft>
            </a:pPr>
            <a:r>
              <a:rPr kumimoji="0" lang="en-US" sz="1050" b="1" i="0" u="none" strike="noStrike" kern="1200" cap="none" spc="0" normalizeH="0" baseline="0" noProof="0" dirty="0">
                <a:ln>
                  <a:noFill/>
                </a:ln>
                <a:effectLst/>
                <a:uLnTx/>
                <a:uFillTx/>
                <a:latin typeface="Segoe UI"/>
                <a:ea typeface="+mn-ea"/>
                <a:cs typeface="+mn-cs"/>
              </a:rPr>
              <a:t>ExpertZone Accreditation</a:t>
            </a:r>
          </a:p>
          <a:p>
            <a:pPr>
              <a:spcAft>
                <a:spcPts val="300"/>
              </a:spcAft>
            </a:pPr>
            <a:r>
              <a:rPr lang="en-US" sz="1050" dirty="0">
                <a:solidFill>
                  <a:srgbClr val="0070C0"/>
                </a:solidFill>
                <a:latin typeface="Segoe UI"/>
                <a:hlinkClick r:id="rId61"/>
              </a:rPr>
              <a:t>Azure Stack HCI Accreditation</a:t>
            </a:r>
            <a:endParaRPr kumimoji="0" lang="en-US" sz="1050" i="0" u="none" strike="noStrike" kern="1200" cap="none" spc="0" normalizeH="0" baseline="0" noProof="0" dirty="0">
              <a:ln>
                <a:noFill/>
              </a:ln>
              <a:solidFill>
                <a:srgbClr val="0070C0"/>
              </a:solidFill>
              <a:effectLst/>
              <a:uLnTx/>
              <a:uFillTx/>
              <a:latin typeface="Segoe UI"/>
              <a:ea typeface="+mn-ea"/>
              <a:cs typeface="+mn-cs"/>
            </a:endParaRPr>
          </a:p>
          <a:p>
            <a:pPr algn="l">
              <a:spcAft>
                <a:spcPts val="300"/>
              </a:spcAft>
            </a:pPr>
            <a:endParaRPr lang="en-US" sz="1050" b="0" i="0" dirty="0">
              <a:solidFill>
                <a:srgbClr val="0070C0"/>
              </a:solidFill>
              <a:effectLst/>
              <a:latin typeface="Segoe UI" panose="020B0502040204020203" pitchFamily="34" charset="0"/>
            </a:endParaRPr>
          </a:p>
        </p:txBody>
      </p:sp>
      <p:sp>
        <p:nvSpPr>
          <p:cNvPr id="20" name="L-Shape 19">
            <a:extLst>
              <a:ext uri="{FF2B5EF4-FFF2-40B4-BE49-F238E27FC236}">
                <a16:creationId xmlns:a16="http://schemas.microsoft.com/office/drawing/2014/main" id="{50C4840F-CDAE-43FE-B835-D4865C137DC0}"/>
              </a:ext>
              <a:ext uri="{C183D7F6-B498-43B3-948B-1728B52AA6E4}">
                <adec:decorative xmlns:adec="http://schemas.microsoft.com/office/drawing/2017/decorative" val="1"/>
              </a:ext>
            </a:extLst>
          </p:cNvPr>
          <p:cNvSpPr/>
          <p:nvPr/>
        </p:nvSpPr>
        <p:spPr>
          <a:xfrm rot="5400000">
            <a:off x="1291130" y="727809"/>
            <a:ext cx="274320" cy="2424336"/>
          </a:xfrm>
          <a:prstGeom prst="corner">
            <a:avLst>
              <a:gd name="adj1" fmla="val 16120"/>
              <a:gd name="adj2" fmla="val 16110"/>
            </a:avLst>
          </a:prstGeom>
          <a:solidFill>
            <a:srgbClr val="0078D7"/>
          </a:solidFill>
          <a:ln>
            <a:solidFill>
              <a:srgbClr val="0078D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69EB42F6-895D-4849-B6F5-FFBD77AFDBB3}"/>
              </a:ext>
              <a:ext uri="{C183D7F6-B498-43B3-948B-1728B52AA6E4}">
                <adec:decorative xmlns:adec="http://schemas.microsoft.com/office/drawing/2017/decorative" val="1"/>
              </a:ext>
            </a:extLst>
          </p:cNvPr>
          <p:cNvSpPr txBox="1"/>
          <p:nvPr/>
        </p:nvSpPr>
        <p:spPr>
          <a:xfrm>
            <a:off x="195902" y="1329712"/>
            <a:ext cx="228600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Learn</a:t>
            </a:r>
            <a:r>
              <a:rPr lang="en-US" sz="1200" dirty="0">
                <a:solidFill>
                  <a:srgbClr val="0078D4"/>
                </a:solidFill>
                <a:latin typeface="Segoe UI Semibold" panose="020B0702040204020203" pitchFamily="34" charset="0"/>
                <a:cs typeface="Segoe UI Semibold" panose="020B0702040204020203" pitchFamily="34" charset="0"/>
              </a:rPr>
              <a:t> how to expand your opportunity</a:t>
            </a:r>
            <a:endParaRPr kumimoji="0" lang="en-US" sz="12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30" name="Isosceles Triangle 29">
            <a:extLst>
              <a:ext uri="{FF2B5EF4-FFF2-40B4-BE49-F238E27FC236}">
                <a16:creationId xmlns:a16="http://schemas.microsoft.com/office/drawing/2014/main" id="{34AA73BB-573B-4BFC-B66A-23263D231B1D}"/>
              </a:ext>
              <a:ext uri="{C183D7F6-B498-43B3-948B-1728B52AA6E4}">
                <adec:decorative xmlns:adec="http://schemas.microsoft.com/office/drawing/2017/decorative" val="1"/>
              </a:ext>
            </a:extLst>
          </p:cNvPr>
          <p:cNvSpPr/>
          <p:nvPr/>
        </p:nvSpPr>
        <p:spPr>
          <a:xfrm>
            <a:off x="2457578" y="1560533"/>
            <a:ext cx="182880" cy="182880"/>
          </a:xfrm>
          <a:prstGeom prst="triangle">
            <a:avLst>
              <a:gd name="adj" fmla="val 100000"/>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99062426"/>
      </p:ext>
    </p:extLst>
  </p:cSld>
  <p:clrMapOvr>
    <a:masterClrMapping/>
  </p:clrMapOvr>
  <p:transition>
    <p:fade/>
  </p:transition>
</p:sld>
</file>

<file path=ppt/theme/theme1.xml><?xml version="1.0" encoding="utf-8"?>
<a:theme xmlns:a="http://schemas.openxmlformats.org/drawingml/2006/main" name="Azure Global">
  <a:themeElements>
    <a:clrScheme name="Azure">
      <a:dk1>
        <a:srgbClr val="000000"/>
      </a:dk1>
      <a:lt1>
        <a:srgbClr val="FFFFFF"/>
      </a:lt1>
      <a:dk2>
        <a:srgbClr val="0078D4"/>
      </a:dk2>
      <a:lt2>
        <a:srgbClr val="F2F2F2"/>
      </a:lt2>
      <a:accent1>
        <a:srgbClr val="0078D4"/>
      </a:accent1>
      <a:accent2>
        <a:srgbClr val="50E6FF"/>
      </a:accent2>
      <a:accent3>
        <a:srgbClr val="E6E6E6"/>
      </a:accent3>
      <a:accent4>
        <a:srgbClr val="ACACAC"/>
      </a:accent4>
      <a:accent5>
        <a:srgbClr val="737373"/>
      </a:accent5>
      <a:accent6>
        <a:srgbClr val="243A5E"/>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Blue - April 2019.potx" id="{E0B8D684-B527-4878-B904-C1EC5025E6F1}" vid="{2ADA5319-A5E8-46E4-9069-6102E6C778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6D235E0236944CB2D0154C00AD9253" ma:contentTypeVersion="19" ma:contentTypeDescription="Create a new document." ma:contentTypeScope="" ma:versionID="08a15861b3826caafa647e4ce8ced55a">
  <xsd:schema xmlns:xsd="http://www.w3.org/2001/XMLSchema" xmlns:xs="http://www.w3.org/2001/XMLSchema" xmlns:p="http://schemas.microsoft.com/office/2006/metadata/properties" xmlns:ns1="http://schemas.microsoft.com/sharepoint/v3" xmlns:ns2="07c5dfa0-33a3-47dd-bfb7-87fb96739115" xmlns:ns3="b1c3d6fc-5689-40cc-899d-3b916b4ff5bf" xmlns:ns4="230e9df3-be65-4c73-a93b-d1236ebd677e" targetNamespace="http://schemas.microsoft.com/office/2006/metadata/properties" ma:root="true" ma:fieldsID="f2e8bf65ac5aecd94740ed557ec28f27" ns1:_="" ns2:_="" ns3:_="" ns4:_="">
    <xsd:import namespace="http://schemas.microsoft.com/sharepoint/v3"/>
    <xsd:import namespace="07c5dfa0-33a3-47dd-bfb7-87fb96739115"/>
    <xsd:import namespace="b1c3d6fc-5689-40cc-899d-3b916b4ff5b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Statu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c5dfa0-33a3-47dd-bfb7-87fb96739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Status" ma:index="18" nillable="true" ma:displayName="Status" ma:format="Dropdown" ma:internalName="Statu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Date" ma:index="25"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c3d6fc-5689-40cc-899d-3b916b4ff5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1603ea5b-56ba-41f6-bada-27c0bbbe9ac1}" ma:internalName="TaxCatchAll" ma:showField="CatchAllData" ma:web="b1c3d6fc-5689-40cc-899d-3b916b4ff5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07c5dfa0-33a3-47dd-bfb7-87fb96739115">
      <Terms xmlns="http://schemas.microsoft.com/office/infopath/2007/PartnerControls"/>
    </lcf76f155ced4ddcb4097134ff3c332f>
    <_ip_UnifiedCompliancePolicyUIAction xmlns="http://schemas.microsoft.com/sharepoint/v3" xsi:nil="true"/>
    <Status xmlns="07c5dfa0-33a3-47dd-bfb7-87fb96739115" xsi:nil="true"/>
    <_ip_UnifiedCompliancePolicyProperties xmlns="http://schemas.microsoft.com/sharepoint/v3" xsi:nil="true"/>
    <Date xmlns="07c5dfa0-33a3-47dd-bfb7-87fb96739115" xsi:nil="true"/>
    <SharedWithUsers xmlns="b1c3d6fc-5689-40cc-899d-3b916b4ff5bf">
      <UserInfo>
        <DisplayName/>
        <AccountId xsi:nil="true"/>
        <AccountType/>
      </UserInfo>
    </SharedWithUsers>
    <MediaLengthInSeconds xmlns="07c5dfa0-33a3-47dd-bfb7-87fb96739115" xsi:nil="true"/>
  </documentManagement>
</p:properties>
</file>

<file path=customXml/itemProps1.xml><?xml version="1.0" encoding="utf-8"?>
<ds:datastoreItem xmlns:ds="http://schemas.openxmlformats.org/officeDocument/2006/customXml" ds:itemID="{75EDEB53-0884-403F-AB42-178E8C110FFD}"/>
</file>

<file path=customXml/itemProps2.xml><?xml version="1.0" encoding="utf-8"?>
<ds:datastoreItem xmlns:ds="http://schemas.openxmlformats.org/officeDocument/2006/customXml" ds:itemID="{08644058-E359-48C3-8A5E-208A21215EB9}">
  <ds:schemaRefs>
    <ds:schemaRef ds:uri="http://schemas.microsoft.com/sharepoint/v3/contenttype/forms"/>
  </ds:schemaRefs>
</ds:datastoreItem>
</file>

<file path=customXml/itemProps3.xml><?xml version="1.0" encoding="utf-8"?>
<ds:datastoreItem xmlns:ds="http://schemas.openxmlformats.org/officeDocument/2006/customXml" ds:itemID="{42C75117-2BE9-4380-8E86-48FE1CA7BB02}">
  <ds:schemaRefs>
    <ds:schemaRef ds:uri="7bb4da52-0d06-4273-98be-c362f48288c8"/>
    <ds:schemaRef ds:uri="http://schemas.microsoft.com/office/2006/documentManagement/types"/>
    <ds:schemaRef ds:uri="http://purl.org/dc/dcmitype/"/>
    <ds:schemaRef ds:uri="http://purl.org/dc/terms/"/>
    <ds:schemaRef ds:uri="http://www.w3.org/XML/1998/namespace"/>
    <ds:schemaRef ds:uri="http://purl.org/dc/elements/1.1/"/>
    <ds:schemaRef ds:uri="0f8f4fb2-33a1-4035-88ae-a81b86509e26"/>
    <ds:schemaRef ds:uri="http://schemas.openxmlformats.org/package/2006/metadata/core-properties"/>
    <ds:schemaRef ds:uri="230e9df3-be65-4c73-a93b-d1236ebd677e"/>
    <ds:schemaRef ds:uri="http://schemas.microsoft.com/office/infopath/2007/PartnerControl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10281</TotalTime>
  <Words>446</Words>
  <Application>Microsoft Office PowerPoint</Application>
  <PresentationFormat>Widescreen</PresentationFormat>
  <Paragraphs>76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Consolas</vt:lpstr>
      <vt:lpstr>Segoe UI</vt:lpstr>
      <vt:lpstr>Segoe UI Semibold</vt:lpstr>
      <vt:lpstr>Segoe UI Semilight</vt:lpstr>
      <vt:lpstr>Symbol</vt:lpstr>
      <vt:lpstr>Wingdings</vt:lpstr>
      <vt:lpstr>Azure Global</vt:lpstr>
      <vt:lpstr>Azure Stack HCI Partner Training &amp;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Stack HCI Partner Training &amp; Resources</dc:title>
  <dc:creator>Lisa Usitalo</dc:creator>
  <cp:lastModifiedBy>Lisa Usitalo (BRIDGE PARTNERS LLC)</cp:lastModifiedBy>
  <cp:revision>5</cp:revision>
  <dcterms:created xsi:type="dcterms:W3CDTF">2021-08-07T05:24:07Z</dcterms:created>
  <dcterms:modified xsi:type="dcterms:W3CDTF">2022-02-08T02:04:57Z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0x010100D86D235E0236944CB2D0154C00AD9253</vt:lpwstr>
  </property>
  <property fmtid="{D5CDD505-2E9C-101B-9397-08002B2CF9AE}" pid="3" name="MediaServiceImageTags">
    <vt:lpwstr/>
  </property>
  <property fmtid="{D5CDD505-2E9C-101B-9397-08002B2CF9AE}" pid="4" name="Order">
    <vt:r8>169800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