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884a0c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884a0c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884a0c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884a0c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884a0ce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884a0c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f884a0c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f884a0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f884a0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f884a0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732d1d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732d1d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f884a0c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f884a0c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f884a0c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f884a0c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884a0c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884a0c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732d1d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732d1d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6732d1d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6732d1d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wXsZ1PFDz-xdEf9T0KgeaUXVn4iTHAk9/view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9Gc4SgDCNKjtXhMQeGCGsskxJ8a3MQOn/view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drive.google.com/file/d/1HUHd2FREzPxAZFQLRkOorIOqAsblqVOt/view" TargetMode="External"/><Relationship Id="rId6" Type="http://schemas.openxmlformats.org/officeDocument/2006/relationships/image" Target="../media/image5.jpg"/><Relationship Id="rId7" Type="http://schemas.openxmlformats.org/officeDocument/2006/relationships/hyperlink" Target="http://drive.google.com/file/d/1dwW1m10KqSbLg6G0hQjHPOnP6zpD0HpO/view" TargetMode="External"/><Relationship Id="rId8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_gd6H4f6XtwbmArY-YnogYNRQBTEbzf/view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drive.google.com/file/d/15zQs6bUCqTsvUkPpf8m1fh6j29nC3dy5/view" TargetMode="External"/><Relationship Id="rId5" Type="http://schemas.openxmlformats.org/officeDocument/2006/relationships/hyperlink" Target="http://drive.google.com/file/d/1aJ0CJHhhPYF77jpSHFNkgDcEEYRvpdgH/view" TargetMode="External"/><Relationship Id="rId6" Type="http://schemas.openxmlformats.org/officeDocument/2006/relationships/image" Target="../media/image11.jpg"/><Relationship Id="rId7" Type="http://schemas.openxmlformats.org/officeDocument/2006/relationships/hyperlink" Target="http://drive.google.com/file/d/1jgCf8hf33CxwVBx_fhYHDuXhSbNZyMvI/view" TargetMode="External"/><Relationship Id="rId8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978"/>
            <a:ext cx="9144000" cy="515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mainMenu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100" y="103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6- Videos de muestra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 </a:t>
            </a:r>
            <a:r>
              <a:rPr lang="es"/>
              <a:t>muerte</a:t>
            </a:r>
            <a:r>
              <a:rPr lang="es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Registro: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1155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Registro con Usuario que ya existe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 title="PantallaMuer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075" y="1251938"/>
            <a:ext cx="2856926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title="RegistroUsuari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5075" y="3472100"/>
            <a:ext cx="2856926" cy="147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CreacionUsuarioYaExistente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8750" y="1572250"/>
            <a:ext cx="2899373" cy="15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7- Conclusión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conclusión que puedo sacar de este proyecto es que el juego cumple con casi los puntos mencionados y que he aprendido en muchísima más profundidad un lenguaje que durante el curso solo vimos de pasada (C#), además considero que el juego es completamente funcional y que puede ser perfectamente disfrutado por todo aquel que lo pruebe.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</a:t>
            </a:r>
            <a:r>
              <a:rPr lang="es"/>
              <a:t>Descripción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2- Componentes principales de juego.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2.1- Personaje.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2.2- Enemigos.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2.3- Jefe.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2.4- Música y coleccionables.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4- Conexiones.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5- Videos de muestra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6- </a:t>
            </a:r>
            <a:r>
              <a:rPr lang="es"/>
              <a:t>Bibliografía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7- Conclusión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1- Descripción del proyecto.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juego hasta basado en los antiguos juegos de la década de los 80 - 90, un juego de plataformas en scroll lateral en 2D en el que tendrás que conseguir coleccionable, derrotando enemigos y por supuesto enfrentando a un jefe al final del nivel que le pondrá las cosas difíciles a más de un jugador/a.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125" y="2612450"/>
            <a:ext cx="4792900" cy="24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Componentes principales.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2.1- Personaje.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El personaje es capaz de 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Moverse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Saltar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Atacar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875" y="2120950"/>
            <a:ext cx="26479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Componentes principales.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2.2- Enemigos.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Hay tres tipos de </a:t>
            </a:r>
            <a:r>
              <a:rPr lang="es"/>
              <a:t>enemigos</a:t>
            </a:r>
            <a:r>
              <a:rPr lang="es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Esqueletos normales.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Esqueletos reforzados.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Esqueletos que disparan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874" y="2447725"/>
            <a:ext cx="1999500" cy="19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Componentes principales.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2.3- Jefe.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El jefe </a:t>
            </a:r>
            <a:r>
              <a:rPr lang="es"/>
              <a:t>está</a:t>
            </a:r>
            <a:r>
              <a:rPr lang="es"/>
              <a:t> compuesto por estos tres pilares 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Ataques a </a:t>
            </a:r>
            <a:r>
              <a:rPr lang="es"/>
              <a:t>distancia</a:t>
            </a:r>
            <a:r>
              <a:rPr lang="es"/>
              <a:t>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Teletransporte.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Zona de combate.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075" y="1999925"/>
            <a:ext cx="2589375" cy="2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2- Componentes principales.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45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2.4- Música y coleccionables.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objetos </a:t>
            </a:r>
            <a:r>
              <a:rPr lang="es"/>
              <a:t>coleccionables</a:t>
            </a:r>
            <a:r>
              <a:rPr lang="es"/>
              <a:t> y </a:t>
            </a:r>
            <a:r>
              <a:rPr lang="es"/>
              <a:t>él derrotar a enemigos suman puntos en el marcador: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Casi cada acción del juego tiene un efecto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de sonido característico.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413" y="2633825"/>
            <a:ext cx="8763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650" y="2611250"/>
            <a:ext cx="6477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725" y="3883750"/>
            <a:ext cx="1050625" cy="9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9700" y="2633825"/>
            <a:ext cx="857250" cy="1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4- Conexiones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conexiones con la API se </a:t>
            </a:r>
            <a:r>
              <a:rPr lang="es"/>
              <a:t>efectúan</a:t>
            </a:r>
            <a:r>
              <a:rPr lang="es"/>
              <a:t> a </a:t>
            </a:r>
            <a:r>
              <a:rPr lang="es"/>
              <a:t>través</a:t>
            </a:r>
            <a:r>
              <a:rPr lang="es"/>
              <a:t> de MongoDB, donde podremos logear, registrar y mostrar el </a:t>
            </a:r>
            <a:r>
              <a:rPr lang="es"/>
              <a:t>ranking</a:t>
            </a:r>
            <a:r>
              <a:rPr lang="es"/>
              <a:t> de las puntuaciones entre otras cosas.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150" y="2276400"/>
            <a:ext cx="55721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6- Videos de muestra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Login: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Login con usuario que no existe: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Nivel Completo: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 title="RankingFuncio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100" y="1273850"/>
            <a:ext cx="2733325" cy="17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title="LoginUsuarioExistent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8100" y="3420525"/>
            <a:ext cx="2733326" cy="164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LoginConUsuarioInexistente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3425" y="1490775"/>
            <a:ext cx="2856926" cy="160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NivelCompleto.mp4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700" y="3283275"/>
            <a:ext cx="2304325" cy="17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