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4E3BD-07AF-4BBC-918B-CE7CDF38B61B}" v="44" dt="2019-11-15T04:42:47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l Philip" userId="fab670e65c064b6f" providerId="LiveId" clId="{E154E3BD-07AF-4BBC-918B-CE7CDF38B61B}"/>
    <pc:docChg chg="undo custSel addSld modSld">
      <pc:chgData name="Abel Philip" userId="fab670e65c064b6f" providerId="LiveId" clId="{E154E3BD-07AF-4BBC-918B-CE7CDF38B61B}" dt="2019-11-15T04:42:53.092" v="393" actId="478"/>
      <pc:docMkLst>
        <pc:docMk/>
      </pc:docMkLst>
      <pc:sldChg chg="addSp delSp modSp">
        <pc:chgData name="Abel Philip" userId="fab670e65c064b6f" providerId="LiveId" clId="{E154E3BD-07AF-4BBC-918B-CE7CDF38B61B}" dt="2019-11-15T04:35:57.872" v="330" actId="14100"/>
        <pc:sldMkLst>
          <pc:docMk/>
          <pc:sldMk cId="1253130125" sldId="256"/>
        </pc:sldMkLst>
        <pc:spChg chg="mod">
          <ac:chgData name="Abel Philip" userId="fab670e65c064b6f" providerId="LiveId" clId="{E154E3BD-07AF-4BBC-918B-CE7CDF38B61B}" dt="2019-11-15T04:25:55.333" v="24" actId="1076"/>
          <ac:spMkLst>
            <pc:docMk/>
            <pc:sldMk cId="1253130125" sldId="256"/>
            <ac:spMk id="18" creationId="{FAA67B2A-2A5F-46F6-9F39-FDF45E641AD7}"/>
          </ac:spMkLst>
        </pc:spChg>
        <pc:spChg chg="mod">
          <ac:chgData name="Abel Philip" userId="fab670e65c064b6f" providerId="LiveId" clId="{E154E3BD-07AF-4BBC-918B-CE7CDF38B61B}" dt="2019-11-15T04:25:55.333" v="24" actId="1076"/>
          <ac:spMkLst>
            <pc:docMk/>
            <pc:sldMk cId="1253130125" sldId="256"/>
            <ac:spMk id="19" creationId="{91830DE9-B8E1-4364-B44A-CBDECF1098CC}"/>
          </ac:spMkLst>
        </pc:spChg>
        <pc:spChg chg="mod">
          <ac:chgData name="Abel Philip" userId="fab670e65c064b6f" providerId="LiveId" clId="{E154E3BD-07AF-4BBC-918B-CE7CDF38B61B}" dt="2019-11-15T04:25:55.333" v="24" actId="1076"/>
          <ac:spMkLst>
            <pc:docMk/>
            <pc:sldMk cId="1253130125" sldId="256"/>
            <ac:spMk id="20" creationId="{1D4EF565-9750-44EA-BB6D-718E9D0222D7}"/>
          </ac:spMkLst>
        </pc:spChg>
        <pc:spChg chg="mod">
          <ac:chgData name="Abel Philip" userId="fab670e65c064b6f" providerId="LiveId" clId="{E154E3BD-07AF-4BBC-918B-CE7CDF38B61B}" dt="2019-11-15T04:25:55.333" v="24" actId="1076"/>
          <ac:spMkLst>
            <pc:docMk/>
            <pc:sldMk cId="1253130125" sldId="256"/>
            <ac:spMk id="40" creationId="{CAA2113D-4AB7-4F88-B5E8-D722525B2902}"/>
          </ac:spMkLst>
        </pc:spChg>
        <pc:spChg chg="mod">
          <ac:chgData name="Abel Philip" userId="fab670e65c064b6f" providerId="LiveId" clId="{E154E3BD-07AF-4BBC-918B-CE7CDF38B61B}" dt="2019-11-15T04:25:55.333" v="24" actId="1076"/>
          <ac:spMkLst>
            <pc:docMk/>
            <pc:sldMk cId="1253130125" sldId="256"/>
            <ac:spMk id="41" creationId="{644C3DC1-721A-4ACF-B31E-F4D3D7BDB353}"/>
          </ac:spMkLst>
        </pc:spChg>
        <pc:spChg chg="add mod">
          <ac:chgData name="Abel Philip" userId="fab670e65c064b6f" providerId="LiveId" clId="{E154E3BD-07AF-4BBC-918B-CE7CDF38B61B}" dt="2019-11-15T04:35:06.959" v="303" actId="1076"/>
          <ac:spMkLst>
            <pc:docMk/>
            <pc:sldMk cId="1253130125" sldId="256"/>
            <ac:spMk id="148" creationId="{25F873FF-5805-42BB-8C34-653FB05C8935}"/>
          </ac:spMkLst>
        </pc:spChg>
        <pc:spChg chg="add mod">
          <ac:chgData name="Abel Philip" userId="fab670e65c064b6f" providerId="LiveId" clId="{E154E3BD-07AF-4BBC-918B-CE7CDF38B61B}" dt="2019-11-15T04:26:08.393" v="31" actId="1076"/>
          <ac:spMkLst>
            <pc:docMk/>
            <pc:sldMk cId="1253130125" sldId="256"/>
            <ac:spMk id="151" creationId="{3BB43298-8F21-408D-8F17-F9B1598084C6}"/>
          </ac:spMkLst>
        </pc:spChg>
        <pc:spChg chg="add del mod">
          <ac:chgData name="Abel Philip" userId="fab670e65c064b6f" providerId="LiveId" clId="{E154E3BD-07AF-4BBC-918B-CE7CDF38B61B}" dt="2019-11-15T04:27:26.078" v="59" actId="478"/>
          <ac:spMkLst>
            <pc:docMk/>
            <pc:sldMk cId="1253130125" sldId="256"/>
            <ac:spMk id="158" creationId="{EB5C25F1-A5C4-4834-906C-624E76FC80AF}"/>
          </ac:spMkLst>
        </pc:spChg>
        <pc:spChg chg="add mod">
          <ac:chgData name="Abel Philip" userId="fab670e65c064b6f" providerId="LiveId" clId="{E154E3BD-07AF-4BBC-918B-CE7CDF38B61B}" dt="2019-11-15T04:27:03.382" v="54" actId="20577"/>
          <ac:spMkLst>
            <pc:docMk/>
            <pc:sldMk cId="1253130125" sldId="256"/>
            <ac:spMk id="159" creationId="{D6B473CB-57BA-40B3-9478-18F1713B5817}"/>
          </ac:spMkLst>
        </pc:spChg>
        <pc:spChg chg="add del mod">
          <ac:chgData name="Abel Philip" userId="fab670e65c064b6f" providerId="LiveId" clId="{E154E3BD-07AF-4BBC-918B-CE7CDF38B61B}" dt="2019-11-15T04:35:00.168" v="301" actId="478"/>
          <ac:spMkLst>
            <pc:docMk/>
            <pc:sldMk cId="1253130125" sldId="256"/>
            <ac:spMk id="163" creationId="{45DB4FAA-FF33-4868-91E2-734E8C509BBD}"/>
          </ac:spMkLst>
        </pc:spChg>
        <pc:spChg chg="add mod">
          <ac:chgData name="Abel Philip" userId="fab670e65c064b6f" providerId="LiveId" clId="{E154E3BD-07AF-4BBC-918B-CE7CDF38B61B}" dt="2019-11-15T04:35:17.025" v="314" actId="14100"/>
          <ac:spMkLst>
            <pc:docMk/>
            <pc:sldMk cId="1253130125" sldId="256"/>
            <ac:spMk id="165" creationId="{31AEB711-054A-4679-A73D-FC989B5AFA3D}"/>
          </ac:spMkLst>
        </pc:spChg>
        <pc:spChg chg="add mod">
          <ac:chgData name="Abel Philip" userId="fab670e65c064b6f" providerId="LiveId" clId="{E154E3BD-07AF-4BBC-918B-CE7CDF38B61B}" dt="2019-11-15T04:35:45.557" v="327" actId="20577"/>
          <ac:spMkLst>
            <pc:docMk/>
            <pc:sldMk cId="1253130125" sldId="256"/>
            <ac:spMk id="169" creationId="{7419A440-6183-442E-80CD-7C5DC1EBE029}"/>
          </ac:spMkLst>
        </pc:spChg>
        <pc:cxnChg chg="mod">
          <ac:chgData name="Abel Philip" userId="fab670e65c064b6f" providerId="LiveId" clId="{E154E3BD-07AF-4BBC-918B-CE7CDF38B61B}" dt="2019-11-15T04:25:55.333" v="24" actId="1076"/>
          <ac:cxnSpMkLst>
            <pc:docMk/>
            <pc:sldMk cId="1253130125" sldId="256"/>
            <ac:cxnSpMk id="83" creationId="{DBA47196-7C6D-460A-9553-D269E0F49A28}"/>
          </ac:cxnSpMkLst>
        </pc:cxnChg>
        <pc:cxnChg chg="mod">
          <ac:chgData name="Abel Philip" userId="fab670e65c064b6f" providerId="LiveId" clId="{E154E3BD-07AF-4BBC-918B-CE7CDF38B61B}" dt="2019-11-15T04:25:55.333" v="24" actId="1076"/>
          <ac:cxnSpMkLst>
            <pc:docMk/>
            <pc:sldMk cId="1253130125" sldId="256"/>
            <ac:cxnSpMk id="86" creationId="{BB2AAEF2-24CD-40EC-9B45-DEA3C71EECAE}"/>
          </ac:cxnSpMkLst>
        </pc:cxnChg>
        <pc:cxnChg chg="mod">
          <ac:chgData name="Abel Philip" userId="fab670e65c064b6f" providerId="LiveId" clId="{E154E3BD-07AF-4BBC-918B-CE7CDF38B61B}" dt="2019-11-15T04:25:55.333" v="24" actId="1076"/>
          <ac:cxnSpMkLst>
            <pc:docMk/>
            <pc:sldMk cId="1253130125" sldId="256"/>
            <ac:cxnSpMk id="92" creationId="{B2DB92A0-523E-45C4-AA27-5CF3D425262F}"/>
          </ac:cxnSpMkLst>
        </pc:cxnChg>
        <pc:cxnChg chg="mod">
          <ac:chgData name="Abel Philip" userId="fab670e65c064b6f" providerId="LiveId" clId="{E154E3BD-07AF-4BBC-918B-CE7CDF38B61B}" dt="2019-11-15T04:25:55.333" v="24" actId="1076"/>
          <ac:cxnSpMkLst>
            <pc:docMk/>
            <pc:sldMk cId="1253130125" sldId="256"/>
            <ac:cxnSpMk id="100" creationId="{968D5125-287F-49E8-B0F0-8AE44F727A79}"/>
          </ac:cxnSpMkLst>
        </pc:cxnChg>
        <pc:cxnChg chg="mod">
          <ac:chgData name="Abel Philip" userId="fab670e65c064b6f" providerId="LiveId" clId="{E154E3BD-07AF-4BBC-918B-CE7CDF38B61B}" dt="2019-11-15T04:25:55.333" v="24" actId="1076"/>
          <ac:cxnSpMkLst>
            <pc:docMk/>
            <pc:sldMk cId="1253130125" sldId="256"/>
            <ac:cxnSpMk id="102" creationId="{9AA18D8F-7463-4E96-B1E3-AC87FECA9980}"/>
          </ac:cxnSpMkLst>
        </pc:cxnChg>
        <pc:cxnChg chg="add mod">
          <ac:chgData name="Abel Philip" userId="fab670e65c064b6f" providerId="LiveId" clId="{E154E3BD-07AF-4BBC-918B-CE7CDF38B61B}" dt="2019-11-15T04:26:19.515" v="34" actId="14100"/>
          <ac:cxnSpMkLst>
            <pc:docMk/>
            <pc:sldMk cId="1253130125" sldId="256"/>
            <ac:cxnSpMk id="152" creationId="{437CD1B7-4240-4AB5-A3BE-8E3876192E53}"/>
          </ac:cxnSpMkLst>
        </pc:cxnChg>
        <pc:cxnChg chg="add mod">
          <ac:chgData name="Abel Philip" userId="fab670e65c064b6f" providerId="LiveId" clId="{E154E3BD-07AF-4BBC-918B-CE7CDF38B61B}" dt="2019-11-15T04:35:06.959" v="303" actId="1076"/>
          <ac:cxnSpMkLst>
            <pc:docMk/>
            <pc:sldMk cId="1253130125" sldId="256"/>
            <ac:cxnSpMk id="154" creationId="{DB3A7D9C-C244-4BDC-9E0E-31077F32483C}"/>
          </ac:cxnSpMkLst>
        </pc:cxnChg>
        <pc:cxnChg chg="add mod">
          <ac:chgData name="Abel Philip" userId="fab670e65c064b6f" providerId="LiveId" clId="{E154E3BD-07AF-4BBC-918B-CE7CDF38B61B}" dt="2019-11-15T04:27:18.843" v="57" actId="14100"/>
          <ac:cxnSpMkLst>
            <pc:docMk/>
            <pc:sldMk cId="1253130125" sldId="256"/>
            <ac:cxnSpMk id="160" creationId="{5ABA18AC-9ABC-434C-A47E-A4CB5797036C}"/>
          </ac:cxnSpMkLst>
        </pc:cxnChg>
        <pc:cxnChg chg="add mod">
          <ac:chgData name="Abel Philip" userId="fab670e65c064b6f" providerId="LiveId" clId="{E154E3BD-07AF-4BBC-918B-CE7CDF38B61B}" dt="2019-11-15T04:35:34.517" v="316" actId="208"/>
          <ac:cxnSpMkLst>
            <pc:docMk/>
            <pc:sldMk cId="1253130125" sldId="256"/>
            <ac:cxnSpMk id="168" creationId="{2CAEDB05-7BC4-4092-AAE2-488D8A920CCF}"/>
          </ac:cxnSpMkLst>
        </pc:cxnChg>
        <pc:cxnChg chg="add mod">
          <ac:chgData name="Abel Philip" userId="fab670e65c064b6f" providerId="LiveId" clId="{E154E3BD-07AF-4BBC-918B-CE7CDF38B61B}" dt="2019-11-15T04:35:57.872" v="330" actId="14100"/>
          <ac:cxnSpMkLst>
            <pc:docMk/>
            <pc:sldMk cId="1253130125" sldId="256"/>
            <ac:cxnSpMk id="170" creationId="{F771F616-BD30-4534-AF5B-CEE7DDEFED8D}"/>
          </ac:cxnSpMkLst>
        </pc:cxnChg>
      </pc:sldChg>
      <pc:sldChg chg="addSp delSp modSp add">
        <pc:chgData name="Abel Philip" userId="fab670e65c064b6f" providerId="LiveId" clId="{E154E3BD-07AF-4BBC-918B-CE7CDF38B61B}" dt="2019-11-15T04:42:53.092" v="393" actId="478"/>
        <pc:sldMkLst>
          <pc:docMk/>
          <pc:sldMk cId="312629771" sldId="257"/>
        </pc:sldMkLst>
        <pc:spChg chg="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4" creationId="{FB887147-5986-41C0-B0CE-2EDEE5703B5B}"/>
          </ac:spMkLst>
        </pc:spChg>
        <pc:spChg chg="del">
          <ac:chgData name="Abel Philip" userId="fab670e65c064b6f" providerId="LiveId" clId="{E154E3BD-07AF-4BBC-918B-CE7CDF38B61B}" dt="2019-11-15T04:33:03.018" v="252" actId="478"/>
          <ac:spMkLst>
            <pc:docMk/>
            <pc:sldMk cId="312629771" sldId="257"/>
            <ac:spMk id="12" creationId="{029F126A-090C-4B18-B65C-93637196F7C8}"/>
          </ac:spMkLst>
        </pc:spChg>
        <pc:spChg chg="del">
          <ac:chgData name="Abel Philip" userId="fab670e65c064b6f" providerId="LiveId" clId="{E154E3BD-07AF-4BBC-918B-CE7CDF38B61B}" dt="2019-11-15T04:33:03.018" v="252" actId="478"/>
          <ac:spMkLst>
            <pc:docMk/>
            <pc:sldMk cId="312629771" sldId="257"/>
            <ac:spMk id="13" creationId="{A84F55C2-CDAA-4425-A88B-82ADB15E1AEA}"/>
          </ac:spMkLst>
        </pc:spChg>
        <pc:spChg chg="del">
          <ac:chgData name="Abel Philip" userId="fab670e65c064b6f" providerId="LiveId" clId="{E154E3BD-07AF-4BBC-918B-CE7CDF38B61B}" dt="2019-11-15T04:33:03.018" v="252" actId="478"/>
          <ac:spMkLst>
            <pc:docMk/>
            <pc:sldMk cId="312629771" sldId="257"/>
            <ac:spMk id="14" creationId="{9FE016E4-9895-4900-A016-32590446F17E}"/>
          </ac:spMkLst>
        </pc:spChg>
        <pc:spChg chg="del">
          <ac:chgData name="Abel Philip" userId="fab670e65c064b6f" providerId="LiveId" clId="{E154E3BD-07AF-4BBC-918B-CE7CDF38B61B}" dt="2019-11-15T04:33:03.018" v="252" actId="478"/>
          <ac:spMkLst>
            <pc:docMk/>
            <pc:sldMk cId="312629771" sldId="257"/>
            <ac:spMk id="15" creationId="{57C01652-D4D2-4E20-945D-216A5ADE1295}"/>
          </ac:spMkLst>
        </pc:spChg>
        <pc:spChg chg="add del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18" creationId="{FAA67B2A-2A5F-46F6-9F39-FDF45E641AD7}"/>
          </ac:spMkLst>
        </pc:spChg>
        <pc:spChg chg="add del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19" creationId="{91830DE9-B8E1-4364-B44A-CBDECF1098CC}"/>
          </ac:spMkLst>
        </pc:spChg>
        <pc:spChg chg="add del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20" creationId="{1D4EF565-9750-44EA-BB6D-718E9D0222D7}"/>
          </ac:spMkLst>
        </pc:spChg>
        <pc:spChg chg="del">
          <ac:chgData name="Abel Philip" userId="fab670e65c064b6f" providerId="LiveId" clId="{E154E3BD-07AF-4BBC-918B-CE7CDF38B61B}" dt="2019-11-15T04:32:53.573" v="249" actId="478"/>
          <ac:spMkLst>
            <pc:docMk/>
            <pc:sldMk cId="312629771" sldId="257"/>
            <ac:spMk id="23" creationId="{77B50212-4C91-407C-8E5D-56DDB7A47714}"/>
          </ac:spMkLst>
        </pc:spChg>
        <pc:spChg chg="del">
          <ac:chgData name="Abel Philip" userId="fab670e65c064b6f" providerId="LiveId" clId="{E154E3BD-07AF-4BBC-918B-CE7CDF38B61B}" dt="2019-11-15T04:32:53.573" v="249" actId="478"/>
          <ac:spMkLst>
            <pc:docMk/>
            <pc:sldMk cId="312629771" sldId="257"/>
            <ac:spMk id="24" creationId="{4F2D08C7-3685-4B6C-907F-7692245BACB5}"/>
          </ac:spMkLst>
        </pc:spChg>
        <pc:spChg chg="del mod">
          <ac:chgData name="Abel Philip" userId="fab670e65c064b6f" providerId="LiveId" clId="{E154E3BD-07AF-4BBC-918B-CE7CDF38B61B}" dt="2019-11-15T04:30:05.037" v="125" actId="478"/>
          <ac:spMkLst>
            <pc:docMk/>
            <pc:sldMk cId="312629771" sldId="257"/>
            <ac:spMk id="35" creationId="{A79B8CD9-45CD-4057-BE8C-92AD44F40166}"/>
          </ac:spMkLst>
        </pc:spChg>
        <pc:spChg chg="del">
          <ac:chgData name="Abel Philip" userId="fab670e65c064b6f" providerId="LiveId" clId="{E154E3BD-07AF-4BBC-918B-CE7CDF38B61B}" dt="2019-11-15T04:30:05.037" v="125" actId="478"/>
          <ac:spMkLst>
            <pc:docMk/>
            <pc:sldMk cId="312629771" sldId="257"/>
            <ac:spMk id="36" creationId="{507A2E08-211A-4569-968E-3ADE695410BA}"/>
          </ac:spMkLst>
        </pc:spChg>
        <pc:spChg chg="del">
          <ac:chgData name="Abel Philip" userId="fab670e65c064b6f" providerId="LiveId" clId="{E154E3BD-07AF-4BBC-918B-CE7CDF38B61B}" dt="2019-11-15T04:30:05.037" v="125" actId="478"/>
          <ac:spMkLst>
            <pc:docMk/>
            <pc:sldMk cId="312629771" sldId="257"/>
            <ac:spMk id="37" creationId="{287465BA-2800-469A-B630-0FCEE87B9FCA}"/>
          </ac:spMkLst>
        </pc:spChg>
        <pc:spChg chg="del">
          <ac:chgData name="Abel Philip" userId="fab670e65c064b6f" providerId="LiveId" clId="{E154E3BD-07AF-4BBC-918B-CE7CDF38B61B}" dt="2019-11-15T04:30:05.037" v="125" actId="478"/>
          <ac:spMkLst>
            <pc:docMk/>
            <pc:sldMk cId="312629771" sldId="257"/>
            <ac:spMk id="38" creationId="{62217533-1A04-46B6-82DE-7B3EEB8433B1}"/>
          </ac:spMkLst>
        </pc:spChg>
        <pc:spChg chg="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39" creationId="{6083FB26-81D4-4B26-BB39-C143117B909C}"/>
          </ac:spMkLst>
        </pc:spChg>
        <pc:spChg chg="add del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40" creationId="{CAA2113D-4AB7-4F88-B5E8-D722525B2902}"/>
          </ac:spMkLst>
        </pc:spChg>
        <pc:spChg chg="add del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41" creationId="{644C3DC1-721A-4ACF-B31E-F4D3D7BDB353}"/>
          </ac:spMkLst>
        </pc:spChg>
        <pc:spChg chg="add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70" creationId="{36ABBF53-74C7-408C-8CA3-ECFF96A91718}"/>
          </ac:spMkLst>
        </pc:spChg>
        <pc:spChg chg="add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77" creationId="{C5EB2923-97A3-41A9-AFEA-9EC97AC1749F}"/>
          </ac:spMkLst>
        </pc:spChg>
        <pc:spChg chg="add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78" creationId="{A86B40F7-E225-4078-B9F4-5A1C96AD5CC0}"/>
          </ac:spMkLst>
        </pc:spChg>
        <pc:spChg chg="add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82" creationId="{51B138D4-B837-4782-A49D-7E74870259BC}"/>
          </ac:spMkLst>
        </pc:spChg>
        <pc:spChg chg="add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84" creationId="{20166597-B79A-4F4E-8119-C5A3BC3F2067}"/>
          </ac:spMkLst>
        </pc:spChg>
        <pc:spChg chg="add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85" creationId="{DBE06D4B-01F2-428D-9351-0ADDF2BDD15A}"/>
          </ac:spMkLst>
        </pc:spChg>
        <pc:spChg chg="add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87" creationId="{28FD9F69-66D4-43D5-91E7-6AA0DF6BEE0B}"/>
          </ac:spMkLst>
        </pc:spChg>
        <pc:spChg chg="add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88" creationId="{9DED564B-5EBD-4150-BAF2-D6777713C8A0}"/>
          </ac:spMkLst>
        </pc:spChg>
        <pc:spChg chg="add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89" creationId="{ADF49062-4E6F-488E-A8E1-8B82D96C42F2}"/>
          </ac:spMkLst>
        </pc:spChg>
        <pc:spChg chg="add del mod">
          <ac:chgData name="Abel Philip" userId="fab670e65c064b6f" providerId="LiveId" clId="{E154E3BD-07AF-4BBC-918B-CE7CDF38B61B}" dt="2019-11-15T04:37:39.997" v="360" actId="478"/>
          <ac:spMkLst>
            <pc:docMk/>
            <pc:sldMk cId="312629771" sldId="257"/>
            <ac:spMk id="90" creationId="{E5AE78B1-8CD1-4B0D-8DF7-465F71ABAD97}"/>
          </ac:spMkLst>
        </pc:spChg>
        <pc:spChg chg="add mod">
          <ac:chgData name="Abel Philip" userId="fab670e65c064b6f" providerId="LiveId" clId="{E154E3BD-07AF-4BBC-918B-CE7CDF38B61B}" dt="2019-11-15T04:42:41.571" v="390" actId="1076"/>
          <ac:spMkLst>
            <pc:docMk/>
            <pc:sldMk cId="312629771" sldId="257"/>
            <ac:spMk id="91" creationId="{A5EFA8E7-9CA1-4185-A307-40BF0857756C}"/>
          </ac:spMkLst>
        </pc:spChg>
        <pc:spChg chg="del">
          <ac:chgData name="Abel Philip" userId="fab670e65c064b6f" providerId="LiveId" clId="{E154E3BD-07AF-4BBC-918B-CE7CDF38B61B}" dt="2019-11-15T04:33:11.022" v="253" actId="478"/>
          <ac:spMkLst>
            <pc:docMk/>
            <pc:sldMk cId="312629771" sldId="257"/>
            <ac:spMk id="109" creationId="{B85DD351-CED0-4825-A69B-824771EC6F19}"/>
          </ac:spMkLst>
        </pc:spChg>
        <pc:spChg chg="del">
          <ac:chgData name="Abel Philip" userId="fab670e65c064b6f" providerId="LiveId" clId="{E154E3BD-07AF-4BBC-918B-CE7CDF38B61B}" dt="2019-11-15T04:33:11.022" v="253" actId="478"/>
          <ac:spMkLst>
            <pc:docMk/>
            <pc:sldMk cId="312629771" sldId="257"/>
            <ac:spMk id="110" creationId="{637A78B7-D8C8-4F48-B12B-A749AAA6B7F9}"/>
          </ac:spMkLst>
        </pc:spChg>
        <pc:spChg chg="del">
          <ac:chgData name="Abel Philip" userId="fab670e65c064b6f" providerId="LiveId" clId="{E154E3BD-07AF-4BBC-918B-CE7CDF38B61B}" dt="2019-11-15T04:33:11.022" v="253" actId="478"/>
          <ac:spMkLst>
            <pc:docMk/>
            <pc:sldMk cId="312629771" sldId="257"/>
            <ac:spMk id="111" creationId="{D6A6B098-D12D-4395-ABAD-6417A044C728}"/>
          </ac:spMkLst>
        </pc:spChg>
        <pc:spChg chg="del">
          <ac:chgData name="Abel Philip" userId="fab670e65c064b6f" providerId="LiveId" clId="{E154E3BD-07AF-4BBC-918B-CE7CDF38B61B}" dt="2019-11-15T04:33:11.022" v="253" actId="478"/>
          <ac:spMkLst>
            <pc:docMk/>
            <pc:sldMk cId="312629771" sldId="257"/>
            <ac:spMk id="112" creationId="{26178213-CA54-4034-B521-C4E254C0E1FF}"/>
          </ac:spMkLst>
        </pc:spChg>
        <pc:spChg chg="del">
          <ac:chgData name="Abel Philip" userId="fab670e65c064b6f" providerId="LiveId" clId="{E154E3BD-07AF-4BBC-918B-CE7CDF38B61B}" dt="2019-11-15T04:33:11.022" v="253" actId="478"/>
          <ac:spMkLst>
            <pc:docMk/>
            <pc:sldMk cId="312629771" sldId="257"/>
            <ac:spMk id="113" creationId="{46F4776F-E3CD-4F8C-BCE7-E33AC86013E8}"/>
          </ac:spMkLst>
        </pc:spChg>
        <pc:spChg chg="add del mod">
          <ac:chgData name="Abel Philip" userId="fab670e65c064b6f" providerId="LiveId" clId="{E154E3BD-07AF-4BBC-918B-CE7CDF38B61B}" dt="2019-11-15T04:42:53.092" v="393" actId="478"/>
          <ac:spMkLst>
            <pc:docMk/>
            <pc:sldMk cId="312629771" sldId="257"/>
            <ac:spMk id="138" creationId="{9E405DC8-BE77-44F6-958D-0B3477EE9E52}"/>
          </ac:spMkLst>
        </pc:spChg>
        <pc:spChg chg="add del mod">
          <ac:chgData name="Abel Philip" userId="fab670e65c064b6f" providerId="LiveId" clId="{E154E3BD-07AF-4BBC-918B-CE7CDF38B61B}" dt="2019-11-15T04:42:53.092" v="393" actId="478"/>
          <ac:spMkLst>
            <pc:docMk/>
            <pc:sldMk cId="312629771" sldId="257"/>
            <ac:spMk id="139" creationId="{BBCA35D7-4922-4E7C-8E96-39AEDAB47596}"/>
          </ac:spMkLst>
        </pc:spChg>
        <pc:spChg chg="add del mod">
          <ac:chgData name="Abel Philip" userId="fab670e65c064b6f" providerId="LiveId" clId="{E154E3BD-07AF-4BBC-918B-CE7CDF38B61B}" dt="2019-11-15T04:40:26.723" v="389" actId="208"/>
          <ac:spMkLst>
            <pc:docMk/>
            <pc:sldMk cId="312629771" sldId="257"/>
            <ac:spMk id="148" creationId="{25F873FF-5805-42BB-8C34-653FB05C8935}"/>
          </ac:spMkLst>
        </pc:spChg>
        <pc:spChg chg="del">
          <ac:chgData name="Abel Philip" userId="fab670e65c064b6f" providerId="LiveId" clId="{E154E3BD-07AF-4BBC-918B-CE7CDF38B61B}" dt="2019-11-15T04:32:53.573" v="249" actId="478"/>
          <ac:spMkLst>
            <pc:docMk/>
            <pc:sldMk cId="312629771" sldId="257"/>
            <ac:spMk id="151" creationId="{3BB43298-8F21-408D-8F17-F9B1598084C6}"/>
          </ac:spMkLst>
        </pc:spChg>
        <pc:spChg chg="del">
          <ac:chgData name="Abel Philip" userId="fab670e65c064b6f" providerId="LiveId" clId="{E154E3BD-07AF-4BBC-918B-CE7CDF38B61B}" dt="2019-11-15T04:33:11.022" v="253" actId="478"/>
          <ac:spMkLst>
            <pc:docMk/>
            <pc:sldMk cId="312629771" sldId="257"/>
            <ac:spMk id="159" creationId="{D6B473CB-57BA-40B3-9478-18F1713B5817}"/>
          </ac:spMkLst>
        </pc:sp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32" creationId="{AC53BABB-C6C4-4D7D-A6CC-8FAD6F0E9BD4}"/>
          </ac:cxnSpMkLst>
        </pc:cxn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42" creationId="{B2F8F595-CB9B-49A8-AC05-9F74212734D0}"/>
          </ac:cxnSpMkLst>
        </pc:cxnChg>
        <pc:cxnChg chg="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44" creationId="{EB5DD818-0CA3-463D-8139-D25CB1757EA4}"/>
          </ac:cxnSpMkLst>
        </pc:cxnChg>
        <pc:cxnChg chg="add del mod">
          <ac:chgData name="Abel Philip" userId="fab670e65c064b6f" providerId="LiveId" clId="{E154E3BD-07AF-4BBC-918B-CE7CDF38B61B}" dt="2019-11-15T04:38:24.149" v="367" actId="478"/>
          <ac:cxnSpMkLst>
            <pc:docMk/>
            <pc:sldMk cId="312629771" sldId="257"/>
            <ac:cxnSpMk id="46" creationId="{7F145A98-CDE6-4E1E-BF62-282A192F8387}"/>
          </ac:cxnSpMkLst>
        </pc:cxn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48" creationId="{7F15A690-2D79-405E-B4CA-801F2D9346CF}"/>
          </ac:cxnSpMkLst>
        </pc:cxn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50" creationId="{87AB4D16-6944-4422-8E48-9B295923F9A0}"/>
          </ac:cxnSpMkLst>
        </pc:cxn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52" creationId="{39D09777-8A89-42D3-801E-F0DCF8675247}"/>
          </ac:cxnSpMkLst>
        </pc:cxn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54" creationId="{C1090CE9-9AE4-47DE-A602-3CF5370BC1D3}"/>
          </ac:cxnSpMkLst>
        </pc:cxn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56" creationId="{A7FD1F8F-A249-411F-A11C-AA4F43B8FBAA}"/>
          </ac:cxnSpMkLst>
        </pc:cxnChg>
        <pc:cxnChg chg="del mod">
          <ac:chgData name="Abel Philip" userId="fab670e65c064b6f" providerId="LiveId" clId="{E154E3BD-07AF-4BBC-918B-CE7CDF38B61B}" dt="2019-11-15T04:30:05.037" v="125" actId="478"/>
          <ac:cxnSpMkLst>
            <pc:docMk/>
            <pc:sldMk cId="312629771" sldId="257"/>
            <ac:cxnSpMk id="57" creationId="{50038DA2-7302-4325-B3F4-8A965F06C7E5}"/>
          </ac:cxnSpMkLst>
        </pc:cxnChg>
        <pc:cxnChg chg="del">
          <ac:chgData name="Abel Philip" userId="fab670e65c064b6f" providerId="LiveId" clId="{E154E3BD-07AF-4BBC-918B-CE7CDF38B61B}" dt="2019-11-15T04:30:05.037" v="125" actId="478"/>
          <ac:cxnSpMkLst>
            <pc:docMk/>
            <pc:sldMk cId="312629771" sldId="257"/>
            <ac:cxnSpMk id="58" creationId="{94BAC07D-02E8-494C-817F-AC5325B48D46}"/>
          </ac:cxnSpMkLst>
        </pc:cxnChg>
        <pc:cxnChg chg="del mod">
          <ac:chgData name="Abel Philip" userId="fab670e65c064b6f" providerId="LiveId" clId="{E154E3BD-07AF-4BBC-918B-CE7CDF38B61B}" dt="2019-11-15T04:30:05.037" v="125" actId="478"/>
          <ac:cxnSpMkLst>
            <pc:docMk/>
            <pc:sldMk cId="312629771" sldId="257"/>
            <ac:cxnSpMk id="59" creationId="{4DDD725D-9CDF-4338-B385-9268F99FD3C3}"/>
          </ac:cxnSpMkLst>
        </pc:cxnChg>
        <pc:cxnChg chg="del mod">
          <ac:chgData name="Abel Philip" userId="fab670e65c064b6f" providerId="LiveId" clId="{E154E3BD-07AF-4BBC-918B-CE7CDF38B61B}" dt="2019-11-15T04:34:42.957" v="296" actId="478"/>
          <ac:cxnSpMkLst>
            <pc:docMk/>
            <pc:sldMk cId="312629771" sldId="257"/>
            <ac:cxnSpMk id="61" creationId="{060BB868-008B-4BA8-9DAE-C427E2D13AEA}"/>
          </ac:cxnSpMkLst>
        </pc:cxn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62" creationId="{2B3355D6-5FD6-4723-912A-BAC27514B68F}"/>
          </ac:cxnSpMkLst>
        </pc:cxnChg>
        <pc:cxnChg chg="add mod">
          <ac:chgData name="Abel Philip" userId="fab670e65c064b6f" providerId="LiveId" clId="{E154E3BD-07AF-4BBC-918B-CE7CDF38B61B}" dt="2019-11-15T04:42:41.571" v="390" actId="1076"/>
          <ac:cxnSpMkLst>
            <pc:docMk/>
            <pc:sldMk cId="312629771" sldId="257"/>
            <ac:cxnSpMk id="64" creationId="{F81FC8AA-FF5F-4AFE-AB15-B38BBE1C0A1D}"/>
          </ac:cxnSpMkLst>
        </pc:cxnChg>
        <pc:cxnChg chg="del mod">
          <ac:chgData name="Abel Philip" userId="fab670e65c064b6f" providerId="LiveId" clId="{E154E3BD-07AF-4BBC-918B-CE7CDF38B61B}" dt="2019-11-15T04:32:25.333" v="243" actId="478"/>
          <ac:cxnSpMkLst>
            <pc:docMk/>
            <pc:sldMk cId="312629771" sldId="257"/>
            <ac:cxnSpMk id="66" creationId="{CEC97DAA-16A3-4ACB-A5C9-FE247BE7ABE8}"/>
          </ac:cxnSpMkLst>
        </pc:cxn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67" creationId="{AD7AFB75-7A3A-4243-AF50-1631FE64CF78}"/>
          </ac:cxnSpMkLst>
        </pc:cxnChg>
        <pc:cxnChg chg="add del mod">
          <ac:chgData name="Abel Philip" userId="fab670e65c064b6f" providerId="LiveId" clId="{E154E3BD-07AF-4BBC-918B-CE7CDF38B61B}" dt="2019-11-15T04:39:15.607" v="377" actId="11529"/>
          <ac:cxnSpMkLst>
            <pc:docMk/>
            <pc:sldMk cId="312629771" sldId="257"/>
            <ac:cxnSpMk id="69" creationId="{72204B10-A7D2-4A60-95A7-10EC9BC94C35}"/>
          </ac:cxnSpMkLst>
        </pc:cxnChg>
        <pc:cxnChg chg="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71" creationId="{8A9969A7-D706-46E6-8B07-40D3258E28E0}"/>
          </ac:cxnSpMkLst>
        </pc:cxnChg>
        <pc:cxnChg chg="del">
          <ac:chgData name="Abel Philip" userId="fab670e65c064b6f" providerId="LiveId" clId="{E154E3BD-07AF-4BBC-918B-CE7CDF38B61B}" dt="2019-11-15T04:30:05.037" v="125" actId="478"/>
          <ac:cxnSpMkLst>
            <pc:docMk/>
            <pc:sldMk cId="312629771" sldId="257"/>
            <ac:cxnSpMk id="72" creationId="{BF5A1CF9-BA0D-4B6E-BF4A-E8A1CDD92122}"/>
          </ac:cxnSpMkLst>
        </pc:cxnChg>
        <pc:cxnChg chg="del">
          <ac:chgData name="Abel Philip" userId="fab670e65c064b6f" providerId="LiveId" clId="{E154E3BD-07AF-4BBC-918B-CE7CDF38B61B}" dt="2019-11-15T04:30:05.037" v="125" actId="478"/>
          <ac:cxnSpMkLst>
            <pc:docMk/>
            <pc:sldMk cId="312629771" sldId="257"/>
            <ac:cxnSpMk id="73" creationId="{699CEC84-4DDF-4812-BF8E-BAFCE3E6D106}"/>
          </ac:cxnSpMkLst>
        </pc:cxnChg>
        <pc:cxnChg chg="del">
          <ac:chgData name="Abel Philip" userId="fab670e65c064b6f" providerId="LiveId" clId="{E154E3BD-07AF-4BBC-918B-CE7CDF38B61B}" dt="2019-11-15T04:30:05.037" v="125" actId="478"/>
          <ac:cxnSpMkLst>
            <pc:docMk/>
            <pc:sldMk cId="312629771" sldId="257"/>
            <ac:cxnSpMk id="74" creationId="{1F1968A0-32B2-4D16-B4DD-7DC667EC416B}"/>
          </ac:cxnSpMkLst>
        </pc:cxnChg>
        <pc:cxnChg chg="del">
          <ac:chgData name="Abel Philip" userId="fab670e65c064b6f" providerId="LiveId" clId="{E154E3BD-07AF-4BBC-918B-CE7CDF38B61B}" dt="2019-11-15T04:34:40.843" v="295" actId="478"/>
          <ac:cxnSpMkLst>
            <pc:docMk/>
            <pc:sldMk cId="312629771" sldId="257"/>
            <ac:cxnSpMk id="75" creationId="{2AACE883-2123-47F2-AE1B-243053E347C5}"/>
          </ac:cxnSpMkLst>
        </pc:cxnChg>
        <pc:cxnChg chg="del">
          <ac:chgData name="Abel Philip" userId="fab670e65c064b6f" providerId="LiveId" clId="{E154E3BD-07AF-4BBC-918B-CE7CDF38B61B}" dt="2019-11-15T04:32:23.197" v="242" actId="478"/>
          <ac:cxnSpMkLst>
            <pc:docMk/>
            <pc:sldMk cId="312629771" sldId="257"/>
            <ac:cxnSpMk id="76" creationId="{C6B82CA6-BC59-4F9C-8213-CD0B2179D89B}"/>
          </ac:cxnSpMkLst>
        </pc:cxnChg>
        <pc:cxnChg chg="del mod">
          <ac:chgData name="Abel Philip" userId="fab670e65c064b6f" providerId="LiveId" clId="{E154E3BD-07AF-4BBC-918B-CE7CDF38B61B}" dt="2019-11-15T04:33:03.018" v="252" actId="478"/>
          <ac:cxnSpMkLst>
            <pc:docMk/>
            <pc:sldMk cId="312629771" sldId="257"/>
            <ac:cxnSpMk id="79" creationId="{547AC776-0F51-4574-9669-06611C2909C2}"/>
          </ac:cxnSpMkLst>
        </pc:cxnChg>
        <pc:cxnChg chg="del">
          <ac:chgData name="Abel Philip" userId="fab670e65c064b6f" providerId="LiveId" clId="{E154E3BD-07AF-4BBC-918B-CE7CDF38B61B}" dt="2019-11-15T04:33:03.018" v="252" actId="478"/>
          <ac:cxnSpMkLst>
            <pc:docMk/>
            <pc:sldMk cId="312629771" sldId="257"/>
            <ac:cxnSpMk id="80" creationId="{1937A2A5-3B7C-496F-92A6-DE0F98F847B5}"/>
          </ac:cxnSpMkLst>
        </pc:cxnChg>
        <pc:cxnChg chg="del">
          <ac:chgData name="Abel Philip" userId="fab670e65c064b6f" providerId="LiveId" clId="{E154E3BD-07AF-4BBC-918B-CE7CDF38B61B}" dt="2019-11-15T04:32:53.573" v="249" actId="478"/>
          <ac:cxnSpMkLst>
            <pc:docMk/>
            <pc:sldMk cId="312629771" sldId="257"/>
            <ac:cxnSpMk id="81" creationId="{94B1798A-8B94-48DB-8B5E-A48D8B637125}"/>
          </ac:cxnSpMkLst>
        </pc:cxnChg>
        <pc:cxnChg chg="del mod">
          <ac:chgData name="Abel Philip" userId="fab670e65c064b6f" providerId="LiveId" clId="{E154E3BD-07AF-4BBC-918B-CE7CDF38B61B}" dt="2019-11-15T04:32:53.573" v="249" actId="478"/>
          <ac:cxnSpMkLst>
            <pc:docMk/>
            <pc:sldMk cId="312629771" sldId="257"/>
            <ac:cxnSpMk id="83" creationId="{DBA47196-7C6D-460A-9553-D269E0F49A28}"/>
          </ac:cxnSpMkLst>
        </pc:cxnChg>
        <pc:cxnChg chg="del mod">
          <ac:chgData name="Abel Philip" userId="fab670e65c064b6f" providerId="LiveId" clId="{E154E3BD-07AF-4BBC-918B-CE7CDF38B61B}" dt="2019-11-15T04:32:53.573" v="249" actId="478"/>
          <ac:cxnSpMkLst>
            <pc:docMk/>
            <pc:sldMk cId="312629771" sldId="257"/>
            <ac:cxnSpMk id="86" creationId="{BB2AAEF2-24CD-40EC-9B45-DEA3C71EECAE}"/>
          </ac:cxnSpMkLst>
        </pc:cxnChg>
        <pc:cxnChg chg="del mod">
          <ac:chgData name="Abel Philip" userId="fab670e65c064b6f" providerId="LiveId" clId="{E154E3BD-07AF-4BBC-918B-CE7CDF38B61B}" dt="2019-11-15T04:32:53.573" v="249" actId="478"/>
          <ac:cxnSpMkLst>
            <pc:docMk/>
            <pc:sldMk cId="312629771" sldId="257"/>
            <ac:cxnSpMk id="92" creationId="{B2DB92A0-523E-45C4-AA27-5CF3D425262F}"/>
          </ac:cxnSpMkLst>
        </pc:cxnChg>
        <pc:cxnChg chg="add del mod">
          <ac:chgData name="Abel Philip" userId="fab670e65c064b6f" providerId="LiveId" clId="{E154E3BD-07AF-4BBC-918B-CE7CDF38B61B}" dt="2019-11-15T04:39:22.492" v="379" actId="11529"/>
          <ac:cxnSpMkLst>
            <pc:docMk/>
            <pc:sldMk cId="312629771" sldId="257"/>
            <ac:cxnSpMk id="94" creationId="{A118FAF4-57F1-438B-883B-CBE114B668C7}"/>
          </ac:cxnSpMkLst>
        </pc:cxn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96" creationId="{58E94130-42B9-410F-BC99-B82F3196AADA}"/>
          </ac:cxnSpMkLst>
        </pc:cxn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98" creationId="{3F039F04-A31C-446B-9D4D-BD0B7B247F06}"/>
          </ac:cxnSpMkLst>
        </pc:cxnChg>
        <pc:cxnChg chg="del mod">
          <ac:chgData name="Abel Philip" userId="fab670e65c064b6f" providerId="LiveId" clId="{E154E3BD-07AF-4BBC-918B-CE7CDF38B61B}" dt="2019-11-15T04:32:37.079" v="246" actId="478"/>
          <ac:cxnSpMkLst>
            <pc:docMk/>
            <pc:sldMk cId="312629771" sldId="257"/>
            <ac:cxnSpMk id="100" creationId="{968D5125-287F-49E8-B0F0-8AE44F727A79}"/>
          </ac:cxnSpMkLst>
        </pc:cxn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101" creationId="{A81AE0F8-6755-48A7-8EAC-A9A933DFA3BB}"/>
          </ac:cxnSpMkLst>
        </pc:cxnChg>
        <pc:cxnChg chg="del mod">
          <ac:chgData name="Abel Philip" userId="fab670e65c064b6f" providerId="LiveId" clId="{E154E3BD-07AF-4BBC-918B-CE7CDF38B61B}" dt="2019-11-15T04:32:35.292" v="245" actId="478"/>
          <ac:cxnSpMkLst>
            <pc:docMk/>
            <pc:sldMk cId="312629771" sldId="257"/>
            <ac:cxnSpMk id="102" creationId="{9AA18D8F-7463-4E96-B1E3-AC87FECA9980}"/>
          </ac:cxnSpMkLst>
        </pc:cxn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104" creationId="{EB8C4248-216A-4796-AE3A-5476C32AE69F}"/>
          </ac:cxnSpMkLst>
        </pc:cxnChg>
        <pc:cxnChg chg="del mod">
          <ac:chgData name="Abel Philip" userId="fab670e65c064b6f" providerId="LiveId" clId="{E154E3BD-07AF-4BBC-918B-CE7CDF38B61B}" dt="2019-11-15T04:32:53.573" v="249" actId="478"/>
          <ac:cxnSpMkLst>
            <pc:docMk/>
            <pc:sldMk cId="312629771" sldId="257"/>
            <ac:cxnSpMk id="106" creationId="{AA842E56-A35B-4260-99A4-D6B722DACDE9}"/>
          </ac:cxnSpMkLst>
        </pc:cxnChg>
        <pc:cxnChg chg="add mod">
          <ac:chgData name="Abel Philip" userId="fab670e65c064b6f" providerId="LiveId" clId="{E154E3BD-07AF-4BBC-918B-CE7CDF38B61B}" dt="2019-11-15T04:40:26.723" v="389" actId="208"/>
          <ac:cxnSpMkLst>
            <pc:docMk/>
            <pc:sldMk cId="312629771" sldId="257"/>
            <ac:cxnSpMk id="107" creationId="{EFDD6271-950E-433C-8794-4C5D33D5E9DD}"/>
          </ac:cxnSpMkLst>
        </pc:cxnChg>
        <pc:cxnChg chg="del mod">
          <ac:chgData name="Abel Philip" userId="fab670e65c064b6f" providerId="LiveId" clId="{E154E3BD-07AF-4BBC-918B-CE7CDF38B61B}" dt="2019-11-15T04:32:53.573" v="249" actId="478"/>
          <ac:cxnSpMkLst>
            <pc:docMk/>
            <pc:sldMk cId="312629771" sldId="257"/>
            <ac:cxnSpMk id="108" creationId="{5FB49D32-2443-49D6-8D3E-B5A47A54FC5B}"/>
          </ac:cxnSpMkLst>
        </pc:cxnChg>
        <pc:cxnChg chg="add mod">
          <ac:chgData name="Abel Philip" userId="fab670e65c064b6f" providerId="LiveId" clId="{E154E3BD-07AF-4BBC-918B-CE7CDF38B61B}" dt="2019-11-15T04:42:41.571" v="390" actId="1076"/>
          <ac:cxnSpMkLst>
            <pc:docMk/>
            <pc:sldMk cId="312629771" sldId="257"/>
            <ac:cxnSpMk id="115" creationId="{9CA16BBD-6D36-44F0-893C-B84463C70033}"/>
          </ac:cxnSpMkLst>
        </pc:cxnChg>
        <pc:cxnChg chg="del mod">
          <ac:chgData name="Abel Philip" userId="fab670e65c064b6f" providerId="LiveId" clId="{E154E3BD-07AF-4BBC-918B-CE7CDF38B61B}" dt="2019-11-15T04:33:11.022" v="253" actId="478"/>
          <ac:cxnSpMkLst>
            <pc:docMk/>
            <pc:sldMk cId="312629771" sldId="257"/>
            <ac:cxnSpMk id="128" creationId="{37E3002C-C290-4C30-AB03-68D0D4047E28}"/>
          </ac:cxnSpMkLst>
        </pc:cxnChg>
        <pc:cxnChg chg="del mod">
          <ac:chgData name="Abel Philip" userId="fab670e65c064b6f" providerId="LiveId" clId="{E154E3BD-07AF-4BBC-918B-CE7CDF38B61B}" dt="2019-11-15T04:33:11.022" v="253" actId="478"/>
          <ac:cxnSpMkLst>
            <pc:docMk/>
            <pc:sldMk cId="312629771" sldId="257"/>
            <ac:cxnSpMk id="130" creationId="{530A3FCB-3905-432A-932F-1CFFF7262333}"/>
          </ac:cxnSpMkLst>
        </pc:cxnChg>
        <pc:cxnChg chg="del mod">
          <ac:chgData name="Abel Philip" userId="fab670e65c064b6f" providerId="LiveId" clId="{E154E3BD-07AF-4BBC-918B-CE7CDF38B61B}" dt="2019-11-15T04:33:11.022" v="253" actId="478"/>
          <ac:cxnSpMkLst>
            <pc:docMk/>
            <pc:sldMk cId="312629771" sldId="257"/>
            <ac:cxnSpMk id="132" creationId="{AEB782DB-AF99-488C-90F7-2CE48CDD9CEB}"/>
          </ac:cxnSpMkLst>
        </pc:cxnChg>
        <pc:cxnChg chg="del mod">
          <ac:chgData name="Abel Philip" userId="fab670e65c064b6f" providerId="LiveId" clId="{E154E3BD-07AF-4BBC-918B-CE7CDF38B61B}" dt="2019-11-15T04:32:16.817" v="240" actId="478"/>
          <ac:cxnSpMkLst>
            <pc:docMk/>
            <pc:sldMk cId="312629771" sldId="257"/>
            <ac:cxnSpMk id="134" creationId="{8F554631-D777-49D9-B409-7C890D30BC88}"/>
          </ac:cxnSpMkLst>
        </pc:cxnChg>
        <pc:cxnChg chg="del mod">
          <ac:chgData name="Abel Philip" userId="fab670e65c064b6f" providerId="LiveId" clId="{E154E3BD-07AF-4BBC-918B-CE7CDF38B61B}" dt="2019-11-15T04:32:14.161" v="239" actId="478"/>
          <ac:cxnSpMkLst>
            <pc:docMk/>
            <pc:sldMk cId="312629771" sldId="257"/>
            <ac:cxnSpMk id="136" creationId="{03681D35-2D9C-44AC-A581-F480CDCC5D6D}"/>
          </ac:cxnSpMkLst>
        </pc:cxnChg>
        <pc:cxnChg chg="add del mod">
          <ac:chgData name="Abel Philip" userId="fab670e65c064b6f" providerId="LiveId" clId="{E154E3BD-07AF-4BBC-918B-CE7CDF38B61B}" dt="2019-11-15T04:42:53.092" v="393" actId="478"/>
          <ac:cxnSpMkLst>
            <pc:docMk/>
            <pc:sldMk cId="312629771" sldId="257"/>
            <ac:cxnSpMk id="140" creationId="{F0AB04EE-9BF9-4AAF-A269-3EA5E6D9D66C}"/>
          </ac:cxnSpMkLst>
        </pc:cxnChg>
        <pc:cxnChg chg="del mod">
          <ac:chgData name="Abel Philip" userId="fab670e65c064b6f" providerId="LiveId" clId="{E154E3BD-07AF-4BBC-918B-CE7CDF38B61B}" dt="2019-11-15T04:33:11.022" v="253" actId="478"/>
          <ac:cxnSpMkLst>
            <pc:docMk/>
            <pc:sldMk cId="312629771" sldId="257"/>
            <ac:cxnSpMk id="142" creationId="{2517C0E5-DE49-439F-A47D-321A53D5FA76}"/>
          </ac:cxnSpMkLst>
        </pc:cxnChg>
        <pc:cxnChg chg="del mod">
          <ac:chgData name="Abel Philip" userId="fab670e65c064b6f" providerId="LiveId" clId="{E154E3BD-07AF-4BBC-918B-CE7CDF38B61B}" dt="2019-11-15T04:32:53.573" v="249" actId="478"/>
          <ac:cxnSpMkLst>
            <pc:docMk/>
            <pc:sldMk cId="312629771" sldId="257"/>
            <ac:cxnSpMk id="152" creationId="{437CD1B7-4240-4AB5-A3BE-8E3876192E53}"/>
          </ac:cxnSpMkLst>
        </pc:cxnChg>
        <pc:cxnChg chg="del mod">
          <ac:chgData name="Abel Philip" userId="fab670e65c064b6f" providerId="LiveId" clId="{E154E3BD-07AF-4BBC-918B-CE7CDF38B61B}" dt="2019-11-15T04:32:32.951" v="244" actId="478"/>
          <ac:cxnSpMkLst>
            <pc:docMk/>
            <pc:sldMk cId="312629771" sldId="257"/>
            <ac:cxnSpMk id="154" creationId="{DB3A7D9C-C244-4BDC-9E0E-31077F32483C}"/>
          </ac:cxnSpMkLst>
        </pc:cxnChg>
        <pc:cxnChg chg="del mod">
          <ac:chgData name="Abel Philip" userId="fab670e65c064b6f" providerId="LiveId" clId="{E154E3BD-07AF-4BBC-918B-CE7CDF38B61B}" dt="2019-11-15T04:32:19.568" v="241" actId="478"/>
          <ac:cxnSpMkLst>
            <pc:docMk/>
            <pc:sldMk cId="312629771" sldId="257"/>
            <ac:cxnSpMk id="160" creationId="{5ABA18AC-9ABC-434C-A47E-A4CB579703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7F80-83C9-483E-8F1D-4E3461CA7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3EE0A-9B93-43E4-B892-13445F5E7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45511-39B8-41E5-AAF5-654722D0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9195-0385-440F-A20A-0CF5B0FC465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8AB4A-4AF6-4574-ADE3-27D27224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0470-35FC-429A-A620-EDB7AA23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AB-B3EF-4194-A45C-AD3D3099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9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F9A7-F406-45FC-8591-B0B6B425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6D487-4C83-4B5A-A85D-F0222363A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D802-1C52-4992-8EF0-A132DF7A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9195-0385-440F-A20A-0CF5B0FC465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20A73-94FF-4763-9C3A-719ACE85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C155F-C534-4FF9-A7E2-47686B6A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AB-B3EF-4194-A45C-AD3D3099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681EE-61C3-483A-9595-509EEBEF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C85B9-662B-4A19-817F-97F324CD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85BC-F805-4977-8650-7CD03A7B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9195-0385-440F-A20A-0CF5B0FC465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84613-6D3D-494E-B86D-D9BD58EB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E340-E5A6-458D-ACE8-A72E8CE2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AB-B3EF-4194-A45C-AD3D3099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EF7E-1B44-4C0B-89FC-19E9F734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19BA-EFC0-497D-9CE4-63B8C39B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A26A-42C1-442B-B38E-3ED3BA57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9195-0385-440F-A20A-0CF5B0FC465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408C-354A-43BC-B796-E115E4DC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F0EA-947F-4246-A5F1-4DF5BCC0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AB-B3EF-4194-A45C-AD3D3099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858E-C55E-4B15-81E0-9ACF3359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64B35-1CE2-4087-8723-F4AFF42D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F15A-3E21-40EB-AD70-27F8D60E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9195-0385-440F-A20A-0CF5B0FC465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29A2-5E79-423C-9639-DAF67013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6BAA-5C08-4D8E-9879-06212356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AB-B3EF-4194-A45C-AD3D3099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39A6-4100-4AF8-AE32-B91331D5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AAD3-CEE3-4F3F-9E6A-4AA2038F7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977BB-27B7-4893-9EB0-45B2D2AA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A4A0-3F40-43B6-95B5-17929A54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9195-0385-440F-A20A-0CF5B0FC465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C0EE0-F3DC-43DA-A498-9E63EB5C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26F1F-2E1F-4806-8A1E-ED7B51B4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AB-B3EF-4194-A45C-AD3D3099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3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907B-7D51-41A3-8142-4899EC98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BF7ED-D9EA-4D85-A857-EA00DAE7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45A64-93C6-4ADA-8FB6-B7606F401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13810-8BF9-49C0-AA81-053A7ECA7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E0B1C-7E78-4AE1-9DF0-9C253602A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3B471-4993-4566-A29A-48DB18EB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9195-0385-440F-A20A-0CF5B0FC465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AC5A7-4ED8-41A6-B154-71E92724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A6211-8724-476F-94C9-B2F276D7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AB-B3EF-4194-A45C-AD3D3099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4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2234-3FB5-4FA2-BD7F-4164CBCC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90449-5223-48EB-AE9A-09B225BF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9195-0385-440F-A20A-0CF5B0FC465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3C39B-EFE4-4E52-B433-5E7D69B4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39988-276E-49C4-935A-3426DCAB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AB-B3EF-4194-A45C-AD3D3099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9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79702-AB69-405C-A4D3-B9B109D3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9195-0385-440F-A20A-0CF5B0FC465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07F08-4D32-4674-BE25-CD2BD963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33122-ED9F-4237-9D81-EDC2619C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AB-B3EF-4194-A45C-AD3D3099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D4CF-0AAC-455B-B885-C53A8224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F0B8-8BF7-4A50-B2A6-010FA089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708F7-C34B-41C3-BE11-ED268DE2F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B9E25-0ADD-40B1-8480-508722E1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9195-0385-440F-A20A-0CF5B0FC465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C4C7E-21E4-4BB3-94F4-CBD01FB7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37345-ECCC-48BB-9393-D343B7D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AB-B3EF-4194-A45C-AD3D3099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128E-7D6A-43B7-BA38-56D7F4DF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A0397-F632-488C-95EF-973B0F80D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9083-6AD1-4998-B4C5-A447C3E83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29CA6-F349-4E58-9CCE-AE0A9DC4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9195-0385-440F-A20A-0CF5B0FC465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F6585-6A3A-470C-BC35-27B46FE0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DF6A3-0D64-46B7-AB9B-E9E6B205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5DAB-B3EF-4194-A45C-AD3D3099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26BEF-AB05-49E9-BBDA-E1B18404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95AF-8577-4DC5-BE63-F5385AA0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8AC3-648D-46D2-BF23-B32CFF00C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79195-0385-440F-A20A-0CF5B0FC465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51BD-49D7-4741-9F93-3854AA264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B1A4-A217-4825-A08F-32FD26D5B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05DAB-B3EF-4194-A45C-AD3D3099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887147-5986-41C0-B0CE-2EDEE5703B5B}"/>
              </a:ext>
            </a:extLst>
          </p:cNvPr>
          <p:cNvSpPr/>
          <p:nvPr/>
        </p:nvSpPr>
        <p:spPr>
          <a:xfrm>
            <a:off x="4921747" y="151632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Ecosystem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F126A-090C-4B18-B65C-93637196F7C8}"/>
              </a:ext>
            </a:extLst>
          </p:cNvPr>
          <p:cNvSpPr/>
          <p:nvPr/>
        </p:nvSpPr>
        <p:spPr>
          <a:xfrm>
            <a:off x="336273" y="4697960"/>
            <a:ext cx="1138084" cy="377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Employee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4F55C2-CDAA-4425-A88B-82ADB15E1AEA}"/>
              </a:ext>
            </a:extLst>
          </p:cNvPr>
          <p:cNvSpPr/>
          <p:nvPr/>
        </p:nvSpPr>
        <p:spPr>
          <a:xfrm>
            <a:off x="336273" y="3970449"/>
            <a:ext cx="1138084" cy="37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Employee Directory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E016E4-9895-4900-A016-32590446F17E}"/>
              </a:ext>
            </a:extLst>
          </p:cNvPr>
          <p:cNvSpPr/>
          <p:nvPr/>
        </p:nvSpPr>
        <p:spPr>
          <a:xfrm>
            <a:off x="1916780" y="4697959"/>
            <a:ext cx="1138084" cy="37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C01652-D4D2-4E20-945D-216A5ADE1295}"/>
              </a:ext>
            </a:extLst>
          </p:cNvPr>
          <p:cNvSpPr/>
          <p:nvPr/>
        </p:nvSpPr>
        <p:spPr>
          <a:xfrm>
            <a:off x="1916780" y="3970449"/>
            <a:ext cx="1138084" cy="37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User Account Directory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A67B2A-2A5F-46F6-9F39-FDF45E641AD7}"/>
              </a:ext>
            </a:extLst>
          </p:cNvPr>
          <p:cNvSpPr/>
          <p:nvPr/>
        </p:nvSpPr>
        <p:spPr>
          <a:xfrm>
            <a:off x="1132754" y="6268925"/>
            <a:ext cx="635844" cy="55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Doctor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830DE9-B8E1-4364-B44A-CBDECF1098CC}"/>
              </a:ext>
            </a:extLst>
          </p:cNvPr>
          <p:cNvSpPr/>
          <p:nvPr/>
        </p:nvSpPr>
        <p:spPr>
          <a:xfrm>
            <a:off x="1890571" y="6268924"/>
            <a:ext cx="635844" cy="557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Nurse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4EF565-9750-44EA-BB6D-718E9D0222D7}"/>
              </a:ext>
            </a:extLst>
          </p:cNvPr>
          <p:cNvSpPr/>
          <p:nvPr/>
        </p:nvSpPr>
        <p:spPr>
          <a:xfrm>
            <a:off x="289516" y="6268924"/>
            <a:ext cx="635844" cy="557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Admin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B50212-4C91-407C-8E5D-56DDB7A47714}"/>
              </a:ext>
            </a:extLst>
          </p:cNvPr>
          <p:cNvSpPr/>
          <p:nvPr/>
        </p:nvSpPr>
        <p:spPr>
          <a:xfrm>
            <a:off x="5680228" y="5599592"/>
            <a:ext cx="1138084" cy="377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Work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2D08C7-3685-4B6C-907F-7692245BACB5}"/>
              </a:ext>
            </a:extLst>
          </p:cNvPr>
          <p:cNvSpPr/>
          <p:nvPr/>
        </p:nvSpPr>
        <p:spPr>
          <a:xfrm>
            <a:off x="5680228" y="4872081"/>
            <a:ext cx="1138084" cy="37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Work Queue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9B8CD9-45CD-4057-BE8C-92AD44F40166}"/>
              </a:ext>
            </a:extLst>
          </p:cNvPr>
          <p:cNvSpPr/>
          <p:nvPr/>
        </p:nvSpPr>
        <p:spPr>
          <a:xfrm>
            <a:off x="4921747" y="724817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7A2E08-211A-4569-968E-3ADE695410BA}"/>
              </a:ext>
            </a:extLst>
          </p:cNvPr>
          <p:cNvSpPr/>
          <p:nvPr/>
        </p:nvSpPr>
        <p:spPr>
          <a:xfrm>
            <a:off x="4921747" y="1298002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Enterprise Directory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7465BA-2800-469A-B630-0FCEE87B9FCA}"/>
              </a:ext>
            </a:extLst>
          </p:cNvPr>
          <p:cNvSpPr/>
          <p:nvPr/>
        </p:nvSpPr>
        <p:spPr>
          <a:xfrm>
            <a:off x="4921747" y="1871187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Enterprise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217533-1A04-46B6-82DE-7B3EEB8433B1}"/>
              </a:ext>
            </a:extLst>
          </p:cNvPr>
          <p:cNvSpPr/>
          <p:nvPr/>
        </p:nvSpPr>
        <p:spPr>
          <a:xfrm>
            <a:off x="4921747" y="2566720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Organization Directory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3FB26-81D4-4B26-BB39-C143117B909C}"/>
              </a:ext>
            </a:extLst>
          </p:cNvPr>
          <p:cNvSpPr/>
          <p:nvPr/>
        </p:nvSpPr>
        <p:spPr>
          <a:xfrm>
            <a:off x="4921747" y="3182662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2113D-4AB7-4F88-B5E8-D722525B2902}"/>
              </a:ext>
            </a:extLst>
          </p:cNvPr>
          <p:cNvSpPr/>
          <p:nvPr/>
        </p:nvSpPr>
        <p:spPr>
          <a:xfrm>
            <a:off x="2690185" y="6269923"/>
            <a:ext cx="1017762" cy="556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Ambulance Driver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C3DC1-721A-4ACF-B31E-F4D3D7BDB353}"/>
              </a:ext>
            </a:extLst>
          </p:cNvPr>
          <p:cNvSpPr/>
          <p:nvPr/>
        </p:nvSpPr>
        <p:spPr>
          <a:xfrm>
            <a:off x="3871717" y="6269924"/>
            <a:ext cx="635844" cy="5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Staff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5DD818-0CA3-463D-8139-D25CB1757EA4}"/>
              </a:ext>
            </a:extLst>
          </p:cNvPr>
          <p:cNvCxnSpPr>
            <a:stCxn id="4" idx="2"/>
            <a:endCxn id="35" idx="0"/>
          </p:cNvCxnSpPr>
          <p:nvPr/>
        </p:nvCxnSpPr>
        <p:spPr>
          <a:xfrm>
            <a:off x="6013277" y="445062"/>
            <a:ext cx="0" cy="27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038DA2-7302-4325-B3F4-8A965F06C7E5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6013277" y="1018247"/>
            <a:ext cx="0" cy="27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BAC07D-02E8-494C-817F-AC5325B48D46}"/>
              </a:ext>
            </a:extLst>
          </p:cNvPr>
          <p:cNvCxnSpPr/>
          <p:nvPr/>
        </p:nvCxnSpPr>
        <p:spPr>
          <a:xfrm>
            <a:off x="6009160" y="1591432"/>
            <a:ext cx="0" cy="27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DDD725D-9CDF-4338-B385-9268F99FD3C3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6013277" y="2164617"/>
            <a:ext cx="6900" cy="40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0BB868-008B-4BA8-9DAE-C427E2D13AE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002261" y="2860150"/>
            <a:ext cx="11016" cy="30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C97DAA-16A3-4ACB-A5C9-FE247BE7ABE8}"/>
              </a:ext>
            </a:extLst>
          </p:cNvPr>
          <p:cNvCxnSpPr>
            <a:cxnSpLocks/>
            <a:stCxn id="39" idx="1"/>
            <a:endCxn id="13" idx="0"/>
          </p:cNvCxnSpPr>
          <p:nvPr/>
        </p:nvCxnSpPr>
        <p:spPr>
          <a:xfrm rot="10800000" flipV="1">
            <a:off x="905315" y="3329377"/>
            <a:ext cx="4016432" cy="641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A9969A7-D706-46E6-8B07-40D3258E28E0}"/>
              </a:ext>
            </a:extLst>
          </p:cNvPr>
          <p:cNvCxnSpPr/>
          <p:nvPr/>
        </p:nvCxnSpPr>
        <p:spPr>
          <a:xfrm>
            <a:off x="6010708" y="445061"/>
            <a:ext cx="0" cy="27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5A1CF9-BA0D-4B6E-BF4A-E8A1CDD92122}"/>
              </a:ext>
            </a:extLst>
          </p:cNvPr>
          <p:cNvCxnSpPr/>
          <p:nvPr/>
        </p:nvCxnSpPr>
        <p:spPr>
          <a:xfrm>
            <a:off x="6010708" y="1018246"/>
            <a:ext cx="0" cy="27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9CEC84-4DDF-4812-BF8E-BAFCE3E6D106}"/>
              </a:ext>
            </a:extLst>
          </p:cNvPr>
          <p:cNvCxnSpPr/>
          <p:nvPr/>
        </p:nvCxnSpPr>
        <p:spPr>
          <a:xfrm>
            <a:off x="6006591" y="1591431"/>
            <a:ext cx="0" cy="27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F1968A0-32B2-4D16-B4DD-7DC667EC416B}"/>
              </a:ext>
            </a:extLst>
          </p:cNvPr>
          <p:cNvCxnSpPr>
            <a:cxnSpLocks/>
          </p:cNvCxnSpPr>
          <p:nvPr/>
        </p:nvCxnSpPr>
        <p:spPr>
          <a:xfrm flipH="1">
            <a:off x="6010708" y="2164616"/>
            <a:ext cx="6900" cy="402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ACE883-2123-47F2-AE1B-243053E347C5}"/>
              </a:ext>
            </a:extLst>
          </p:cNvPr>
          <p:cNvCxnSpPr>
            <a:cxnSpLocks/>
          </p:cNvCxnSpPr>
          <p:nvPr/>
        </p:nvCxnSpPr>
        <p:spPr>
          <a:xfrm flipH="1">
            <a:off x="5999692" y="2860149"/>
            <a:ext cx="11016" cy="309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6B82CA6-BC59-4F9C-8213-CD0B2179D8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2746" y="3329376"/>
            <a:ext cx="4016432" cy="6410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47AC776-0F51-4574-9669-06611C2909C2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905315" y="4347514"/>
            <a:ext cx="0" cy="350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937A2A5-3B7C-496F-92A6-DE0F98F847B5}"/>
              </a:ext>
            </a:extLst>
          </p:cNvPr>
          <p:cNvCxnSpPr/>
          <p:nvPr/>
        </p:nvCxnSpPr>
        <p:spPr>
          <a:xfrm>
            <a:off x="2483253" y="4350826"/>
            <a:ext cx="0" cy="350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B1798A-8B94-48DB-8B5E-A48D8B637125}"/>
              </a:ext>
            </a:extLst>
          </p:cNvPr>
          <p:cNvCxnSpPr/>
          <p:nvPr/>
        </p:nvCxnSpPr>
        <p:spPr>
          <a:xfrm>
            <a:off x="6198879" y="5238216"/>
            <a:ext cx="0" cy="350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BA47196-7C6D-460A-9553-D269E0F49A2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07438" y="5638065"/>
            <a:ext cx="1831627" cy="630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2AAEF2-24CD-40EC-9B45-DEA3C71EECA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450676" y="5638065"/>
            <a:ext cx="988389" cy="63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2DB92A0-523E-45C4-AA27-5CF3D425262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208493" y="5638065"/>
            <a:ext cx="230572" cy="630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68D5125-287F-49E8-B0F0-8AE44F727A7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439065" y="5638065"/>
            <a:ext cx="760001" cy="631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AA18D8F-7463-4E96-B1E3-AC87FECA998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439065" y="5638065"/>
            <a:ext cx="1750574" cy="631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A842E56-A35B-4260-99A4-D6B722DACDE9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054864" y="4886492"/>
            <a:ext cx="2625364" cy="174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FB49D32-2443-49D6-8D3E-B5A47A54FC5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1474357" y="4886492"/>
            <a:ext cx="4424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85DD351-CED0-4825-A69B-824771EC6F19}"/>
              </a:ext>
            </a:extLst>
          </p:cNvPr>
          <p:cNvSpPr/>
          <p:nvPr/>
        </p:nvSpPr>
        <p:spPr>
          <a:xfrm>
            <a:off x="5618295" y="4138166"/>
            <a:ext cx="1051934" cy="55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Doctor Organization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37A78B7-D8C8-4F48-B12B-A749AAA6B7F9}"/>
              </a:ext>
            </a:extLst>
          </p:cNvPr>
          <p:cNvSpPr/>
          <p:nvPr/>
        </p:nvSpPr>
        <p:spPr>
          <a:xfrm>
            <a:off x="6886631" y="4152985"/>
            <a:ext cx="988389" cy="557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Nurse Organization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6A6B098-D12D-4395-ABAD-6417A044C728}"/>
              </a:ext>
            </a:extLst>
          </p:cNvPr>
          <p:cNvSpPr/>
          <p:nvPr/>
        </p:nvSpPr>
        <p:spPr>
          <a:xfrm>
            <a:off x="4207373" y="4164990"/>
            <a:ext cx="1197897" cy="557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Admin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6178213-CA54-4034-B521-C4E254C0E1FF}"/>
              </a:ext>
            </a:extLst>
          </p:cNvPr>
          <p:cNvSpPr/>
          <p:nvPr/>
        </p:nvSpPr>
        <p:spPr>
          <a:xfrm>
            <a:off x="8162709" y="4141610"/>
            <a:ext cx="1017762" cy="556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Ambulance Driver Organization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6F4776F-E3CD-4F8C-BCE7-E33AC86013E8}"/>
              </a:ext>
            </a:extLst>
          </p:cNvPr>
          <p:cNvSpPr/>
          <p:nvPr/>
        </p:nvSpPr>
        <p:spPr>
          <a:xfrm>
            <a:off x="9462500" y="4141611"/>
            <a:ext cx="1017762" cy="5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Staff Organization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7E3002C-C290-4C30-AB03-68D0D4047E28}"/>
              </a:ext>
            </a:extLst>
          </p:cNvPr>
          <p:cNvCxnSpPr>
            <a:stCxn id="39" idx="2"/>
            <a:endCxn id="111" idx="0"/>
          </p:cNvCxnSpPr>
          <p:nvPr/>
        </p:nvCxnSpPr>
        <p:spPr>
          <a:xfrm flipH="1">
            <a:off x="4806322" y="3476092"/>
            <a:ext cx="1206955" cy="68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30A3FCB-3905-432A-932F-1CFFF7262333}"/>
              </a:ext>
            </a:extLst>
          </p:cNvPr>
          <p:cNvCxnSpPr>
            <a:stCxn id="39" idx="2"/>
            <a:endCxn id="109" idx="0"/>
          </p:cNvCxnSpPr>
          <p:nvPr/>
        </p:nvCxnSpPr>
        <p:spPr>
          <a:xfrm>
            <a:off x="6013277" y="3476092"/>
            <a:ext cx="130985" cy="66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EB782DB-AF99-488C-90F7-2CE48CDD9CEB}"/>
              </a:ext>
            </a:extLst>
          </p:cNvPr>
          <p:cNvCxnSpPr>
            <a:stCxn id="39" idx="2"/>
            <a:endCxn id="110" idx="0"/>
          </p:cNvCxnSpPr>
          <p:nvPr/>
        </p:nvCxnSpPr>
        <p:spPr>
          <a:xfrm>
            <a:off x="6013277" y="3476092"/>
            <a:ext cx="1367549" cy="67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554631-D777-49D9-B409-7C890D30BC88}"/>
              </a:ext>
            </a:extLst>
          </p:cNvPr>
          <p:cNvCxnSpPr>
            <a:stCxn id="39" idx="2"/>
            <a:endCxn id="112" idx="0"/>
          </p:cNvCxnSpPr>
          <p:nvPr/>
        </p:nvCxnSpPr>
        <p:spPr>
          <a:xfrm>
            <a:off x="6013277" y="3476092"/>
            <a:ext cx="2658313" cy="665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3681D35-2D9C-44AC-A581-F480CDCC5D6D}"/>
              </a:ext>
            </a:extLst>
          </p:cNvPr>
          <p:cNvCxnSpPr>
            <a:stCxn id="39" idx="2"/>
            <a:endCxn id="113" idx="0"/>
          </p:cNvCxnSpPr>
          <p:nvPr/>
        </p:nvCxnSpPr>
        <p:spPr>
          <a:xfrm>
            <a:off x="6013277" y="3476092"/>
            <a:ext cx="3958104" cy="66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2517C0E5-DE49-439F-A47D-321A53D5FA76}"/>
              </a:ext>
            </a:extLst>
          </p:cNvPr>
          <p:cNvCxnSpPr>
            <a:stCxn id="39" idx="2"/>
            <a:endCxn id="15" idx="0"/>
          </p:cNvCxnSpPr>
          <p:nvPr/>
        </p:nvCxnSpPr>
        <p:spPr>
          <a:xfrm rot="5400000">
            <a:off x="4002372" y="1959543"/>
            <a:ext cx="494357" cy="3527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5F873FF-5805-42BB-8C34-653FB05C8935}"/>
              </a:ext>
            </a:extLst>
          </p:cNvPr>
          <p:cNvSpPr/>
          <p:nvPr/>
        </p:nvSpPr>
        <p:spPr>
          <a:xfrm>
            <a:off x="4669634" y="6266115"/>
            <a:ext cx="797188" cy="5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911 Operator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BB43298-8F21-408D-8F17-F9B1598084C6}"/>
              </a:ext>
            </a:extLst>
          </p:cNvPr>
          <p:cNvSpPr/>
          <p:nvPr/>
        </p:nvSpPr>
        <p:spPr>
          <a:xfrm>
            <a:off x="1913698" y="5278723"/>
            <a:ext cx="1138084" cy="37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37CD1B7-4240-4AB5-A3BE-8E3876192E5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471446" y="5075024"/>
            <a:ext cx="14376" cy="190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B3A7D9C-C244-4BDC-9E0E-31077F32483C}"/>
              </a:ext>
            </a:extLst>
          </p:cNvPr>
          <p:cNvCxnSpPr>
            <a:cxnSpLocks/>
            <a:stCxn id="151" idx="2"/>
            <a:endCxn id="148" idx="0"/>
          </p:cNvCxnSpPr>
          <p:nvPr/>
        </p:nvCxnSpPr>
        <p:spPr>
          <a:xfrm>
            <a:off x="2482740" y="5655788"/>
            <a:ext cx="2585488" cy="61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6B473CB-57BA-40B3-9478-18F1713B5817}"/>
              </a:ext>
            </a:extLst>
          </p:cNvPr>
          <p:cNvSpPr/>
          <p:nvPr/>
        </p:nvSpPr>
        <p:spPr>
          <a:xfrm>
            <a:off x="10669455" y="4126336"/>
            <a:ext cx="1017762" cy="5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911 Operator Organization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ABA18AC-9ABC-434C-A47E-A4CB5797036C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013277" y="3476092"/>
            <a:ext cx="5180619" cy="615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AEB711-054A-4679-A73D-FC989B5AFA3D}"/>
              </a:ext>
            </a:extLst>
          </p:cNvPr>
          <p:cNvSpPr/>
          <p:nvPr/>
        </p:nvSpPr>
        <p:spPr>
          <a:xfrm>
            <a:off x="5682649" y="6228948"/>
            <a:ext cx="912359" cy="5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Paramedic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CAEDB05-7BC4-4092-AAE2-488D8A920CCF}"/>
              </a:ext>
            </a:extLst>
          </p:cNvPr>
          <p:cNvCxnSpPr>
            <a:stCxn id="151" idx="2"/>
            <a:endCxn id="165" idx="0"/>
          </p:cNvCxnSpPr>
          <p:nvPr/>
        </p:nvCxnSpPr>
        <p:spPr>
          <a:xfrm>
            <a:off x="2482740" y="5655788"/>
            <a:ext cx="3656089" cy="57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419A440-6183-442E-80CD-7C5DC1EBE029}"/>
              </a:ext>
            </a:extLst>
          </p:cNvPr>
          <p:cNvSpPr/>
          <p:nvPr/>
        </p:nvSpPr>
        <p:spPr>
          <a:xfrm>
            <a:off x="10554030" y="3282092"/>
            <a:ext cx="1017762" cy="5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Paramedic Organization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771F616-BD30-4534-AF5B-CEE7DDEFED8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104807" y="3329377"/>
            <a:ext cx="3434546" cy="242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3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887147-5986-41C0-B0CE-2EDEE5703B5B}"/>
              </a:ext>
            </a:extLst>
          </p:cNvPr>
          <p:cNvSpPr/>
          <p:nvPr/>
        </p:nvSpPr>
        <p:spPr>
          <a:xfrm>
            <a:off x="4921747" y="151632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US Federal Health Department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A67B2A-2A5F-46F6-9F39-FDF45E641AD7}"/>
              </a:ext>
            </a:extLst>
          </p:cNvPr>
          <p:cNvSpPr/>
          <p:nvPr/>
        </p:nvSpPr>
        <p:spPr>
          <a:xfrm>
            <a:off x="1440252" y="5092266"/>
            <a:ext cx="635844" cy="55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Doctor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830DE9-B8E1-4364-B44A-CBDECF1098CC}"/>
              </a:ext>
            </a:extLst>
          </p:cNvPr>
          <p:cNvSpPr/>
          <p:nvPr/>
        </p:nvSpPr>
        <p:spPr>
          <a:xfrm>
            <a:off x="2198069" y="5092265"/>
            <a:ext cx="635844" cy="557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Nurse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4EF565-9750-44EA-BB6D-718E9D0222D7}"/>
              </a:ext>
            </a:extLst>
          </p:cNvPr>
          <p:cNvSpPr/>
          <p:nvPr/>
        </p:nvSpPr>
        <p:spPr>
          <a:xfrm>
            <a:off x="597014" y="5092265"/>
            <a:ext cx="635844" cy="557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Admin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3FB26-81D4-4B26-BB39-C143117B909C}"/>
              </a:ext>
            </a:extLst>
          </p:cNvPr>
          <p:cNvSpPr/>
          <p:nvPr/>
        </p:nvSpPr>
        <p:spPr>
          <a:xfrm>
            <a:off x="914936" y="4229610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Hospital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2113D-4AB7-4F88-B5E8-D722525B2902}"/>
              </a:ext>
            </a:extLst>
          </p:cNvPr>
          <p:cNvSpPr/>
          <p:nvPr/>
        </p:nvSpPr>
        <p:spPr>
          <a:xfrm>
            <a:off x="4759907" y="5093267"/>
            <a:ext cx="1017762" cy="556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Ambulance Driver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C3DC1-721A-4ACF-B31E-F4D3D7BDB353}"/>
              </a:ext>
            </a:extLst>
          </p:cNvPr>
          <p:cNvSpPr/>
          <p:nvPr/>
        </p:nvSpPr>
        <p:spPr>
          <a:xfrm>
            <a:off x="3041307" y="5093266"/>
            <a:ext cx="635844" cy="5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Staff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5DD818-0CA3-463D-8139-D25CB1757EA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00485" y="445062"/>
            <a:ext cx="12792" cy="297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A9969A7-D706-46E6-8B07-40D3258E28E0}"/>
              </a:ext>
            </a:extLst>
          </p:cNvPr>
          <p:cNvCxnSpPr/>
          <p:nvPr/>
        </p:nvCxnSpPr>
        <p:spPr>
          <a:xfrm>
            <a:off x="6010708" y="445061"/>
            <a:ext cx="0" cy="27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5F873FF-5805-42BB-8C34-653FB05C8935}"/>
              </a:ext>
            </a:extLst>
          </p:cNvPr>
          <p:cNvSpPr/>
          <p:nvPr/>
        </p:nvSpPr>
        <p:spPr>
          <a:xfrm>
            <a:off x="8192357" y="5093266"/>
            <a:ext cx="797188" cy="5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911 Operator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ABBF53-74C7-408C-8CA3-ECFF96A91718}"/>
              </a:ext>
            </a:extLst>
          </p:cNvPr>
          <p:cNvSpPr/>
          <p:nvPr/>
        </p:nvSpPr>
        <p:spPr>
          <a:xfrm>
            <a:off x="4921747" y="1181204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Health Department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5EB2923-97A3-41A9-AFEA-9EC97AC1749F}"/>
              </a:ext>
            </a:extLst>
          </p:cNvPr>
          <p:cNvSpPr/>
          <p:nvPr/>
        </p:nvSpPr>
        <p:spPr>
          <a:xfrm>
            <a:off x="4641125" y="712671"/>
            <a:ext cx="2717134" cy="258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Health Department Directory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6B40F7-E225-4078-B9F4-5A1C96AD5CC0}"/>
              </a:ext>
            </a:extLst>
          </p:cNvPr>
          <p:cNvSpPr/>
          <p:nvPr/>
        </p:nvSpPr>
        <p:spPr>
          <a:xfrm>
            <a:off x="4807925" y="1699274"/>
            <a:ext cx="2410704" cy="26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Local Health Department Directory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1B138D4-B837-4782-A49D-7E74870259BC}"/>
              </a:ext>
            </a:extLst>
          </p:cNvPr>
          <p:cNvSpPr/>
          <p:nvPr/>
        </p:nvSpPr>
        <p:spPr>
          <a:xfrm>
            <a:off x="4807925" y="2203088"/>
            <a:ext cx="2410704" cy="26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Local Health Department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166597-B79A-4F4E-8119-C5A3BC3F2067}"/>
              </a:ext>
            </a:extLst>
          </p:cNvPr>
          <p:cNvSpPr/>
          <p:nvPr/>
        </p:nvSpPr>
        <p:spPr>
          <a:xfrm>
            <a:off x="4807925" y="2777463"/>
            <a:ext cx="2410704" cy="26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Local Health Department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E06D4B-01F2-428D-9351-0ADDF2BDD15A}"/>
              </a:ext>
            </a:extLst>
          </p:cNvPr>
          <p:cNvSpPr/>
          <p:nvPr/>
        </p:nvSpPr>
        <p:spPr>
          <a:xfrm>
            <a:off x="810740" y="3688127"/>
            <a:ext cx="2410704" cy="26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Hospital Directory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8FD9F69-66D4-43D5-91E7-6AA0DF6BEE0B}"/>
              </a:ext>
            </a:extLst>
          </p:cNvPr>
          <p:cNvSpPr/>
          <p:nvPr/>
        </p:nvSpPr>
        <p:spPr>
          <a:xfrm>
            <a:off x="6043039" y="5093268"/>
            <a:ext cx="899927" cy="5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Paramedic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ED564B-5EBD-4150-BAF2-D6777713C8A0}"/>
              </a:ext>
            </a:extLst>
          </p:cNvPr>
          <p:cNvSpPr/>
          <p:nvPr/>
        </p:nvSpPr>
        <p:spPr>
          <a:xfrm>
            <a:off x="5004470" y="4249551"/>
            <a:ext cx="2183060" cy="29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Ambulance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DF49062-4E6F-488E-A8E1-8B82D96C42F2}"/>
              </a:ext>
            </a:extLst>
          </p:cNvPr>
          <p:cNvSpPr/>
          <p:nvPr/>
        </p:nvSpPr>
        <p:spPr>
          <a:xfrm>
            <a:off x="4873417" y="3688127"/>
            <a:ext cx="2410704" cy="26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Ambulance Directory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5EFA8E7-9CA1-4185-A307-40BF0857756C}"/>
              </a:ext>
            </a:extLst>
          </p:cNvPr>
          <p:cNvSpPr/>
          <p:nvPr/>
        </p:nvSpPr>
        <p:spPr>
          <a:xfrm>
            <a:off x="7551299" y="3699403"/>
            <a:ext cx="2410704" cy="26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Emergency Operator Directory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53BABB-C6C4-4D7D-A6CC-8FAD6F0E9BD4}"/>
              </a:ext>
            </a:extLst>
          </p:cNvPr>
          <p:cNvCxnSpPr>
            <a:stCxn id="85" idx="2"/>
            <a:endCxn id="39" idx="0"/>
          </p:cNvCxnSpPr>
          <p:nvPr/>
        </p:nvCxnSpPr>
        <p:spPr>
          <a:xfrm flipH="1">
            <a:off x="2006466" y="3954815"/>
            <a:ext cx="9626" cy="274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F8F595-CB9B-49A8-AC05-9F74212734D0}"/>
              </a:ext>
            </a:extLst>
          </p:cNvPr>
          <p:cNvCxnSpPr>
            <a:stCxn id="89" idx="2"/>
            <a:endCxn id="88" idx="0"/>
          </p:cNvCxnSpPr>
          <p:nvPr/>
        </p:nvCxnSpPr>
        <p:spPr>
          <a:xfrm>
            <a:off x="6078769" y="3954815"/>
            <a:ext cx="17231" cy="294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15A690-2D79-405E-B4CA-801F2D9346CF}"/>
              </a:ext>
            </a:extLst>
          </p:cNvPr>
          <p:cNvCxnSpPr>
            <a:stCxn id="39" idx="2"/>
            <a:endCxn id="20" idx="0"/>
          </p:cNvCxnSpPr>
          <p:nvPr/>
        </p:nvCxnSpPr>
        <p:spPr>
          <a:xfrm flipH="1">
            <a:off x="914936" y="4523040"/>
            <a:ext cx="1091530" cy="56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AB4D16-6944-4422-8E48-9B295923F9A0}"/>
              </a:ext>
            </a:extLst>
          </p:cNvPr>
          <p:cNvCxnSpPr>
            <a:stCxn id="39" idx="2"/>
            <a:endCxn id="18" idx="0"/>
          </p:cNvCxnSpPr>
          <p:nvPr/>
        </p:nvCxnSpPr>
        <p:spPr>
          <a:xfrm flipH="1">
            <a:off x="1758174" y="4523040"/>
            <a:ext cx="248292" cy="569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D09777-8A89-42D3-801E-F0DCF8675247}"/>
              </a:ext>
            </a:extLst>
          </p:cNvPr>
          <p:cNvCxnSpPr>
            <a:stCxn id="39" idx="2"/>
            <a:endCxn id="19" idx="0"/>
          </p:cNvCxnSpPr>
          <p:nvPr/>
        </p:nvCxnSpPr>
        <p:spPr>
          <a:xfrm>
            <a:off x="2006466" y="4523040"/>
            <a:ext cx="509525" cy="56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090CE9-9AE4-47DE-A602-3CF5370BC1D3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2006466" y="4523040"/>
            <a:ext cx="1352763" cy="570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FD1F8F-A249-411F-A11C-AA4F43B8FBAA}"/>
              </a:ext>
            </a:extLst>
          </p:cNvPr>
          <p:cNvCxnSpPr>
            <a:stCxn id="88" idx="2"/>
            <a:endCxn id="40" idx="0"/>
          </p:cNvCxnSpPr>
          <p:nvPr/>
        </p:nvCxnSpPr>
        <p:spPr>
          <a:xfrm flipH="1">
            <a:off x="5268788" y="4542981"/>
            <a:ext cx="827212" cy="550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B3355D6-5FD6-4723-912A-BAC27514B68F}"/>
              </a:ext>
            </a:extLst>
          </p:cNvPr>
          <p:cNvCxnSpPr>
            <a:stCxn id="88" idx="2"/>
            <a:endCxn id="87" idx="0"/>
          </p:cNvCxnSpPr>
          <p:nvPr/>
        </p:nvCxnSpPr>
        <p:spPr>
          <a:xfrm>
            <a:off x="6096000" y="4542981"/>
            <a:ext cx="397003" cy="550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1FC8AA-FF5F-4AFE-AB15-B38BBE1C0A1D}"/>
              </a:ext>
            </a:extLst>
          </p:cNvPr>
          <p:cNvCxnSpPr>
            <a:stCxn id="91" idx="2"/>
            <a:endCxn id="148" idx="0"/>
          </p:cNvCxnSpPr>
          <p:nvPr/>
        </p:nvCxnSpPr>
        <p:spPr>
          <a:xfrm flipH="1">
            <a:off x="8590951" y="3966091"/>
            <a:ext cx="165700" cy="1127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7AFB75-7A3A-4243-AF50-1631FE64CF78}"/>
              </a:ext>
            </a:extLst>
          </p:cNvPr>
          <p:cNvCxnSpPr>
            <a:stCxn id="77" idx="2"/>
            <a:endCxn id="70" idx="0"/>
          </p:cNvCxnSpPr>
          <p:nvPr/>
        </p:nvCxnSpPr>
        <p:spPr>
          <a:xfrm>
            <a:off x="5999692" y="970704"/>
            <a:ext cx="13585" cy="21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8E94130-42B9-410F-BC99-B82F3196AADA}"/>
              </a:ext>
            </a:extLst>
          </p:cNvPr>
          <p:cNvCxnSpPr>
            <a:stCxn id="70" idx="2"/>
            <a:endCxn id="78" idx="0"/>
          </p:cNvCxnSpPr>
          <p:nvPr/>
        </p:nvCxnSpPr>
        <p:spPr>
          <a:xfrm>
            <a:off x="6013277" y="1474634"/>
            <a:ext cx="0" cy="22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F039F04-A31C-446B-9D4D-BD0B7B247F06}"/>
              </a:ext>
            </a:extLst>
          </p:cNvPr>
          <p:cNvCxnSpPr>
            <a:stCxn id="78" idx="2"/>
            <a:endCxn id="82" idx="0"/>
          </p:cNvCxnSpPr>
          <p:nvPr/>
        </p:nvCxnSpPr>
        <p:spPr>
          <a:xfrm>
            <a:off x="6013277" y="1965962"/>
            <a:ext cx="0" cy="237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81AE0F8-6755-48A7-8EAC-A9A933DFA3BB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>
            <a:off x="6013277" y="2469776"/>
            <a:ext cx="0" cy="307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B8C4248-216A-4796-AE3A-5476C32AE69F}"/>
              </a:ext>
            </a:extLst>
          </p:cNvPr>
          <p:cNvCxnSpPr>
            <a:stCxn id="84" idx="2"/>
            <a:endCxn id="89" idx="0"/>
          </p:cNvCxnSpPr>
          <p:nvPr/>
        </p:nvCxnSpPr>
        <p:spPr>
          <a:xfrm>
            <a:off x="6013277" y="3044151"/>
            <a:ext cx="65492" cy="64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FDD6271-950E-433C-8794-4C5D33D5E9DD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 flipH="1">
            <a:off x="2016092" y="3044151"/>
            <a:ext cx="3997185" cy="64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A16BBD-6D36-44F0-893C-B84463C70033}"/>
              </a:ext>
            </a:extLst>
          </p:cNvPr>
          <p:cNvCxnSpPr>
            <a:stCxn id="84" idx="2"/>
            <a:endCxn id="91" idx="0"/>
          </p:cNvCxnSpPr>
          <p:nvPr/>
        </p:nvCxnSpPr>
        <p:spPr>
          <a:xfrm>
            <a:off x="6013277" y="3044151"/>
            <a:ext cx="2743374" cy="65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85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Philip</dc:creator>
  <cp:lastModifiedBy>Abel Philip</cp:lastModifiedBy>
  <cp:revision>7</cp:revision>
  <dcterms:created xsi:type="dcterms:W3CDTF">2019-11-14T23:32:04Z</dcterms:created>
  <dcterms:modified xsi:type="dcterms:W3CDTF">2019-11-15T04:43:02Z</dcterms:modified>
</cp:coreProperties>
</file>