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EF381-15DB-41D3-9F4E-E039B7F141D0}" v="93" dt="2019-12-08T04:02:13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l Philip" userId="fab670e65c064b6f" providerId="LiveId" clId="{ADDEF381-15DB-41D3-9F4E-E039B7F141D0}"/>
    <pc:docChg chg="undo custSel mod addSld delSld modSld">
      <pc:chgData name="Abel Philip" userId="fab670e65c064b6f" providerId="LiveId" clId="{ADDEF381-15DB-41D3-9F4E-E039B7F141D0}" dt="2019-12-08T04:02:32.076" v="3315" actId="1076"/>
      <pc:docMkLst>
        <pc:docMk/>
      </pc:docMkLst>
      <pc:sldChg chg="addSp modSp">
        <pc:chgData name="Abel Philip" userId="fab670e65c064b6f" providerId="LiveId" clId="{ADDEF381-15DB-41D3-9F4E-E039B7F141D0}" dt="2019-12-08T02:04:12.596" v="242" actId="1076"/>
        <pc:sldMkLst>
          <pc:docMk/>
          <pc:sldMk cId="822983129" sldId="256"/>
        </pc:sldMkLst>
        <pc:spChg chg="mod">
          <ac:chgData name="Abel Philip" userId="fab670e65c064b6f" providerId="LiveId" clId="{ADDEF381-15DB-41D3-9F4E-E039B7F141D0}" dt="2019-12-08T01:55:31.723" v="2" actId="1076"/>
          <ac:spMkLst>
            <pc:docMk/>
            <pc:sldMk cId="822983129" sldId="256"/>
            <ac:spMk id="16" creationId="{435674C1-251F-40E6-9F13-50344709DD75}"/>
          </ac:spMkLst>
        </pc:spChg>
        <pc:spChg chg="mod">
          <ac:chgData name="Abel Philip" userId="fab670e65c064b6f" providerId="LiveId" clId="{ADDEF381-15DB-41D3-9F4E-E039B7F141D0}" dt="2019-12-08T02:00:36.566" v="132" actId="20577"/>
          <ac:spMkLst>
            <pc:docMk/>
            <pc:sldMk cId="822983129" sldId="256"/>
            <ac:spMk id="17" creationId="{04BA9409-0204-45D0-BDA1-CD089760535A}"/>
          </ac:spMkLst>
        </pc:spChg>
        <pc:spChg chg="add mod">
          <ac:chgData name="Abel Philip" userId="fab670e65c064b6f" providerId="LiveId" clId="{ADDEF381-15DB-41D3-9F4E-E039B7F141D0}" dt="2019-12-08T01:56:03.146" v="9" actId="1076"/>
          <ac:spMkLst>
            <pc:docMk/>
            <pc:sldMk cId="822983129" sldId="256"/>
            <ac:spMk id="18" creationId="{68671CF2-A53E-4880-B75E-A746B71E984A}"/>
          </ac:spMkLst>
        </pc:spChg>
        <pc:spChg chg="add mod">
          <ac:chgData name="Abel Philip" userId="fab670e65c064b6f" providerId="LiveId" clId="{ADDEF381-15DB-41D3-9F4E-E039B7F141D0}" dt="2019-12-08T02:00:24.664" v="125" actId="1076"/>
          <ac:spMkLst>
            <pc:docMk/>
            <pc:sldMk cId="822983129" sldId="256"/>
            <ac:spMk id="19" creationId="{2EB9BBC3-FFA9-4038-9783-F097048FB420}"/>
          </ac:spMkLst>
        </pc:spChg>
        <pc:spChg chg="add mod">
          <ac:chgData name="Abel Philip" userId="fab670e65c064b6f" providerId="LiveId" clId="{ADDEF381-15DB-41D3-9F4E-E039B7F141D0}" dt="2019-12-08T02:00:41.112" v="140" actId="20577"/>
          <ac:spMkLst>
            <pc:docMk/>
            <pc:sldMk cId="822983129" sldId="256"/>
            <ac:spMk id="20" creationId="{B6944F67-7A33-47FD-8E7D-AD2CDD23A528}"/>
          </ac:spMkLst>
        </pc:spChg>
        <pc:spChg chg="add mod">
          <ac:chgData name="Abel Philip" userId="fab670e65c064b6f" providerId="LiveId" clId="{ADDEF381-15DB-41D3-9F4E-E039B7F141D0}" dt="2019-12-08T02:00:00.945" v="117" actId="688"/>
          <ac:spMkLst>
            <pc:docMk/>
            <pc:sldMk cId="822983129" sldId="256"/>
            <ac:spMk id="21" creationId="{BD1FFFCD-B800-4C31-BB0C-BBAB492CBB8A}"/>
          </ac:spMkLst>
        </pc:spChg>
        <pc:spChg chg="add mod">
          <ac:chgData name="Abel Philip" userId="fab670e65c064b6f" providerId="LiveId" clId="{ADDEF381-15DB-41D3-9F4E-E039B7F141D0}" dt="2019-12-08T02:00:03.706" v="118" actId="571"/>
          <ac:spMkLst>
            <pc:docMk/>
            <pc:sldMk cId="822983129" sldId="256"/>
            <ac:spMk id="22" creationId="{F25C21E5-1AA7-4606-89BC-9A30EAC16A2F}"/>
          </ac:spMkLst>
        </pc:spChg>
        <pc:spChg chg="add mod">
          <ac:chgData name="Abel Philip" userId="fab670e65c064b6f" providerId="LiveId" clId="{ADDEF381-15DB-41D3-9F4E-E039B7F141D0}" dt="2019-12-08T02:00:18.750" v="124" actId="1076"/>
          <ac:spMkLst>
            <pc:docMk/>
            <pc:sldMk cId="822983129" sldId="256"/>
            <ac:spMk id="23" creationId="{A491DE79-F4D4-4B09-8B38-EEB8B766F615}"/>
          </ac:spMkLst>
        </pc:spChg>
        <pc:spChg chg="add mod">
          <ac:chgData name="Abel Philip" userId="fab670e65c064b6f" providerId="LiveId" clId="{ADDEF381-15DB-41D3-9F4E-E039B7F141D0}" dt="2019-12-08T02:03:33.242" v="146" actId="571"/>
          <ac:spMkLst>
            <pc:docMk/>
            <pc:sldMk cId="822983129" sldId="256"/>
            <ac:spMk id="26" creationId="{85BB98DC-C112-4A48-AFAB-EFFA08E05853}"/>
          </ac:spMkLst>
        </pc:spChg>
        <pc:spChg chg="add mod">
          <ac:chgData name="Abel Philip" userId="fab670e65c064b6f" providerId="LiveId" clId="{ADDEF381-15DB-41D3-9F4E-E039B7F141D0}" dt="2019-12-08T02:04:12.596" v="242" actId="1076"/>
          <ac:spMkLst>
            <pc:docMk/>
            <pc:sldMk cId="822983129" sldId="256"/>
            <ac:spMk id="27" creationId="{3A53592B-122F-4455-A14E-A0D11FC3BFFC}"/>
          </ac:spMkLst>
        </pc:spChg>
        <pc:picChg chg="add mod">
          <ac:chgData name="Abel Philip" userId="fab670e65c064b6f" providerId="LiveId" clId="{ADDEF381-15DB-41D3-9F4E-E039B7F141D0}" dt="2019-12-08T02:03:29.282" v="145" actId="14100"/>
          <ac:picMkLst>
            <pc:docMk/>
            <pc:sldMk cId="822983129" sldId="256"/>
            <ac:picMk id="25" creationId="{F6F1B0A1-D4EF-4A84-8628-59E185322C1C}"/>
          </ac:picMkLst>
        </pc:picChg>
      </pc:sldChg>
      <pc:sldChg chg="delSp modSp add setBg delDesignElem">
        <pc:chgData name="Abel Philip" userId="fab670e65c064b6f" providerId="LiveId" clId="{ADDEF381-15DB-41D3-9F4E-E039B7F141D0}" dt="2019-12-08T02:05:49.398" v="275" actId="20577"/>
        <pc:sldMkLst>
          <pc:docMk/>
          <pc:sldMk cId="978802506" sldId="257"/>
        </pc:sldMkLst>
        <pc:spChg chg="mod">
          <ac:chgData name="Abel Philip" userId="fab670e65c064b6f" providerId="LiveId" clId="{ADDEF381-15DB-41D3-9F4E-E039B7F141D0}" dt="2019-12-08T02:05:20.248" v="264" actId="1076"/>
          <ac:spMkLst>
            <pc:docMk/>
            <pc:sldMk cId="978802506" sldId="257"/>
            <ac:spMk id="2" creationId="{46EEB377-6ADF-425D-8BCE-39E5DC928B99}"/>
          </ac:spMkLst>
        </pc:spChg>
        <pc:spChg chg="mod">
          <ac:chgData name="Abel Philip" userId="fab670e65c064b6f" providerId="LiveId" clId="{ADDEF381-15DB-41D3-9F4E-E039B7F141D0}" dt="2019-12-08T02:05:49.398" v="275" actId="20577"/>
          <ac:spMkLst>
            <pc:docMk/>
            <pc:sldMk cId="978802506" sldId="257"/>
            <ac:spMk id="3" creationId="{F11B5C94-30FE-4139-8A10-27078CE9ECE1}"/>
          </ac:spMkLst>
        </pc:spChg>
        <pc:spChg chg="del">
          <ac:chgData name="Abel Philip" userId="fab670e65c064b6f" providerId="LiveId" clId="{ADDEF381-15DB-41D3-9F4E-E039B7F141D0}" dt="2019-12-08T01:55:07.535" v="1"/>
          <ac:spMkLst>
            <pc:docMk/>
            <pc:sldMk cId="978802506" sldId="257"/>
            <ac:spMk id="9" creationId="{C1FA8F66-3B85-411D-A2A6-A50DF3026D9A}"/>
          </ac:spMkLst>
        </pc:spChg>
        <pc:spChg chg="del">
          <ac:chgData name="Abel Philip" userId="fab670e65c064b6f" providerId="LiveId" clId="{ADDEF381-15DB-41D3-9F4E-E039B7F141D0}" dt="2019-12-08T01:55:07.535" v="1"/>
          <ac:spMkLst>
            <pc:docMk/>
            <pc:sldMk cId="978802506" sldId="257"/>
            <ac:spMk id="11" creationId="{D695E25C-06E7-4082-BE92-B571B616BC5A}"/>
          </ac:spMkLst>
        </pc:spChg>
        <pc:spChg chg="del">
          <ac:chgData name="Abel Philip" userId="fab670e65c064b6f" providerId="LiveId" clId="{ADDEF381-15DB-41D3-9F4E-E039B7F141D0}" dt="2019-12-08T01:55:07.535" v="1"/>
          <ac:spMkLst>
            <pc:docMk/>
            <pc:sldMk cId="978802506" sldId="257"/>
            <ac:spMk id="13" creationId="{E64BD7DF-F4BB-427F-B4F6-6DC83A59AA0F}"/>
          </ac:spMkLst>
        </pc:spChg>
      </pc:sldChg>
      <pc:sldChg chg="addSp delSp modSp add mod setBg">
        <pc:chgData name="Abel Philip" userId="fab670e65c064b6f" providerId="LiveId" clId="{ADDEF381-15DB-41D3-9F4E-E039B7F141D0}" dt="2019-12-08T02:31:32.050" v="1208" actId="20577"/>
        <pc:sldMkLst>
          <pc:docMk/>
          <pc:sldMk cId="1907229630" sldId="258"/>
        </pc:sldMkLst>
        <pc:spChg chg="mod">
          <ac:chgData name="Abel Philip" userId="fab670e65c064b6f" providerId="LiveId" clId="{ADDEF381-15DB-41D3-9F4E-E039B7F141D0}" dt="2019-12-08T02:15:40.767" v="614" actId="27636"/>
          <ac:spMkLst>
            <pc:docMk/>
            <pc:sldMk cId="1907229630" sldId="258"/>
            <ac:spMk id="6" creationId="{3F6E39FB-7A04-4C63-8992-1869EA5614DF}"/>
          </ac:spMkLst>
        </pc:spChg>
        <pc:spChg chg="del">
          <ac:chgData name="Abel Philip" userId="fab670e65c064b6f" providerId="LiveId" clId="{ADDEF381-15DB-41D3-9F4E-E039B7F141D0}" dt="2019-12-08T02:06:01.057" v="277" actId="478"/>
          <ac:spMkLst>
            <pc:docMk/>
            <pc:sldMk cId="1907229630" sldId="258"/>
            <ac:spMk id="13" creationId="{DFB8B5DC-9F85-47BB-BB84-41ECC5BA36FA}"/>
          </ac:spMkLst>
        </pc:spChg>
        <pc:spChg chg="del">
          <ac:chgData name="Abel Philip" userId="fab670e65c064b6f" providerId="LiveId" clId="{ADDEF381-15DB-41D3-9F4E-E039B7F141D0}" dt="2019-12-08T02:06:01.057" v="277" actId="478"/>
          <ac:spMkLst>
            <pc:docMk/>
            <pc:sldMk cId="1907229630" sldId="258"/>
            <ac:spMk id="14" creationId="{1DF0CC21-090D-4018-80F6-4A086349D624}"/>
          </ac:spMkLst>
        </pc:spChg>
        <pc:spChg chg="del">
          <ac:chgData name="Abel Philip" userId="fab670e65c064b6f" providerId="LiveId" clId="{ADDEF381-15DB-41D3-9F4E-E039B7F141D0}" dt="2019-12-08T02:06:09.722" v="278" actId="478"/>
          <ac:spMkLst>
            <pc:docMk/>
            <pc:sldMk cId="1907229630" sldId="258"/>
            <ac:spMk id="16" creationId="{435674C1-251F-40E6-9F13-50344709DD75}"/>
          </ac:spMkLst>
        </pc:spChg>
        <pc:spChg chg="del">
          <ac:chgData name="Abel Philip" userId="fab670e65c064b6f" providerId="LiveId" clId="{ADDEF381-15DB-41D3-9F4E-E039B7F141D0}" dt="2019-12-08T02:06:09.722" v="278" actId="478"/>
          <ac:spMkLst>
            <pc:docMk/>
            <pc:sldMk cId="1907229630" sldId="258"/>
            <ac:spMk id="17" creationId="{04BA9409-0204-45D0-BDA1-CD089760535A}"/>
          </ac:spMkLst>
        </pc:spChg>
        <pc:spChg chg="del">
          <ac:chgData name="Abel Philip" userId="fab670e65c064b6f" providerId="LiveId" clId="{ADDEF381-15DB-41D3-9F4E-E039B7F141D0}" dt="2019-12-08T02:06:01.057" v="277" actId="478"/>
          <ac:spMkLst>
            <pc:docMk/>
            <pc:sldMk cId="1907229630" sldId="258"/>
            <ac:spMk id="18" creationId="{68671CF2-A53E-4880-B75E-A746B71E984A}"/>
          </ac:spMkLst>
        </pc:spChg>
        <pc:spChg chg="del mod">
          <ac:chgData name="Abel Philip" userId="fab670e65c064b6f" providerId="LiveId" clId="{ADDEF381-15DB-41D3-9F4E-E039B7F141D0}" dt="2019-12-08T02:06:13.268" v="280" actId="478"/>
          <ac:spMkLst>
            <pc:docMk/>
            <pc:sldMk cId="1907229630" sldId="258"/>
            <ac:spMk id="19" creationId="{2EB9BBC3-FFA9-4038-9783-F097048FB420}"/>
          </ac:spMkLst>
        </pc:spChg>
        <pc:spChg chg="del">
          <ac:chgData name="Abel Philip" userId="fab670e65c064b6f" providerId="LiveId" clId="{ADDEF381-15DB-41D3-9F4E-E039B7F141D0}" dt="2019-12-08T02:06:09.722" v="278" actId="478"/>
          <ac:spMkLst>
            <pc:docMk/>
            <pc:sldMk cId="1907229630" sldId="258"/>
            <ac:spMk id="20" creationId="{B6944F67-7A33-47FD-8E7D-AD2CDD23A528}"/>
          </ac:spMkLst>
        </pc:spChg>
        <pc:spChg chg="del">
          <ac:chgData name="Abel Philip" userId="fab670e65c064b6f" providerId="LiveId" clId="{ADDEF381-15DB-41D3-9F4E-E039B7F141D0}" dt="2019-12-08T02:06:01.057" v="277" actId="478"/>
          <ac:spMkLst>
            <pc:docMk/>
            <pc:sldMk cId="1907229630" sldId="258"/>
            <ac:spMk id="21" creationId="{BD1FFFCD-B800-4C31-BB0C-BBAB492CBB8A}"/>
          </ac:spMkLst>
        </pc:spChg>
        <pc:spChg chg="del">
          <ac:chgData name="Abel Philip" userId="fab670e65c064b6f" providerId="LiveId" clId="{ADDEF381-15DB-41D3-9F4E-E039B7F141D0}" dt="2019-12-08T02:06:01.057" v="277" actId="478"/>
          <ac:spMkLst>
            <pc:docMk/>
            <pc:sldMk cId="1907229630" sldId="258"/>
            <ac:spMk id="22" creationId="{F25C21E5-1AA7-4606-89BC-9A30EAC16A2F}"/>
          </ac:spMkLst>
        </pc:spChg>
        <pc:spChg chg="del">
          <ac:chgData name="Abel Philip" userId="fab670e65c064b6f" providerId="LiveId" clId="{ADDEF381-15DB-41D3-9F4E-E039B7F141D0}" dt="2019-12-08T02:06:01.057" v="277" actId="478"/>
          <ac:spMkLst>
            <pc:docMk/>
            <pc:sldMk cId="1907229630" sldId="258"/>
            <ac:spMk id="23" creationId="{A491DE79-F4D4-4B09-8B38-EEB8B766F615}"/>
          </ac:spMkLst>
        </pc:spChg>
        <pc:spChg chg="add mod">
          <ac:chgData name="Abel Philip" userId="fab670e65c064b6f" providerId="LiveId" clId="{ADDEF381-15DB-41D3-9F4E-E039B7F141D0}" dt="2019-12-08T02:31:32.050" v="1208" actId="20577"/>
          <ac:spMkLst>
            <pc:docMk/>
            <pc:sldMk cId="1907229630" sldId="258"/>
            <ac:spMk id="24" creationId="{B7D657AB-7327-43B1-A72B-AF17F295DC11}"/>
          </ac:spMkLst>
        </pc:spChg>
        <pc:spChg chg="del">
          <ac:chgData name="Abel Philip" userId="fab670e65c064b6f" providerId="LiveId" clId="{ADDEF381-15DB-41D3-9F4E-E039B7F141D0}" dt="2019-12-08T02:06:01.057" v="277" actId="478"/>
          <ac:spMkLst>
            <pc:docMk/>
            <pc:sldMk cId="1907229630" sldId="258"/>
            <ac:spMk id="26" creationId="{85BB98DC-C112-4A48-AFAB-EFFA08E05853}"/>
          </ac:spMkLst>
        </pc:spChg>
        <pc:spChg chg="del">
          <ac:chgData name="Abel Philip" userId="fab670e65c064b6f" providerId="LiveId" clId="{ADDEF381-15DB-41D3-9F4E-E039B7F141D0}" dt="2019-12-08T02:06:01.057" v="277" actId="478"/>
          <ac:spMkLst>
            <pc:docMk/>
            <pc:sldMk cId="1907229630" sldId="258"/>
            <ac:spMk id="27" creationId="{3A53592B-122F-4455-A14E-A0D11FC3BFFC}"/>
          </ac:spMkLst>
        </pc:spChg>
        <pc:spChg chg="add del">
          <ac:chgData name="Abel Philip" userId="fab670e65c064b6f" providerId="LiveId" clId="{ADDEF381-15DB-41D3-9F4E-E039B7F141D0}" dt="2019-12-08T02:15:03.864" v="591" actId="26606"/>
          <ac:spMkLst>
            <pc:docMk/>
            <pc:sldMk cId="1907229630" sldId="258"/>
            <ac:spMk id="29" creationId="{50E4C519-FBE9-4ABE-A8F9-C2CBE326932F}"/>
          </ac:spMkLst>
        </pc:spChg>
        <pc:spChg chg="add del">
          <ac:chgData name="Abel Philip" userId="fab670e65c064b6f" providerId="LiveId" clId="{ADDEF381-15DB-41D3-9F4E-E039B7F141D0}" dt="2019-12-08T02:15:03.864" v="591" actId="26606"/>
          <ac:spMkLst>
            <pc:docMk/>
            <pc:sldMk cId="1907229630" sldId="258"/>
            <ac:spMk id="31" creationId="{80EC29FB-299E-49F3-8C7B-01199632A30F}"/>
          </ac:spMkLst>
        </pc:spChg>
        <pc:spChg chg="add del">
          <ac:chgData name="Abel Philip" userId="fab670e65c064b6f" providerId="LiveId" clId="{ADDEF381-15DB-41D3-9F4E-E039B7F141D0}" dt="2019-12-08T02:15:03.864" v="591" actId="26606"/>
          <ac:spMkLst>
            <pc:docMk/>
            <pc:sldMk cId="1907229630" sldId="258"/>
            <ac:spMk id="33" creationId="{C29A2522-B27A-45C5-897B-79A1407D159A}"/>
          </ac:spMkLst>
        </pc:spChg>
        <pc:spChg chg="add del">
          <ac:chgData name="Abel Philip" userId="fab670e65c064b6f" providerId="LiveId" clId="{ADDEF381-15DB-41D3-9F4E-E039B7F141D0}" dt="2019-12-08T02:15:03.864" v="591" actId="26606"/>
          <ac:spMkLst>
            <pc:docMk/>
            <pc:sldMk cId="1907229630" sldId="258"/>
            <ac:spMk id="35" creationId="{98E79BE4-34FE-485A-98A5-92CE8F7C4743}"/>
          </ac:spMkLst>
        </pc:spChg>
        <pc:spChg chg="add del">
          <ac:chgData name="Abel Philip" userId="fab670e65c064b6f" providerId="LiveId" clId="{ADDEF381-15DB-41D3-9F4E-E039B7F141D0}" dt="2019-12-08T02:15:03.864" v="591" actId="26606"/>
          <ac:spMkLst>
            <pc:docMk/>
            <pc:sldMk cId="1907229630" sldId="258"/>
            <ac:spMk id="37" creationId="{7A5F0580-5EE9-419F-96EE-B6529EF6E7D0}"/>
          </ac:spMkLst>
        </pc:spChg>
        <pc:spChg chg="add">
          <ac:chgData name="Abel Philip" userId="fab670e65c064b6f" providerId="LiveId" clId="{ADDEF381-15DB-41D3-9F4E-E039B7F141D0}" dt="2019-12-08T02:15:03.864" v="591" actId="26606"/>
          <ac:spMkLst>
            <pc:docMk/>
            <pc:sldMk cId="1907229630" sldId="258"/>
            <ac:spMk id="39" creationId="{8FC9BE17-9A7B-462D-AE50-3D8777387304}"/>
          </ac:spMkLst>
        </pc:spChg>
        <pc:spChg chg="add">
          <ac:chgData name="Abel Philip" userId="fab670e65c064b6f" providerId="LiveId" clId="{ADDEF381-15DB-41D3-9F4E-E039B7F141D0}" dt="2019-12-08T02:15:03.864" v="591" actId="26606"/>
          <ac:spMkLst>
            <pc:docMk/>
            <pc:sldMk cId="1907229630" sldId="258"/>
            <ac:spMk id="40" creationId="{3EBE8569-6AEC-4B8C-8D53-2DE337CDBA65}"/>
          </ac:spMkLst>
        </pc:spChg>
        <pc:spChg chg="add">
          <ac:chgData name="Abel Philip" userId="fab670e65c064b6f" providerId="LiveId" clId="{ADDEF381-15DB-41D3-9F4E-E039B7F141D0}" dt="2019-12-08T02:15:03.864" v="591" actId="26606"/>
          <ac:spMkLst>
            <pc:docMk/>
            <pc:sldMk cId="1907229630" sldId="258"/>
            <ac:spMk id="41" creationId="{55D4142C-5077-457F-A6AD-3FECFDB39685}"/>
          </ac:spMkLst>
        </pc:spChg>
        <pc:spChg chg="add del">
          <ac:chgData name="Abel Philip" userId="fab670e65c064b6f" providerId="LiveId" clId="{ADDEF381-15DB-41D3-9F4E-E039B7F141D0}" dt="2019-12-08T02:14:58.673" v="590" actId="26606"/>
          <ac:spMkLst>
            <pc:docMk/>
            <pc:sldMk cId="1907229630" sldId="258"/>
            <ac:spMk id="42" creationId="{50E4C519-FBE9-4ABE-A8F9-C2CBE326932F}"/>
          </ac:spMkLst>
        </pc:spChg>
        <pc:spChg chg="add">
          <ac:chgData name="Abel Philip" userId="fab670e65c064b6f" providerId="LiveId" clId="{ADDEF381-15DB-41D3-9F4E-E039B7F141D0}" dt="2019-12-08T02:15:03.864" v="591" actId="26606"/>
          <ac:spMkLst>
            <pc:docMk/>
            <pc:sldMk cId="1907229630" sldId="258"/>
            <ac:spMk id="43" creationId="{7A5F0580-5EE9-419F-96EE-B6529EF6E7D0}"/>
          </ac:spMkLst>
        </pc:spChg>
        <pc:spChg chg="add del">
          <ac:chgData name="Abel Philip" userId="fab670e65c064b6f" providerId="LiveId" clId="{ADDEF381-15DB-41D3-9F4E-E039B7F141D0}" dt="2019-12-08T02:14:58.673" v="590" actId="26606"/>
          <ac:spMkLst>
            <pc:docMk/>
            <pc:sldMk cId="1907229630" sldId="258"/>
            <ac:spMk id="44" creationId="{80EC29FB-299E-49F3-8C7B-01199632A30F}"/>
          </ac:spMkLst>
        </pc:spChg>
        <pc:spChg chg="add del">
          <ac:chgData name="Abel Philip" userId="fab670e65c064b6f" providerId="LiveId" clId="{ADDEF381-15DB-41D3-9F4E-E039B7F141D0}" dt="2019-12-08T02:14:58.673" v="590" actId="26606"/>
          <ac:spMkLst>
            <pc:docMk/>
            <pc:sldMk cId="1907229630" sldId="258"/>
            <ac:spMk id="46" creationId="{C29A2522-B27A-45C5-897B-79A1407D159A}"/>
          </ac:spMkLst>
        </pc:spChg>
        <pc:spChg chg="add del">
          <ac:chgData name="Abel Philip" userId="fab670e65c064b6f" providerId="LiveId" clId="{ADDEF381-15DB-41D3-9F4E-E039B7F141D0}" dt="2019-12-08T02:14:58.673" v="590" actId="26606"/>
          <ac:spMkLst>
            <pc:docMk/>
            <pc:sldMk cId="1907229630" sldId="258"/>
            <ac:spMk id="48" creationId="{98E79BE4-34FE-485A-98A5-92CE8F7C4743}"/>
          </ac:spMkLst>
        </pc:spChg>
        <pc:spChg chg="add del">
          <ac:chgData name="Abel Philip" userId="fab670e65c064b6f" providerId="LiveId" clId="{ADDEF381-15DB-41D3-9F4E-E039B7F141D0}" dt="2019-12-08T02:14:58.673" v="590" actId="26606"/>
          <ac:spMkLst>
            <pc:docMk/>
            <pc:sldMk cId="1907229630" sldId="258"/>
            <ac:spMk id="50" creationId="{7A5F0580-5EE9-419F-96EE-B6529EF6E7D0}"/>
          </ac:spMkLst>
        </pc:spChg>
        <pc:picChg chg="add mod ord">
          <ac:chgData name="Abel Philip" userId="fab670e65c064b6f" providerId="LiveId" clId="{ADDEF381-15DB-41D3-9F4E-E039B7F141D0}" dt="2019-12-08T02:15:03.864" v="591" actId="26606"/>
          <ac:picMkLst>
            <pc:docMk/>
            <pc:sldMk cId="1907229630" sldId="258"/>
            <ac:picMk id="3" creationId="{2977BFCF-4E78-40F8-82EF-D7C02549917F}"/>
          </ac:picMkLst>
        </pc:picChg>
        <pc:picChg chg="del">
          <ac:chgData name="Abel Philip" userId="fab670e65c064b6f" providerId="LiveId" clId="{ADDEF381-15DB-41D3-9F4E-E039B7F141D0}" dt="2019-12-08T02:06:01.057" v="277" actId="478"/>
          <ac:picMkLst>
            <pc:docMk/>
            <pc:sldMk cId="1907229630" sldId="258"/>
            <ac:picMk id="12" creationId="{2527C521-FEE0-43C2-A108-2810505CD366}"/>
          </ac:picMkLst>
        </pc:picChg>
        <pc:picChg chg="del">
          <ac:chgData name="Abel Philip" userId="fab670e65c064b6f" providerId="LiveId" clId="{ADDEF381-15DB-41D3-9F4E-E039B7F141D0}" dt="2019-12-08T02:06:09.722" v="278" actId="478"/>
          <ac:picMkLst>
            <pc:docMk/>
            <pc:sldMk cId="1907229630" sldId="258"/>
            <ac:picMk id="25" creationId="{F6F1B0A1-D4EF-4A84-8628-59E185322C1C}"/>
          </ac:picMkLst>
        </pc:picChg>
      </pc:sldChg>
      <pc:sldChg chg="addSp modSp add">
        <pc:chgData name="Abel Philip" userId="fab670e65c064b6f" providerId="LiveId" clId="{ADDEF381-15DB-41D3-9F4E-E039B7F141D0}" dt="2019-12-08T02:38:59.882" v="1387" actId="571"/>
        <pc:sldMkLst>
          <pc:docMk/>
          <pc:sldMk cId="3355103710" sldId="259"/>
        </pc:sldMkLst>
        <pc:spChg chg="add mod">
          <ac:chgData name="Abel Philip" userId="fab670e65c064b6f" providerId="LiveId" clId="{ADDEF381-15DB-41D3-9F4E-E039B7F141D0}" dt="2019-12-08T02:38:49.391" v="1383" actId="20577"/>
          <ac:spMkLst>
            <pc:docMk/>
            <pc:sldMk cId="3355103710" sldId="259"/>
            <ac:spMk id="2" creationId="{CE963A1B-C3EA-4725-B445-E14C965F6313}"/>
          </ac:spMkLst>
        </pc:spChg>
        <pc:spChg chg="add mod">
          <ac:chgData name="Abel Philip" userId="fab670e65c064b6f" providerId="LiveId" clId="{ADDEF381-15DB-41D3-9F4E-E039B7F141D0}" dt="2019-12-08T02:37:46.985" v="1381" actId="20577"/>
          <ac:spMkLst>
            <pc:docMk/>
            <pc:sldMk cId="3355103710" sldId="259"/>
            <ac:spMk id="3" creationId="{1684ED6F-0166-4FDC-94D6-1ACA2E44F9CF}"/>
          </ac:spMkLst>
        </pc:spChg>
        <pc:spChg chg="add mod">
          <ac:chgData name="Abel Philip" userId="fab670e65c064b6f" providerId="LiveId" clId="{ADDEF381-15DB-41D3-9F4E-E039B7F141D0}" dt="2019-12-08T02:38:59.882" v="1387" actId="571"/>
          <ac:spMkLst>
            <pc:docMk/>
            <pc:sldMk cId="3355103710" sldId="259"/>
            <ac:spMk id="4" creationId="{446D7251-A45A-48D7-8D9D-58E26EBEA36A}"/>
          </ac:spMkLst>
        </pc:spChg>
      </pc:sldChg>
      <pc:sldChg chg="addSp delSp modSp add">
        <pc:chgData name="Abel Philip" userId="fab670e65c064b6f" providerId="LiveId" clId="{ADDEF381-15DB-41D3-9F4E-E039B7F141D0}" dt="2019-12-08T02:55:52.848" v="2677" actId="20577"/>
        <pc:sldMkLst>
          <pc:docMk/>
          <pc:sldMk cId="3953606343" sldId="260"/>
        </pc:sldMkLst>
        <pc:spChg chg="mod">
          <ac:chgData name="Abel Philip" userId="fab670e65c064b6f" providerId="LiveId" clId="{ADDEF381-15DB-41D3-9F4E-E039B7F141D0}" dt="2019-12-08T02:38:52.009" v="1384" actId="1076"/>
          <ac:spMkLst>
            <pc:docMk/>
            <pc:sldMk cId="3953606343" sldId="260"/>
            <ac:spMk id="2" creationId="{CE963A1B-C3EA-4725-B445-E14C965F6313}"/>
          </ac:spMkLst>
        </pc:spChg>
        <pc:spChg chg="del mod">
          <ac:chgData name="Abel Philip" userId="fab670e65c064b6f" providerId="LiveId" clId="{ADDEF381-15DB-41D3-9F4E-E039B7F141D0}" dt="2019-12-08T02:39:08.671" v="1388" actId="478"/>
          <ac:spMkLst>
            <pc:docMk/>
            <pc:sldMk cId="3953606343" sldId="260"/>
            <ac:spMk id="3" creationId="{1684ED6F-0166-4FDC-94D6-1ACA2E44F9CF}"/>
          </ac:spMkLst>
        </pc:spChg>
        <pc:spChg chg="add mod">
          <ac:chgData name="Abel Philip" userId="fab670e65c064b6f" providerId="LiveId" clId="{ADDEF381-15DB-41D3-9F4E-E039B7F141D0}" dt="2019-12-08T02:55:52.848" v="2677" actId="20577"/>
          <ac:spMkLst>
            <pc:docMk/>
            <pc:sldMk cId="3953606343" sldId="260"/>
            <ac:spMk id="4" creationId="{0BB77CB8-800D-413C-B551-E4934AF438C3}"/>
          </ac:spMkLst>
        </pc:spChg>
      </pc:sldChg>
      <pc:sldChg chg="addSp delSp modSp add">
        <pc:chgData name="Abel Philip" userId="fab670e65c064b6f" providerId="LiveId" clId="{ADDEF381-15DB-41D3-9F4E-E039B7F141D0}" dt="2019-12-08T03:09:38.361" v="2936" actId="20577"/>
        <pc:sldMkLst>
          <pc:docMk/>
          <pc:sldMk cId="1819308962" sldId="261"/>
        </pc:sldMkLst>
        <pc:spChg chg="mod">
          <ac:chgData name="Abel Philip" userId="fab670e65c064b6f" providerId="LiveId" clId="{ADDEF381-15DB-41D3-9F4E-E039B7F141D0}" dt="2019-12-08T02:48:32.235" v="2116" actId="1076"/>
          <ac:spMkLst>
            <pc:docMk/>
            <pc:sldMk cId="1819308962" sldId="261"/>
            <ac:spMk id="2" creationId="{CE963A1B-C3EA-4725-B445-E14C965F6313}"/>
          </ac:spMkLst>
        </pc:spChg>
        <pc:spChg chg="add mod topLvl">
          <ac:chgData name="Abel Philip" userId="fab670e65c064b6f" providerId="LiveId" clId="{ADDEF381-15DB-41D3-9F4E-E039B7F141D0}" dt="2019-12-08T03:04:25.751" v="2842" actId="165"/>
          <ac:spMkLst>
            <pc:docMk/>
            <pc:sldMk cId="1819308962" sldId="261"/>
            <ac:spMk id="3" creationId="{0183FA20-25AC-482E-A9D1-EFF4C1B6ACA8}"/>
          </ac:spMkLst>
        </pc:spChg>
        <pc:spChg chg="del mod">
          <ac:chgData name="Abel Philip" userId="fab670e65c064b6f" providerId="LiveId" clId="{ADDEF381-15DB-41D3-9F4E-E039B7F141D0}" dt="2019-12-08T02:47:39.524" v="2111" actId="478"/>
          <ac:spMkLst>
            <pc:docMk/>
            <pc:sldMk cId="1819308962" sldId="261"/>
            <ac:spMk id="4" creationId="{0BB77CB8-800D-413C-B551-E4934AF438C3}"/>
          </ac:spMkLst>
        </pc:spChg>
        <pc:spChg chg="add del mod">
          <ac:chgData name="Abel Philip" userId="fab670e65c064b6f" providerId="LiveId" clId="{ADDEF381-15DB-41D3-9F4E-E039B7F141D0}" dt="2019-12-08T02:49:41.106" v="2182" actId="478"/>
          <ac:spMkLst>
            <pc:docMk/>
            <pc:sldMk cId="1819308962" sldId="261"/>
            <ac:spMk id="5" creationId="{1976D37E-3E48-4C34-B018-0CAB664FFE80}"/>
          </ac:spMkLst>
        </pc:spChg>
        <pc:spChg chg="add mod topLvl">
          <ac:chgData name="Abel Philip" userId="fab670e65c064b6f" providerId="LiveId" clId="{ADDEF381-15DB-41D3-9F4E-E039B7F141D0}" dt="2019-12-08T03:04:25.751" v="2842" actId="165"/>
          <ac:spMkLst>
            <pc:docMk/>
            <pc:sldMk cId="1819308962" sldId="261"/>
            <ac:spMk id="6" creationId="{C6C2104D-D2C7-4C67-AD53-91D083729765}"/>
          </ac:spMkLst>
        </pc:spChg>
        <pc:spChg chg="add mod topLvl">
          <ac:chgData name="Abel Philip" userId="fab670e65c064b6f" providerId="LiveId" clId="{ADDEF381-15DB-41D3-9F4E-E039B7F141D0}" dt="2019-12-08T03:04:25.751" v="2842" actId="165"/>
          <ac:spMkLst>
            <pc:docMk/>
            <pc:sldMk cId="1819308962" sldId="261"/>
            <ac:spMk id="7" creationId="{02C83F83-2892-4FE3-BF75-111988ADC459}"/>
          </ac:spMkLst>
        </pc:spChg>
        <pc:spChg chg="add mod topLvl">
          <ac:chgData name="Abel Philip" userId="fab670e65c064b6f" providerId="LiveId" clId="{ADDEF381-15DB-41D3-9F4E-E039B7F141D0}" dt="2019-12-08T03:09:38.361" v="2936" actId="20577"/>
          <ac:spMkLst>
            <pc:docMk/>
            <pc:sldMk cId="1819308962" sldId="261"/>
            <ac:spMk id="8" creationId="{C0535CAD-8010-4431-8281-FBC0648B4650}"/>
          </ac:spMkLst>
        </pc:spChg>
        <pc:spChg chg="add mod topLvl">
          <ac:chgData name="Abel Philip" userId="fab670e65c064b6f" providerId="LiveId" clId="{ADDEF381-15DB-41D3-9F4E-E039B7F141D0}" dt="2019-12-08T03:04:35.026" v="2843" actId="1076"/>
          <ac:spMkLst>
            <pc:docMk/>
            <pc:sldMk cId="1819308962" sldId="261"/>
            <ac:spMk id="9" creationId="{8245F5AA-0333-4D32-8D7A-40EBF2B156A2}"/>
          </ac:spMkLst>
        </pc:spChg>
        <pc:spChg chg="add mod topLvl">
          <ac:chgData name="Abel Philip" userId="fab670e65c064b6f" providerId="LiveId" clId="{ADDEF381-15DB-41D3-9F4E-E039B7F141D0}" dt="2019-12-08T03:04:25.751" v="2842" actId="165"/>
          <ac:spMkLst>
            <pc:docMk/>
            <pc:sldMk cId="1819308962" sldId="261"/>
            <ac:spMk id="10" creationId="{B27A3628-7915-4C57-9742-054033E39CDF}"/>
          </ac:spMkLst>
        </pc:spChg>
        <pc:spChg chg="add mod topLvl">
          <ac:chgData name="Abel Philip" userId="fab670e65c064b6f" providerId="LiveId" clId="{ADDEF381-15DB-41D3-9F4E-E039B7F141D0}" dt="2019-12-08T03:04:25.751" v="2842" actId="165"/>
          <ac:spMkLst>
            <pc:docMk/>
            <pc:sldMk cId="1819308962" sldId="261"/>
            <ac:spMk id="11" creationId="{3E8AF782-A558-4D65-9AD6-64A341FAB030}"/>
          </ac:spMkLst>
        </pc:spChg>
        <pc:spChg chg="add mod topLvl">
          <ac:chgData name="Abel Philip" userId="fab670e65c064b6f" providerId="LiveId" clId="{ADDEF381-15DB-41D3-9F4E-E039B7F141D0}" dt="2019-12-08T03:05:37.199" v="2854" actId="1076"/>
          <ac:spMkLst>
            <pc:docMk/>
            <pc:sldMk cId="1819308962" sldId="261"/>
            <ac:spMk id="12" creationId="{D242DE93-C1A5-4C1D-B027-28A6C64FDBA7}"/>
          </ac:spMkLst>
        </pc:spChg>
        <pc:spChg chg="add mod topLvl">
          <ac:chgData name="Abel Philip" userId="fab670e65c064b6f" providerId="LiveId" clId="{ADDEF381-15DB-41D3-9F4E-E039B7F141D0}" dt="2019-12-08T03:05:37.199" v="2854" actId="1076"/>
          <ac:spMkLst>
            <pc:docMk/>
            <pc:sldMk cId="1819308962" sldId="261"/>
            <ac:spMk id="13" creationId="{01326B5E-D64F-4845-8ED5-6A93E0C94D8F}"/>
          </ac:spMkLst>
        </pc:spChg>
        <pc:spChg chg="add mod topLvl">
          <ac:chgData name="Abel Philip" userId="fab670e65c064b6f" providerId="LiveId" clId="{ADDEF381-15DB-41D3-9F4E-E039B7F141D0}" dt="2019-12-08T03:05:37.199" v="2854" actId="1076"/>
          <ac:spMkLst>
            <pc:docMk/>
            <pc:sldMk cId="1819308962" sldId="261"/>
            <ac:spMk id="14" creationId="{F060CB29-4B28-4C0C-93E1-696F0A3C4E2C}"/>
          </ac:spMkLst>
        </pc:spChg>
        <pc:spChg chg="add mod">
          <ac:chgData name="Abel Philip" userId="fab670e65c064b6f" providerId="LiveId" clId="{ADDEF381-15DB-41D3-9F4E-E039B7F141D0}" dt="2019-12-08T03:03:57.712" v="2836" actId="207"/>
          <ac:spMkLst>
            <pc:docMk/>
            <pc:sldMk cId="1819308962" sldId="261"/>
            <ac:spMk id="16" creationId="{72935A2F-C2E4-4C43-8E74-36A26306FD5E}"/>
          </ac:spMkLst>
        </pc:spChg>
        <pc:spChg chg="add mod">
          <ac:chgData name="Abel Philip" userId="fab670e65c064b6f" providerId="LiveId" clId="{ADDEF381-15DB-41D3-9F4E-E039B7F141D0}" dt="2019-12-08T03:04:11.060" v="2840" actId="1076"/>
          <ac:spMkLst>
            <pc:docMk/>
            <pc:sldMk cId="1819308962" sldId="261"/>
            <ac:spMk id="17" creationId="{ACABA629-9672-434B-AB71-3837FACA8E48}"/>
          </ac:spMkLst>
        </pc:spChg>
        <pc:spChg chg="add mod">
          <ac:chgData name="Abel Philip" userId="fab670e65c064b6f" providerId="LiveId" clId="{ADDEF381-15DB-41D3-9F4E-E039B7F141D0}" dt="2019-12-08T03:05:20.067" v="2851" actId="1076"/>
          <ac:spMkLst>
            <pc:docMk/>
            <pc:sldMk cId="1819308962" sldId="261"/>
            <ac:spMk id="18" creationId="{2AD46A84-923D-48DB-9871-DC60A8928E6D}"/>
          </ac:spMkLst>
        </pc:spChg>
        <pc:spChg chg="add mod">
          <ac:chgData name="Abel Philip" userId="fab670e65c064b6f" providerId="LiveId" clId="{ADDEF381-15DB-41D3-9F4E-E039B7F141D0}" dt="2019-12-08T03:05:28.331" v="2853" actId="1076"/>
          <ac:spMkLst>
            <pc:docMk/>
            <pc:sldMk cId="1819308962" sldId="261"/>
            <ac:spMk id="19" creationId="{1FCE5C07-DE47-458A-8CD8-C0513ABB74CD}"/>
          </ac:spMkLst>
        </pc:spChg>
        <pc:spChg chg="add mod">
          <ac:chgData name="Abel Philip" userId="fab670e65c064b6f" providerId="LiveId" clId="{ADDEF381-15DB-41D3-9F4E-E039B7F141D0}" dt="2019-12-08T03:05:51.416" v="2856" actId="1076"/>
          <ac:spMkLst>
            <pc:docMk/>
            <pc:sldMk cId="1819308962" sldId="261"/>
            <ac:spMk id="20" creationId="{6945AD5A-AA83-4C03-9FD5-DC5BB37FF886}"/>
          </ac:spMkLst>
        </pc:spChg>
        <pc:spChg chg="add mod">
          <ac:chgData name="Abel Philip" userId="fab670e65c064b6f" providerId="LiveId" clId="{ADDEF381-15DB-41D3-9F4E-E039B7F141D0}" dt="2019-12-08T03:05:58.514" v="2858" actId="1076"/>
          <ac:spMkLst>
            <pc:docMk/>
            <pc:sldMk cId="1819308962" sldId="261"/>
            <ac:spMk id="21" creationId="{AC9041F4-4F5C-4D60-9836-A776F8C9A966}"/>
          </ac:spMkLst>
        </pc:spChg>
        <pc:spChg chg="add mod">
          <ac:chgData name="Abel Philip" userId="fab670e65c064b6f" providerId="LiveId" clId="{ADDEF381-15DB-41D3-9F4E-E039B7F141D0}" dt="2019-12-08T03:06:12.648" v="2862" actId="1076"/>
          <ac:spMkLst>
            <pc:docMk/>
            <pc:sldMk cId="1819308962" sldId="261"/>
            <ac:spMk id="22" creationId="{3E905E7A-8E05-428A-9448-C701A2393363}"/>
          </ac:spMkLst>
        </pc:spChg>
        <pc:spChg chg="add mod">
          <ac:chgData name="Abel Philip" userId="fab670e65c064b6f" providerId="LiveId" clId="{ADDEF381-15DB-41D3-9F4E-E039B7F141D0}" dt="2019-12-08T03:06:22.072" v="2864" actId="1076"/>
          <ac:spMkLst>
            <pc:docMk/>
            <pc:sldMk cId="1819308962" sldId="261"/>
            <ac:spMk id="23" creationId="{9354B401-A4CB-4267-B99A-1A0081EB9A02}"/>
          </ac:spMkLst>
        </pc:spChg>
        <pc:grpChg chg="add del mod">
          <ac:chgData name="Abel Philip" userId="fab670e65c064b6f" providerId="LiveId" clId="{ADDEF381-15DB-41D3-9F4E-E039B7F141D0}" dt="2019-12-08T03:04:25.751" v="2842" actId="165"/>
          <ac:grpSpMkLst>
            <pc:docMk/>
            <pc:sldMk cId="1819308962" sldId="261"/>
            <ac:grpSpMk id="15" creationId="{BFC4272B-228D-4DD5-867D-034FBE972AF7}"/>
          </ac:grpSpMkLst>
        </pc:grpChg>
      </pc:sldChg>
      <pc:sldChg chg="addSp modSp add">
        <pc:chgData name="Abel Philip" userId="fab670e65c064b6f" providerId="LiveId" clId="{ADDEF381-15DB-41D3-9F4E-E039B7F141D0}" dt="2019-12-08T03:02:38.686" v="2816" actId="20577"/>
        <pc:sldMkLst>
          <pc:docMk/>
          <pc:sldMk cId="2306082011" sldId="262"/>
        </pc:sldMkLst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2" creationId="{DC9C805C-E6B5-4F93-91A8-422036F6C909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3" creationId="{B3A195B1-DFC2-4DFC-8320-B441A893E423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4" creationId="{D9CCAE2A-F771-425B-B90B-E2CD413155A1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5" creationId="{17CCCBE4-5A69-41E4-8971-2A1C5094B8D8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6" creationId="{5F9F5C75-D24B-4124-AB0E-7524664900D6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7" creationId="{7A3F7B8D-BBD6-4228-83CA-88BA915C06E8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10" creationId="{1430C30D-08EB-46B1-A4F4-3BECAA9657F1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11" creationId="{DAC87A16-B751-4E03-8D5C-4DD8E5EF9695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12" creationId="{7AA2F55B-617D-4BD1-93B7-2FE836C88AF8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13" creationId="{4C8CAA06-3F88-4081-9915-8E41A7C01EA1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14" creationId="{4D591712-C6C6-4EFF-A070-8714935655B7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15" creationId="{AFF67369-E2A4-4D8F-B08D-82CD5BF9BAC7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27" creationId="{91DB63F9-DA1B-40CF-A27B-C2CC96938AC2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28" creationId="{6BAAE5DB-F65D-42AB-BDBC-07CC4043B708}"/>
          </ac:spMkLst>
        </pc:spChg>
        <pc:spChg chg="add mod">
          <ac:chgData name="Abel Philip" userId="fab670e65c064b6f" providerId="LiveId" clId="{ADDEF381-15DB-41D3-9F4E-E039B7F141D0}" dt="2019-12-08T03:01:27.258" v="2773" actId="1076"/>
          <ac:spMkLst>
            <pc:docMk/>
            <pc:sldMk cId="2306082011" sldId="262"/>
            <ac:spMk id="29" creationId="{6797E26D-7699-495D-B238-24C7ADE495F5}"/>
          </ac:spMkLst>
        </pc:spChg>
        <pc:spChg chg="add mod">
          <ac:chgData name="Abel Philip" userId="fab670e65c064b6f" providerId="LiveId" clId="{ADDEF381-15DB-41D3-9F4E-E039B7F141D0}" dt="2019-12-08T03:02:38.686" v="2816" actId="20577"/>
          <ac:spMkLst>
            <pc:docMk/>
            <pc:sldMk cId="2306082011" sldId="262"/>
            <ac:spMk id="32" creationId="{BBE404E6-C0DD-43F3-BEE5-6C575ACBB34C}"/>
          </ac:spMkLst>
        </pc:sp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8" creationId="{4C53902C-A40C-4E50-99E2-1EAD1E739EFB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9" creationId="{5AFB7868-3C27-4FD7-8981-4395310C3E5F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16" creationId="{1E968C6C-2A09-4566-9A84-CE89CACDBBA8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17" creationId="{E696EE48-7FCE-4214-BFD6-FB27030E3193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18" creationId="{6304DDC0-0923-40B9-9773-B682051180D9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19" creationId="{4EE70FB1-1122-425D-A98C-CA3B02AB6105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20" creationId="{8F8F5E14-68FC-48CC-85ED-90FE4D9AEFEF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21" creationId="{C3C2DA11-8A81-4C84-9C45-865FC9505A00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22" creationId="{CAF2E654-628C-4487-B1B4-533C7637A327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23" creationId="{EC42D876-F6E3-4F5A-B30E-2781B747427A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24" creationId="{E1E9A3B8-9562-49F7-BE8C-16736B38B382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25" creationId="{C9D40B97-4911-4089-9386-8AAF450ECB38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26" creationId="{16ACF24A-DD6F-4509-B986-976932F73ECF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30" creationId="{027781A4-BE02-466A-9640-7E8DEE62DE10}"/>
          </ac:cxnSpMkLst>
        </pc:cxnChg>
        <pc:cxnChg chg="add mod">
          <ac:chgData name="Abel Philip" userId="fab670e65c064b6f" providerId="LiveId" clId="{ADDEF381-15DB-41D3-9F4E-E039B7F141D0}" dt="2019-12-08T03:01:27.258" v="2773" actId="1076"/>
          <ac:cxnSpMkLst>
            <pc:docMk/>
            <pc:sldMk cId="2306082011" sldId="262"/>
            <ac:cxnSpMk id="31" creationId="{426DEAAD-D26B-4A9E-9986-33B7622A273D}"/>
          </ac:cxnSpMkLst>
        </pc:cxnChg>
      </pc:sldChg>
      <pc:sldChg chg="addSp delSp modSp add">
        <pc:chgData name="Abel Philip" userId="fab670e65c064b6f" providerId="LiveId" clId="{ADDEF381-15DB-41D3-9F4E-E039B7F141D0}" dt="2019-12-08T03:14:14.697" v="3034" actId="1076"/>
        <pc:sldMkLst>
          <pc:docMk/>
          <pc:sldMk cId="101991105" sldId="263"/>
        </pc:sldMkLst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2" creationId="{DC9C805C-E6B5-4F93-91A8-422036F6C909}"/>
          </ac:spMkLst>
        </pc:spChg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3" creationId="{B3A195B1-DFC2-4DFC-8320-B441A893E423}"/>
          </ac:spMkLst>
        </pc:spChg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4" creationId="{D9CCAE2A-F771-425B-B90B-E2CD413155A1}"/>
          </ac:spMkLst>
        </pc:spChg>
        <pc:spChg chg="del">
          <ac:chgData name="Abel Philip" userId="fab670e65c064b6f" providerId="LiveId" clId="{ADDEF381-15DB-41D3-9F4E-E039B7F141D0}" dt="2019-12-08T03:03:01.813" v="2834" actId="478"/>
          <ac:spMkLst>
            <pc:docMk/>
            <pc:sldMk cId="101991105" sldId="263"/>
            <ac:spMk id="5" creationId="{17CCCBE4-5A69-41E4-8971-2A1C5094B8D8}"/>
          </ac:spMkLst>
        </pc:spChg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6" creationId="{5F9F5C75-D24B-4124-AB0E-7524664900D6}"/>
          </ac:spMkLst>
        </pc:spChg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7" creationId="{7A3F7B8D-BBD6-4228-83CA-88BA915C06E8}"/>
          </ac:spMkLst>
        </pc:spChg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10" creationId="{1430C30D-08EB-46B1-A4F4-3BECAA9657F1}"/>
          </ac:spMkLst>
        </pc:spChg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11" creationId="{DAC87A16-B751-4E03-8D5C-4DD8E5EF9695}"/>
          </ac:spMkLst>
        </pc:spChg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12" creationId="{7AA2F55B-617D-4BD1-93B7-2FE836C88AF8}"/>
          </ac:spMkLst>
        </pc:spChg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13" creationId="{4C8CAA06-3F88-4081-9915-8E41A7C01EA1}"/>
          </ac:spMkLst>
        </pc:spChg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14" creationId="{4D591712-C6C6-4EFF-A070-8714935655B7}"/>
          </ac:spMkLst>
        </pc:spChg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15" creationId="{AFF67369-E2A4-4D8F-B08D-82CD5BF9BAC7}"/>
          </ac:spMkLst>
        </pc:spChg>
        <pc:spChg chg="del">
          <ac:chgData name="Abel Philip" userId="fab670e65c064b6f" providerId="LiveId" clId="{ADDEF381-15DB-41D3-9F4E-E039B7F141D0}" dt="2019-12-08T03:02:58.599" v="2833" actId="478"/>
          <ac:spMkLst>
            <pc:docMk/>
            <pc:sldMk cId="101991105" sldId="263"/>
            <ac:spMk id="27" creationId="{91DB63F9-DA1B-40CF-A27B-C2CC96938AC2}"/>
          </ac:spMkLst>
        </pc:spChg>
        <pc:spChg chg="del">
          <ac:chgData name="Abel Philip" userId="fab670e65c064b6f" providerId="LiveId" clId="{ADDEF381-15DB-41D3-9F4E-E039B7F141D0}" dt="2019-12-08T03:03:01.813" v="2834" actId="478"/>
          <ac:spMkLst>
            <pc:docMk/>
            <pc:sldMk cId="101991105" sldId="263"/>
            <ac:spMk id="28" creationId="{6BAAE5DB-F65D-42AB-BDBC-07CC4043B708}"/>
          </ac:spMkLst>
        </pc:spChg>
        <pc:spChg chg="del">
          <ac:chgData name="Abel Philip" userId="fab670e65c064b6f" providerId="LiveId" clId="{ADDEF381-15DB-41D3-9F4E-E039B7F141D0}" dt="2019-12-08T03:03:01.813" v="2834" actId="478"/>
          <ac:spMkLst>
            <pc:docMk/>
            <pc:sldMk cId="101991105" sldId="263"/>
            <ac:spMk id="29" creationId="{6797E26D-7699-495D-B238-24C7ADE495F5}"/>
          </ac:spMkLst>
        </pc:spChg>
        <pc:spChg chg="mod">
          <ac:chgData name="Abel Philip" userId="fab670e65c064b6f" providerId="LiveId" clId="{ADDEF381-15DB-41D3-9F4E-E039B7F141D0}" dt="2019-12-08T03:02:53.624" v="2832" actId="20577"/>
          <ac:spMkLst>
            <pc:docMk/>
            <pc:sldMk cId="101991105" sldId="263"/>
            <ac:spMk id="32" creationId="{BBE404E6-C0DD-43F3-BEE5-6C575ACBB34C}"/>
          </ac:spMkLst>
        </pc:spChg>
        <pc:spChg chg="add del mod">
          <ac:chgData name="Abel Philip" userId="fab670e65c064b6f" providerId="LiveId" clId="{ADDEF381-15DB-41D3-9F4E-E039B7F141D0}" dt="2019-12-08T03:06:50.682" v="2866" actId="478"/>
          <ac:spMkLst>
            <pc:docMk/>
            <pc:sldMk cId="101991105" sldId="263"/>
            <ac:spMk id="33" creationId="{B1CD047A-5525-4C27-A5C5-3BD313914849}"/>
          </ac:spMkLst>
        </pc:spChg>
        <pc:spChg chg="add mod">
          <ac:chgData name="Abel Philip" userId="fab670e65c064b6f" providerId="LiveId" clId="{ADDEF381-15DB-41D3-9F4E-E039B7F141D0}" dt="2019-12-08T03:10:57.243" v="2953" actId="108"/>
          <ac:spMkLst>
            <pc:docMk/>
            <pc:sldMk cId="101991105" sldId="263"/>
            <ac:spMk id="34" creationId="{E4E4DEB8-66FD-4269-853D-AD3F1478AE6A}"/>
          </ac:spMkLst>
        </pc:spChg>
        <pc:spChg chg="add mod">
          <ac:chgData name="Abel Philip" userId="fab670e65c064b6f" providerId="LiveId" clId="{ADDEF381-15DB-41D3-9F4E-E039B7F141D0}" dt="2019-12-08T03:11:34.190" v="2964" actId="14100"/>
          <ac:spMkLst>
            <pc:docMk/>
            <pc:sldMk cId="101991105" sldId="263"/>
            <ac:spMk id="35" creationId="{E1153D11-227E-4F58-9290-D830DA1C513B}"/>
          </ac:spMkLst>
        </pc:spChg>
        <pc:spChg chg="add mod">
          <ac:chgData name="Abel Philip" userId="fab670e65c064b6f" providerId="LiveId" clId="{ADDEF381-15DB-41D3-9F4E-E039B7F141D0}" dt="2019-12-08T03:11:29.995" v="2963" actId="1076"/>
          <ac:spMkLst>
            <pc:docMk/>
            <pc:sldMk cId="101991105" sldId="263"/>
            <ac:spMk id="36" creationId="{F5D8B929-80CB-479B-83D6-4724EE6AFB91}"/>
          </ac:spMkLst>
        </pc:spChg>
        <pc:spChg chg="add mod">
          <ac:chgData name="Abel Philip" userId="fab670e65c064b6f" providerId="LiveId" clId="{ADDEF381-15DB-41D3-9F4E-E039B7F141D0}" dt="2019-12-08T03:11:41.585" v="2965" actId="1076"/>
          <ac:spMkLst>
            <pc:docMk/>
            <pc:sldMk cId="101991105" sldId="263"/>
            <ac:spMk id="37" creationId="{8982B2E8-0749-451D-BBAA-FE074706E9CE}"/>
          </ac:spMkLst>
        </pc:spChg>
        <pc:spChg chg="add del mod">
          <ac:chgData name="Abel Philip" userId="fab670e65c064b6f" providerId="LiveId" clId="{ADDEF381-15DB-41D3-9F4E-E039B7F141D0}" dt="2019-12-08T03:14:10.144" v="3033" actId="478"/>
          <ac:spMkLst>
            <pc:docMk/>
            <pc:sldMk cId="101991105" sldId="263"/>
            <ac:spMk id="38" creationId="{D1B185E1-E824-4BD0-A15E-2419DCEA6F0F}"/>
          </ac:spMkLst>
        </pc:spChg>
        <pc:spChg chg="add del mod">
          <ac:chgData name="Abel Philip" userId="fab670e65c064b6f" providerId="LiveId" clId="{ADDEF381-15DB-41D3-9F4E-E039B7F141D0}" dt="2019-12-08T03:11:25.293" v="2962" actId="478"/>
          <ac:spMkLst>
            <pc:docMk/>
            <pc:sldMk cId="101991105" sldId="263"/>
            <ac:spMk id="39" creationId="{115A8122-81D6-47D1-8CA5-63B527C6B06B}"/>
          </ac:spMkLst>
        </pc:spChg>
        <pc:spChg chg="add mod">
          <ac:chgData name="Abel Philip" userId="fab670e65c064b6f" providerId="LiveId" clId="{ADDEF381-15DB-41D3-9F4E-E039B7F141D0}" dt="2019-12-08T03:13:20.641" v="2987" actId="207"/>
          <ac:spMkLst>
            <pc:docMk/>
            <pc:sldMk cId="101991105" sldId="263"/>
            <ac:spMk id="40" creationId="{D7DBDE2A-CAE2-4620-9ECE-5605CACE179E}"/>
          </ac:spMkLst>
        </pc:spChg>
        <pc:spChg chg="add mod">
          <ac:chgData name="Abel Philip" userId="fab670e65c064b6f" providerId="LiveId" clId="{ADDEF381-15DB-41D3-9F4E-E039B7F141D0}" dt="2019-12-08T03:13:55.514" v="3014" actId="207"/>
          <ac:spMkLst>
            <pc:docMk/>
            <pc:sldMk cId="101991105" sldId="263"/>
            <ac:spMk id="41" creationId="{0B83E28D-45DE-42CD-81DC-DEAAD94A0E36}"/>
          </ac:spMkLst>
        </pc:spChg>
        <pc:spChg chg="add mod">
          <ac:chgData name="Abel Philip" userId="fab670e65c064b6f" providerId="LiveId" clId="{ADDEF381-15DB-41D3-9F4E-E039B7F141D0}" dt="2019-12-08T03:14:14.697" v="3034" actId="1076"/>
          <ac:spMkLst>
            <pc:docMk/>
            <pc:sldMk cId="101991105" sldId="263"/>
            <ac:spMk id="42" creationId="{27E464F7-DD8C-4B1F-BAB2-6838C2D46A29}"/>
          </ac:spMkLst>
        </pc:sp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8" creationId="{4C53902C-A40C-4E50-99E2-1EAD1E739EFB}"/>
          </ac:cxnSpMkLst>
        </pc:cxnChg>
        <pc:cxnChg chg="del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9" creationId="{5AFB7868-3C27-4FD7-8981-4395310C3E5F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16" creationId="{1E968C6C-2A09-4566-9A84-CE89CACDBBA8}"/>
          </ac:cxnSpMkLst>
        </pc:cxnChg>
        <pc:cxnChg chg="del mod">
          <ac:chgData name="Abel Philip" userId="fab670e65c064b6f" providerId="LiveId" clId="{ADDEF381-15DB-41D3-9F4E-E039B7F141D0}" dt="2019-12-08T03:03:01.813" v="2834" actId="478"/>
          <ac:cxnSpMkLst>
            <pc:docMk/>
            <pc:sldMk cId="101991105" sldId="263"/>
            <ac:cxnSpMk id="17" creationId="{E696EE48-7FCE-4214-BFD6-FB27030E3193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18" creationId="{6304DDC0-0923-40B9-9773-B682051180D9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19" creationId="{4EE70FB1-1122-425D-A98C-CA3B02AB6105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20" creationId="{8F8F5E14-68FC-48CC-85ED-90FE4D9AEFEF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21" creationId="{C3C2DA11-8A81-4C84-9C45-865FC9505A00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22" creationId="{CAF2E654-628C-4487-B1B4-533C7637A327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23" creationId="{EC42D876-F6E3-4F5A-B30E-2781B747427A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24" creationId="{E1E9A3B8-9562-49F7-BE8C-16736B38B382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25" creationId="{C9D40B97-4911-4089-9386-8AAF450ECB38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26" creationId="{16ACF24A-DD6F-4509-B986-976932F73ECF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30" creationId="{027781A4-BE02-466A-9640-7E8DEE62DE10}"/>
          </ac:cxnSpMkLst>
        </pc:cxnChg>
        <pc:cxnChg chg="del mod">
          <ac:chgData name="Abel Philip" userId="fab670e65c064b6f" providerId="LiveId" clId="{ADDEF381-15DB-41D3-9F4E-E039B7F141D0}" dt="2019-12-08T03:02:58.599" v="2833" actId="478"/>
          <ac:cxnSpMkLst>
            <pc:docMk/>
            <pc:sldMk cId="101991105" sldId="263"/>
            <ac:cxnSpMk id="31" creationId="{426DEAAD-D26B-4A9E-9986-33B7622A273D}"/>
          </ac:cxnSpMkLst>
        </pc:cxnChg>
      </pc:sldChg>
      <pc:sldChg chg="add del">
        <pc:chgData name="Abel Philip" userId="fab670e65c064b6f" providerId="LiveId" clId="{ADDEF381-15DB-41D3-9F4E-E039B7F141D0}" dt="2019-12-08T03:04:02.733" v="2838" actId="47"/>
        <pc:sldMkLst>
          <pc:docMk/>
          <pc:sldMk cId="1276209774" sldId="264"/>
        </pc:sldMkLst>
      </pc:sldChg>
      <pc:sldChg chg="addSp modSp add">
        <pc:chgData name="Abel Philip" userId="fab670e65c064b6f" providerId="LiveId" clId="{ADDEF381-15DB-41D3-9F4E-E039B7F141D0}" dt="2019-12-08T03:55:31.253" v="3198" actId="1076"/>
        <pc:sldMkLst>
          <pc:docMk/>
          <pc:sldMk cId="2049699080" sldId="264"/>
        </pc:sldMkLst>
        <pc:spChg chg="add mod">
          <ac:chgData name="Abel Philip" userId="fab670e65c064b6f" providerId="LiveId" clId="{ADDEF381-15DB-41D3-9F4E-E039B7F141D0}" dt="2019-12-08T03:19:16.221" v="3102" actId="20577"/>
          <ac:spMkLst>
            <pc:docMk/>
            <pc:sldMk cId="2049699080" sldId="264"/>
            <ac:spMk id="3" creationId="{06A45265-43C6-4783-A1CD-BAE20893539D}"/>
          </ac:spMkLst>
        </pc:spChg>
        <pc:spChg chg="add mod">
          <ac:chgData name="Abel Philip" userId="fab670e65c064b6f" providerId="LiveId" clId="{ADDEF381-15DB-41D3-9F4E-E039B7F141D0}" dt="2019-12-08T03:55:31.253" v="3198" actId="1076"/>
          <ac:spMkLst>
            <pc:docMk/>
            <pc:sldMk cId="2049699080" sldId="264"/>
            <ac:spMk id="5" creationId="{3B235BD5-AF97-4A0D-8F1E-155AC00B1C53}"/>
          </ac:spMkLst>
        </pc:spChg>
        <pc:picChg chg="add mod modCrop">
          <ac:chgData name="Abel Philip" userId="fab670e65c064b6f" providerId="LiveId" clId="{ADDEF381-15DB-41D3-9F4E-E039B7F141D0}" dt="2019-12-08T03:18:38.623" v="3045" actId="208"/>
          <ac:picMkLst>
            <pc:docMk/>
            <pc:sldMk cId="2049699080" sldId="264"/>
            <ac:picMk id="2" creationId="{67E9B202-D51E-4636-9348-1190325D5B9C}"/>
          </ac:picMkLst>
        </pc:picChg>
        <pc:picChg chg="add mod modCrop">
          <ac:chgData name="Abel Philip" userId="fab670e65c064b6f" providerId="LiveId" clId="{ADDEF381-15DB-41D3-9F4E-E039B7F141D0}" dt="2019-12-08T03:36:00.240" v="3115" actId="14100"/>
          <ac:picMkLst>
            <pc:docMk/>
            <pc:sldMk cId="2049699080" sldId="264"/>
            <ac:picMk id="4" creationId="{CB06DBA2-6D3C-419C-A650-F46E38386CAD}"/>
          </ac:picMkLst>
        </pc:picChg>
      </pc:sldChg>
      <pc:sldChg chg="add del">
        <pc:chgData name="Abel Philip" userId="fab670e65c064b6f" providerId="LiveId" clId="{ADDEF381-15DB-41D3-9F4E-E039B7F141D0}" dt="2019-12-08T03:53:50.352" v="3190" actId="47"/>
        <pc:sldMkLst>
          <pc:docMk/>
          <pc:sldMk cId="207067933" sldId="265"/>
        </pc:sldMkLst>
      </pc:sldChg>
      <pc:sldChg chg="addSp modSp add">
        <pc:chgData name="Abel Philip" userId="fab670e65c064b6f" providerId="LiveId" clId="{ADDEF381-15DB-41D3-9F4E-E039B7F141D0}" dt="2019-12-08T04:01:09.561" v="3283" actId="14100"/>
        <pc:sldMkLst>
          <pc:docMk/>
          <pc:sldMk cId="721605743" sldId="265"/>
        </pc:sldMkLst>
        <pc:spChg chg="add mod">
          <ac:chgData name="Abel Philip" userId="fab670e65c064b6f" providerId="LiveId" clId="{ADDEF381-15DB-41D3-9F4E-E039B7F141D0}" dt="2019-12-08T03:55:53.391" v="3237" actId="1076"/>
          <ac:spMkLst>
            <pc:docMk/>
            <pc:sldMk cId="721605743" sldId="265"/>
            <ac:spMk id="3" creationId="{ED985963-E754-443E-A5B8-A0775E2E13A7}"/>
          </ac:spMkLst>
        </pc:spChg>
        <pc:spChg chg="add mod">
          <ac:chgData name="Abel Philip" userId="fab670e65c064b6f" providerId="LiveId" clId="{ADDEF381-15DB-41D3-9F4E-E039B7F141D0}" dt="2019-12-08T03:56:10.025" v="3239" actId="571"/>
          <ac:spMkLst>
            <pc:docMk/>
            <pc:sldMk cId="721605743" sldId="265"/>
            <ac:spMk id="4" creationId="{F2BC9F5E-8BD3-4AB9-845F-B81CF285FBEA}"/>
          </ac:spMkLst>
        </pc:spChg>
        <pc:spChg chg="add mod">
          <ac:chgData name="Abel Philip" userId="fab670e65c064b6f" providerId="LiveId" clId="{ADDEF381-15DB-41D3-9F4E-E039B7F141D0}" dt="2019-12-08T03:56:33.159" v="3276" actId="14100"/>
          <ac:spMkLst>
            <pc:docMk/>
            <pc:sldMk cId="721605743" sldId="265"/>
            <ac:spMk id="5" creationId="{BB86A7A8-5DC1-4D2F-AEF8-417793147420}"/>
          </ac:spMkLst>
        </pc:spChg>
        <pc:picChg chg="add mod modCrop">
          <ac:chgData name="Abel Philip" userId="fab670e65c064b6f" providerId="LiveId" clId="{ADDEF381-15DB-41D3-9F4E-E039B7F141D0}" dt="2019-12-08T03:56:02.571" v="3238" actId="732"/>
          <ac:picMkLst>
            <pc:docMk/>
            <pc:sldMk cId="721605743" sldId="265"/>
            <ac:picMk id="2" creationId="{5C7E2CB3-4955-4E6B-A180-841BC25C2FC3}"/>
          </ac:picMkLst>
        </pc:picChg>
        <pc:picChg chg="add mod modCrop">
          <ac:chgData name="Abel Philip" userId="fab670e65c064b6f" providerId="LiveId" clId="{ADDEF381-15DB-41D3-9F4E-E039B7F141D0}" dt="2019-12-08T04:01:09.561" v="3283" actId="14100"/>
          <ac:picMkLst>
            <pc:docMk/>
            <pc:sldMk cId="721605743" sldId="265"/>
            <ac:picMk id="7" creationId="{CE396F0F-F329-46FA-8965-CCA83D3A31F7}"/>
          </ac:picMkLst>
        </pc:picChg>
      </pc:sldChg>
      <pc:sldChg chg="addSp modSp add">
        <pc:chgData name="Abel Philip" userId="fab670e65c064b6f" providerId="LiveId" clId="{ADDEF381-15DB-41D3-9F4E-E039B7F141D0}" dt="2019-12-08T04:02:32.076" v="3315" actId="1076"/>
        <pc:sldMkLst>
          <pc:docMk/>
          <pc:sldMk cId="1302862374" sldId="266"/>
        </pc:sldMkLst>
        <pc:spChg chg="add mod">
          <ac:chgData name="Abel Philip" userId="fab670e65c064b6f" providerId="LiveId" clId="{ADDEF381-15DB-41D3-9F4E-E039B7F141D0}" dt="2019-12-08T04:02:32.076" v="3315" actId="1076"/>
          <ac:spMkLst>
            <pc:docMk/>
            <pc:sldMk cId="1302862374" sldId="266"/>
            <ac:spMk id="2" creationId="{FAF66268-5D4A-4F10-B5F4-1E889E3D6F4D}"/>
          </ac:spMkLst>
        </pc:spChg>
      </pc:sldChg>
      <pc:sldChg chg="add del">
        <pc:chgData name="Abel Philip" userId="fab670e65c064b6f" providerId="LiveId" clId="{ADDEF381-15DB-41D3-9F4E-E039B7F141D0}" dt="2019-12-08T03:55:24.538" v="3197" actId="47"/>
        <pc:sldMkLst>
          <pc:docMk/>
          <pc:sldMk cId="2272062126" sldId="266"/>
        </pc:sldMkLst>
      </pc:sldChg>
      <pc:sldChg chg="add del">
        <pc:chgData name="Abel Philip" userId="fab670e65c064b6f" providerId="LiveId" clId="{ADDEF381-15DB-41D3-9F4E-E039B7F141D0}" dt="2019-12-08T03:53:50.352" v="3190" actId="47"/>
        <pc:sldMkLst>
          <pc:docMk/>
          <pc:sldMk cId="248434792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9F4F-3131-437C-B115-A004E2449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5E0E-751A-464A-AD28-6AEDC60A6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F76C-F661-40E9-A440-10C0D0E0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5BCFA-26FD-4A3A-8CBB-2D18379F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149A2-D21D-4276-AF5C-3DF23BCF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7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AA71-E83E-4ACB-A78D-EA5CFC34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57CE4-D1E5-4D98-93D1-B24A21A6A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B0E4-89B9-4C00-8609-014C9B6E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EC06C-4A9D-4B47-BA7F-1DA9A4D2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9E3B-645C-49B0-BE26-FDDB84BE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CE83E-212F-4B2F-A01F-3A1B2E721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EFA2D-260D-4BC3-9F4A-8DA3C8973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89867-7AE4-41F5-93E1-DE59B871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C964-1C32-489B-B71D-800A2A32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A69A-CD5E-4992-B5B5-7F08BC1A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94B7-4896-4398-8C27-1CA7D4EB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2F01-381C-40A1-B721-85B9A0BE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AC1F-CAF1-4BCE-BA00-C39CEB1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9459C-C4AB-4CB5-9485-EFC68E95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BC11-1058-45BE-8805-CFC651FD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0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2558-00CE-4AC1-884D-94FE1F89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960D-5E3D-46B4-B80B-D0EC946C7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5EDC-6ABE-498F-8EFA-A126EF27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8B83-8570-4FFE-92C6-1CB97E7E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53A0-B8A3-420A-8CD1-720BA342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DC25-6B21-4E04-ACF8-DA55F6E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E54C-2F7B-4CA6-BB1C-BC454E26E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40B9-37D2-4702-ACA2-00C4A0B91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C8794-5FEC-46B6-B2A6-3F128AF8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DD955-3AE9-405E-9384-653D19A5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9A760-F183-4AEE-8C4F-22D37D66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3D5A-CD2F-4A05-976A-97352711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04CF8-29AB-45E8-8377-D4992ED2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E0A31-4C18-420E-90D9-5D15A43D6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35554-B9FD-4EC5-A743-CCFE28FC2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C5730-CD35-46B9-B66F-69E10FFBB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CF013-4880-46F1-84F9-8FD8CD25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9628-8281-496C-99BF-1CD8317B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BEE39-F40B-4388-867E-969EC0F2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C899-DE04-4115-9543-AAB67195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D4B48-B5B8-46F6-81F8-A5C4CE52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0B5AB-80A0-4BF7-9ECF-6C2B3F93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6C803-B78A-4747-A443-9B64A895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3357F-E96F-47BA-B69F-45C1FBA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78D14-21DF-415E-B318-85E3CC20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ED9D5-3571-4A84-86DB-65FC561D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6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5A9C-8CFE-48ED-AEB8-F93716CA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DF6A-4D81-48D3-9EBF-B716E452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A48C5-DFC9-4FE0-9F0A-8FEC5343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13392-E4E5-48E5-9809-C46C598D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80DA1-1645-43F6-BC02-2BB63E22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DBB8-0BDB-4BA8-B3ED-5FD3EA6A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FE8B-6C15-4A2A-BC9F-C0DBA3D8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EC57B-8F8C-4484-BCA8-72055D1A2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2EAF1-4CF0-4570-A31C-5F480BC8A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E6EA-778C-46A6-B4A4-7C9EBFD5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B737F-DB0A-4A2B-9CB5-BC4557A6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37D29-A21A-4B81-BF4E-2271AF2B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6C12A-AFA0-4400-AD7C-8770A3DD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32B9B-D3DD-4B03-B65E-BF6EF74A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D0C8-F231-44B9-9A64-2A22CFF50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FDF7-BBC6-49CD-B13D-1214001E7D6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0549-CA89-4436-9980-324DFE688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9E65-1479-4D0B-8943-6AD5691DD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349C-FB5B-4706-B800-C8FFA7EA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19A73-1BCD-484E-96C0-CDA31419F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EB377-6ADF-425D-8BCE-39E5DC928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4080934"/>
            <a:ext cx="10965141" cy="8952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Ambulance Retrieval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B5C94-30FE-4139-8A10-27078CE9E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2854" y="5245768"/>
            <a:ext cx="3192651" cy="706300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>
                <a:solidFill>
                  <a:schemeClr val="tx1">
                    <a:alpha val="75000"/>
                  </a:schemeClr>
                </a:solidFill>
              </a:rPr>
              <a:t>Coder0</a:t>
            </a:r>
          </a:p>
          <a:p>
            <a:r>
              <a:rPr lang="en-US" sz="3600" b="1" dirty="0">
                <a:solidFill>
                  <a:schemeClr val="tx1">
                    <a:alpha val="75000"/>
                  </a:schemeClr>
                </a:solidFill>
              </a:rPr>
              <a:t>(Abel Philip - 001059118)</a:t>
            </a:r>
          </a:p>
        </p:txBody>
      </p:sp>
    </p:spTree>
    <p:extLst>
      <p:ext uri="{BB962C8B-B14F-4D97-AF65-F5344CB8AC3E}">
        <p14:creationId xmlns:p14="http://schemas.microsoft.com/office/powerpoint/2010/main" val="97880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E2CB3-4955-4E6B-A180-841BC25C2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3"/>
          <a:stretch/>
        </p:blipFill>
        <p:spPr>
          <a:xfrm>
            <a:off x="6169794" y="1607418"/>
            <a:ext cx="5658586" cy="3994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85963-E754-443E-A5B8-A0775E2E13A7}"/>
              </a:ext>
            </a:extLst>
          </p:cNvPr>
          <p:cNvSpPr txBox="1"/>
          <p:nvPr/>
        </p:nvSpPr>
        <p:spPr>
          <a:xfrm>
            <a:off x="6169794" y="548640"/>
            <a:ext cx="4629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Hospital Staff entering cost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C9F5E-8BD3-4AB9-845F-B81CF285FBEA}"/>
              </a:ext>
            </a:extLst>
          </p:cNvPr>
          <p:cNvSpPr txBox="1"/>
          <p:nvPr/>
        </p:nvSpPr>
        <p:spPr>
          <a:xfrm>
            <a:off x="6169794" y="530200"/>
            <a:ext cx="4629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Hospital Staff entering cost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6A7A8-5DC1-4D2F-AEF8-417793147420}"/>
              </a:ext>
            </a:extLst>
          </p:cNvPr>
          <p:cNvSpPr txBox="1"/>
          <p:nvPr/>
        </p:nvSpPr>
        <p:spPr>
          <a:xfrm>
            <a:off x="624039" y="530200"/>
            <a:ext cx="4255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Paramedic Recording vital signs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396F0F-F329-46FA-8965-CCA83D3A3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"/>
          <a:stretch/>
        </p:blipFill>
        <p:spPr>
          <a:xfrm>
            <a:off x="363620" y="1625858"/>
            <a:ext cx="5434772" cy="3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0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66268-5D4A-4F10-B5F4-1E889E3D6F4D}"/>
              </a:ext>
            </a:extLst>
          </p:cNvPr>
          <p:cNvSpPr txBox="1"/>
          <p:nvPr/>
        </p:nvSpPr>
        <p:spPr>
          <a:xfrm>
            <a:off x="1788694" y="1568918"/>
            <a:ext cx="86146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28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6E39FB-7A04-4C63-8992-1869EA5614DF}"/>
              </a:ext>
            </a:extLst>
          </p:cNvPr>
          <p:cNvSpPr txBox="1"/>
          <p:nvPr/>
        </p:nvSpPr>
        <p:spPr>
          <a:xfrm>
            <a:off x="4673065" y="74406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Current Flow</a:t>
            </a:r>
          </a:p>
        </p:txBody>
      </p:sp>
      <p:pic>
        <p:nvPicPr>
          <p:cNvPr id="12" name="Picture 11" descr="A picture containing mirror&#10;&#10;Description automatically generated">
            <a:extLst>
              <a:ext uri="{FF2B5EF4-FFF2-40B4-BE49-F238E27FC236}">
                <a16:creationId xmlns:a16="http://schemas.microsoft.com/office/drawing/2014/main" id="{2527C521-FEE0-43C2-A108-2810505CD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79" y="1516278"/>
            <a:ext cx="2354199" cy="14971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B8B5DC-9F85-47BB-BB84-41ECC5BA36FA}"/>
              </a:ext>
            </a:extLst>
          </p:cNvPr>
          <p:cNvSpPr txBox="1"/>
          <p:nvPr/>
        </p:nvSpPr>
        <p:spPr>
          <a:xfrm>
            <a:off x="3874182" y="964619"/>
            <a:ext cx="41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placed to 911 Operator for emergency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DF0CC21-090D-4018-80F6-4A086349D624}"/>
              </a:ext>
            </a:extLst>
          </p:cNvPr>
          <p:cNvSpPr/>
          <p:nvPr/>
        </p:nvSpPr>
        <p:spPr>
          <a:xfrm rot="14484546">
            <a:off x="3715725" y="2439003"/>
            <a:ext cx="560756" cy="1006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435674C1-251F-40E6-9F13-50344709DD75}"/>
              </a:ext>
            </a:extLst>
          </p:cNvPr>
          <p:cNvSpPr/>
          <p:nvPr/>
        </p:nvSpPr>
        <p:spPr>
          <a:xfrm>
            <a:off x="423152" y="4352330"/>
            <a:ext cx="2204185" cy="1990023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A9409-0204-45D0-BDA1-CD089760535A}"/>
              </a:ext>
            </a:extLst>
          </p:cNvPr>
          <p:cNvSpPr txBox="1"/>
          <p:nvPr/>
        </p:nvSpPr>
        <p:spPr>
          <a:xfrm>
            <a:off x="673408" y="3429000"/>
            <a:ext cx="2165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Confirms Ambulance with local departments by call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68671CF2-A53E-4880-B75E-A746B71E984A}"/>
              </a:ext>
            </a:extLst>
          </p:cNvPr>
          <p:cNvSpPr/>
          <p:nvPr/>
        </p:nvSpPr>
        <p:spPr>
          <a:xfrm rot="7456887">
            <a:off x="7669378" y="2410909"/>
            <a:ext cx="560756" cy="1006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9BBC3-FFA9-4038-9783-F097048FB420}"/>
              </a:ext>
            </a:extLst>
          </p:cNvPr>
          <p:cNvSpPr txBox="1"/>
          <p:nvPr/>
        </p:nvSpPr>
        <p:spPr>
          <a:xfrm>
            <a:off x="8922619" y="4552054"/>
            <a:ext cx="3088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i="1" dirty="0">
                <a:solidFill>
                  <a:schemeClr val="accent1"/>
                </a:solidFill>
              </a:rPr>
              <a:t>POLICE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44F67-7A33-47FD-8E7D-AD2CDD23A528}"/>
              </a:ext>
            </a:extLst>
          </p:cNvPr>
          <p:cNvSpPr txBox="1"/>
          <p:nvPr/>
        </p:nvSpPr>
        <p:spPr>
          <a:xfrm>
            <a:off x="8922619" y="3291840"/>
            <a:ext cx="259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Confirms police officers with nearest Police Department by call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BD1FFFCD-B800-4C31-BB0C-BBAB492CBB8A}"/>
              </a:ext>
            </a:extLst>
          </p:cNvPr>
          <p:cNvSpPr/>
          <p:nvPr/>
        </p:nvSpPr>
        <p:spPr>
          <a:xfrm rot="5400000">
            <a:off x="2972600" y="4782361"/>
            <a:ext cx="560756" cy="1006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F25C21E5-1AA7-4606-89BC-9A30EAC16A2F}"/>
              </a:ext>
            </a:extLst>
          </p:cNvPr>
          <p:cNvSpPr/>
          <p:nvPr/>
        </p:nvSpPr>
        <p:spPr>
          <a:xfrm rot="7456887">
            <a:off x="7669379" y="2410910"/>
            <a:ext cx="560756" cy="1006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491DE79-F4D4-4B09-8B38-EEB8B766F615}"/>
              </a:ext>
            </a:extLst>
          </p:cNvPr>
          <p:cNvSpPr/>
          <p:nvPr/>
        </p:nvSpPr>
        <p:spPr>
          <a:xfrm rot="16200000">
            <a:off x="7793596" y="4782360"/>
            <a:ext cx="560756" cy="1006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An orange and white van&#10;&#10;Description automatically generated">
            <a:extLst>
              <a:ext uri="{FF2B5EF4-FFF2-40B4-BE49-F238E27FC236}">
                <a16:creationId xmlns:a16="http://schemas.microsoft.com/office/drawing/2014/main" id="{F6F1B0A1-D4EF-4A84-8628-59E185322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98" y="4084174"/>
            <a:ext cx="2165324" cy="21653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BB98DC-C112-4A48-AFAB-EFFA08E05853}"/>
              </a:ext>
            </a:extLst>
          </p:cNvPr>
          <p:cNvSpPr txBox="1"/>
          <p:nvPr/>
        </p:nvSpPr>
        <p:spPr>
          <a:xfrm>
            <a:off x="3874182" y="922864"/>
            <a:ext cx="41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placed to 911 Operator for emergency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53592B-122F-4455-A14E-A0D11FC3BFFC}"/>
              </a:ext>
            </a:extLst>
          </p:cNvPr>
          <p:cNvSpPr txBox="1"/>
          <p:nvPr/>
        </p:nvSpPr>
        <p:spPr>
          <a:xfrm>
            <a:off x="3874182" y="4073006"/>
            <a:ext cx="419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Ambulance &amp; Police reach the emergency location. Patient is taken to hospital</a:t>
            </a:r>
          </a:p>
        </p:txBody>
      </p:sp>
    </p:spTree>
    <p:extLst>
      <p:ext uri="{BB962C8B-B14F-4D97-AF65-F5344CB8AC3E}">
        <p14:creationId xmlns:p14="http://schemas.microsoft.com/office/powerpoint/2010/main" val="82298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2977BFCF-4E78-40F8-82EF-D7C025499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" r="2153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4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E39FB-7A04-4C63-8992-1869EA5614DF}"/>
              </a:ext>
            </a:extLst>
          </p:cNvPr>
          <p:cNvSpPr txBox="1"/>
          <p:nvPr/>
        </p:nvSpPr>
        <p:spPr>
          <a:xfrm>
            <a:off x="371094" y="1161288"/>
            <a:ext cx="5038304" cy="7213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D657AB-7327-43B1-A72B-AF17F295DC11}"/>
              </a:ext>
            </a:extLst>
          </p:cNvPr>
          <p:cNvSpPr txBox="1"/>
          <p:nvPr/>
        </p:nvSpPr>
        <p:spPr>
          <a:xfrm>
            <a:off x="371094" y="2718054"/>
            <a:ext cx="6598666" cy="37894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Change traditional way of retrieving ambulance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Decrease Response Time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Patients’ vital signs recorded at the hospital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Allotment of ambulances</a:t>
            </a:r>
          </a:p>
        </p:txBody>
      </p:sp>
    </p:spTree>
    <p:extLst>
      <p:ext uri="{BB962C8B-B14F-4D97-AF65-F5344CB8AC3E}">
        <p14:creationId xmlns:p14="http://schemas.microsoft.com/office/powerpoint/2010/main" val="19072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63A1B-C3EA-4725-B445-E14C965F6313}"/>
              </a:ext>
            </a:extLst>
          </p:cNvPr>
          <p:cNvSpPr txBox="1"/>
          <p:nvPr/>
        </p:nvSpPr>
        <p:spPr>
          <a:xfrm>
            <a:off x="808522" y="279133"/>
            <a:ext cx="5900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Solution: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4ED6F-0166-4FDC-94D6-1ACA2E44F9CF}"/>
              </a:ext>
            </a:extLst>
          </p:cNvPr>
          <p:cNvSpPr txBox="1"/>
          <p:nvPr/>
        </p:nvSpPr>
        <p:spPr>
          <a:xfrm>
            <a:off x="895151" y="1626670"/>
            <a:ext cx="81910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Automate allocation of ambulances &amp; police officers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Record vital signs of patient on the way to hospital to avoid delays in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locations with frequent emergencies &amp; allocate ambulances accordingly to furthermore decrease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35510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63A1B-C3EA-4725-B445-E14C965F6313}"/>
              </a:ext>
            </a:extLst>
          </p:cNvPr>
          <p:cNvSpPr txBox="1"/>
          <p:nvPr/>
        </p:nvSpPr>
        <p:spPr>
          <a:xfrm>
            <a:off x="808522" y="250258"/>
            <a:ext cx="437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Approach: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77CB8-800D-413C-B551-E4934AF438C3}"/>
              </a:ext>
            </a:extLst>
          </p:cNvPr>
          <p:cNvSpPr txBox="1"/>
          <p:nvPr/>
        </p:nvSpPr>
        <p:spPr>
          <a:xfrm>
            <a:off x="895151" y="1626670"/>
            <a:ext cx="102412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911 Operator enters details into the application post receiving an emergency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Ambulance allotted basis availability and current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Ambulance Driver receives notification for a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Post patient pick-up, paramedic starts recording vital 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Staff receives the records while patient is on the way to hospital to make necessary arrangements</a:t>
            </a:r>
          </a:p>
        </p:txBody>
      </p:sp>
    </p:spTree>
    <p:extLst>
      <p:ext uri="{BB962C8B-B14F-4D97-AF65-F5344CB8AC3E}">
        <p14:creationId xmlns:p14="http://schemas.microsoft.com/office/powerpoint/2010/main" val="395360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63A1B-C3EA-4725-B445-E14C965F6313}"/>
              </a:ext>
            </a:extLst>
          </p:cNvPr>
          <p:cNvSpPr txBox="1"/>
          <p:nvPr/>
        </p:nvSpPr>
        <p:spPr>
          <a:xfrm>
            <a:off x="808522" y="250258"/>
            <a:ext cx="437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Use Case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3FA20-25AC-482E-A9D1-EFF4C1B6ACA8}"/>
              </a:ext>
            </a:extLst>
          </p:cNvPr>
          <p:cNvSpPr/>
          <p:nvPr/>
        </p:nvSpPr>
        <p:spPr>
          <a:xfrm>
            <a:off x="4328158" y="1260926"/>
            <a:ext cx="2454442" cy="1386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Ride</a:t>
            </a:r>
            <a:r>
              <a:rPr lang="en-US" dirty="0">
                <a:solidFill>
                  <a:schemeClr val="tx1"/>
                </a:solidFill>
              </a:rPr>
              <a:t> entity created after 911 operator enters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2104D-D2C7-4C67-AD53-91D083729765}"/>
              </a:ext>
            </a:extLst>
          </p:cNvPr>
          <p:cNvSpPr/>
          <p:nvPr/>
        </p:nvSpPr>
        <p:spPr>
          <a:xfrm>
            <a:off x="824563" y="1251301"/>
            <a:ext cx="2454442" cy="1386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Driver &amp; Paramedic updates ambulance info in the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83F83-2892-4FE3-BF75-111988ADC459}"/>
              </a:ext>
            </a:extLst>
          </p:cNvPr>
          <p:cNvSpPr/>
          <p:nvPr/>
        </p:nvSpPr>
        <p:spPr>
          <a:xfrm>
            <a:off x="4328158" y="1251301"/>
            <a:ext cx="2454442" cy="1386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Ride entity created after 911 operator enters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35CAD-8010-4431-8281-FBC0648B4650}"/>
              </a:ext>
            </a:extLst>
          </p:cNvPr>
          <p:cNvSpPr/>
          <p:nvPr/>
        </p:nvSpPr>
        <p:spPr>
          <a:xfrm>
            <a:off x="7842980" y="1260943"/>
            <a:ext cx="2454442" cy="1386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Police &amp; Ambulance allocated basis location and availability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45F5AA-0333-4D32-8D7A-40EBF2B156A2}"/>
              </a:ext>
            </a:extLst>
          </p:cNvPr>
          <p:cNvSpPr/>
          <p:nvPr/>
        </p:nvSpPr>
        <p:spPr>
          <a:xfrm>
            <a:off x="7842980" y="3313530"/>
            <a:ext cx="2454442" cy="1386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Driver navigates to the emergency location and updates ride 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A3628-7915-4C57-9742-054033E39CDF}"/>
              </a:ext>
            </a:extLst>
          </p:cNvPr>
          <p:cNvSpPr/>
          <p:nvPr/>
        </p:nvSpPr>
        <p:spPr>
          <a:xfrm>
            <a:off x="4328158" y="3303888"/>
            <a:ext cx="2454442" cy="1386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After picking up patient, paramedic notes vital signs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8AF782-A558-4D65-9AD6-64A341FAB030}"/>
              </a:ext>
            </a:extLst>
          </p:cNvPr>
          <p:cNvSpPr/>
          <p:nvPr/>
        </p:nvSpPr>
        <p:spPr>
          <a:xfrm>
            <a:off x="808522" y="3303888"/>
            <a:ext cx="2454442" cy="1386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Visit entity created for hospital staff to record details easily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42DE93-C1A5-4C1D-B027-28A6C64FDBA7}"/>
              </a:ext>
            </a:extLst>
          </p:cNvPr>
          <p:cNvSpPr/>
          <p:nvPr/>
        </p:nvSpPr>
        <p:spPr>
          <a:xfrm>
            <a:off x="808522" y="5346850"/>
            <a:ext cx="2454442" cy="1386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Visit entity created for hospital staff to record details easily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26B5E-D64F-4845-8ED5-6A93E0C94D8F}"/>
              </a:ext>
            </a:extLst>
          </p:cNvPr>
          <p:cNvSpPr/>
          <p:nvPr/>
        </p:nvSpPr>
        <p:spPr>
          <a:xfrm>
            <a:off x="4328158" y="5346850"/>
            <a:ext cx="2454442" cy="1386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Hospital Staff updates payment 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60CB29-4B28-4C0C-93E1-696F0A3C4E2C}"/>
              </a:ext>
            </a:extLst>
          </p:cNvPr>
          <p:cNvSpPr/>
          <p:nvPr/>
        </p:nvSpPr>
        <p:spPr>
          <a:xfrm>
            <a:off x="7842980" y="5356492"/>
            <a:ext cx="2454442" cy="1386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Health departments allocate ambulances to locations basis demand and timings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2935A2F-C2E4-4C43-8E74-36A26306FD5E}"/>
              </a:ext>
            </a:extLst>
          </p:cNvPr>
          <p:cNvSpPr/>
          <p:nvPr/>
        </p:nvSpPr>
        <p:spPr>
          <a:xfrm>
            <a:off x="3279005" y="1607419"/>
            <a:ext cx="1049153" cy="5775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CABA629-9672-434B-AB71-3837FACA8E48}"/>
              </a:ext>
            </a:extLst>
          </p:cNvPr>
          <p:cNvSpPr/>
          <p:nvPr/>
        </p:nvSpPr>
        <p:spPr>
          <a:xfrm>
            <a:off x="6793827" y="1607419"/>
            <a:ext cx="1049153" cy="5775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AD46A84-923D-48DB-9871-DC60A8928E6D}"/>
              </a:ext>
            </a:extLst>
          </p:cNvPr>
          <p:cNvSpPr/>
          <p:nvPr/>
        </p:nvSpPr>
        <p:spPr>
          <a:xfrm rot="5400000">
            <a:off x="8741738" y="2686672"/>
            <a:ext cx="656925" cy="5775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CE5C07-DE47-458A-8CD8-C0513ABB74CD}"/>
              </a:ext>
            </a:extLst>
          </p:cNvPr>
          <p:cNvSpPr/>
          <p:nvPr/>
        </p:nvSpPr>
        <p:spPr>
          <a:xfrm rot="5400000">
            <a:off x="1707280" y="4739273"/>
            <a:ext cx="656925" cy="5775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45AD5A-AA83-4C03-9FD5-DC5BB37FF886}"/>
              </a:ext>
            </a:extLst>
          </p:cNvPr>
          <p:cNvSpPr/>
          <p:nvPr/>
        </p:nvSpPr>
        <p:spPr>
          <a:xfrm>
            <a:off x="3279005" y="5760753"/>
            <a:ext cx="1049153" cy="5775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9041F4-4F5C-4D60-9836-A776F8C9A966}"/>
              </a:ext>
            </a:extLst>
          </p:cNvPr>
          <p:cNvSpPr/>
          <p:nvPr/>
        </p:nvSpPr>
        <p:spPr>
          <a:xfrm>
            <a:off x="6782600" y="5760753"/>
            <a:ext cx="1049153" cy="5775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E905E7A-8E05-428A-9448-C701A2393363}"/>
              </a:ext>
            </a:extLst>
          </p:cNvPr>
          <p:cNvSpPr/>
          <p:nvPr/>
        </p:nvSpPr>
        <p:spPr>
          <a:xfrm rot="10800000">
            <a:off x="6782599" y="3717791"/>
            <a:ext cx="1049153" cy="5775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354B401-A4CB-4267-B99A-1A0081EB9A02}"/>
              </a:ext>
            </a:extLst>
          </p:cNvPr>
          <p:cNvSpPr/>
          <p:nvPr/>
        </p:nvSpPr>
        <p:spPr>
          <a:xfrm rot="10800000">
            <a:off x="3279005" y="3703336"/>
            <a:ext cx="1049153" cy="5775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C805C-E6B5-4F93-91A8-422036F6C909}"/>
              </a:ext>
            </a:extLst>
          </p:cNvPr>
          <p:cNvSpPr/>
          <p:nvPr/>
        </p:nvSpPr>
        <p:spPr>
          <a:xfrm>
            <a:off x="5903524" y="555893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US Federal Health Department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A195B1-DFC2-4DFC-8320-B441A893E423}"/>
              </a:ext>
            </a:extLst>
          </p:cNvPr>
          <p:cNvSpPr/>
          <p:nvPr/>
        </p:nvSpPr>
        <p:spPr>
          <a:xfrm>
            <a:off x="2707242" y="5656958"/>
            <a:ext cx="894013" cy="55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Ambulance Driver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CAE2A-F771-425B-B90B-E2CD413155A1}"/>
              </a:ext>
            </a:extLst>
          </p:cNvPr>
          <p:cNvSpPr/>
          <p:nvPr/>
        </p:nvSpPr>
        <p:spPr>
          <a:xfrm>
            <a:off x="3781706" y="5634090"/>
            <a:ext cx="997958" cy="557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Paramedic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CCBE4-5A69-41E4-8971-2A1C5094B8D8}"/>
              </a:ext>
            </a:extLst>
          </p:cNvPr>
          <p:cNvSpPr/>
          <p:nvPr/>
        </p:nvSpPr>
        <p:spPr>
          <a:xfrm>
            <a:off x="1451115" y="5656958"/>
            <a:ext cx="894014" cy="557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911 Operator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F5C75-D24B-4124-AB0E-7524664900D6}"/>
              </a:ext>
            </a:extLst>
          </p:cNvPr>
          <p:cNvSpPr/>
          <p:nvPr/>
        </p:nvSpPr>
        <p:spPr>
          <a:xfrm>
            <a:off x="2690176" y="4771435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Hospital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F7B8D-BBD6-4228-83CA-88BA915C06E8}"/>
              </a:ext>
            </a:extLst>
          </p:cNvPr>
          <p:cNvSpPr/>
          <p:nvPr/>
        </p:nvSpPr>
        <p:spPr>
          <a:xfrm>
            <a:off x="4987058" y="5635091"/>
            <a:ext cx="635844" cy="5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Staff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53902C-A40C-4E50-99E2-1EAD1E739EF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982262" y="849323"/>
            <a:ext cx="12792" cy="29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FB7868-3C27-4FD7-8981-4395310C3E5F}"/>
              </a:ext>
            </a:extLst>
          </p:cNvPr>
          <p:cNvCxnSpPr/>
          <p:nvPr/>
        </p:nvCxnSpPr>
        <p:spPr>
          <a:xfrm>
            <a:off x="6992485" y="849322"/>
            <a:ext cx="0" cy="27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30C30D-08EB-46B1-A4F4-3BECAA9657F1}"/>
              </a:ext>
            </a:extLst>
          </p:cNvPr>
          <p:cNvSpPr/>
          <p:nvPr/>
        </p:nvSpPr>
        <p:spPr>
          <a:xfrm>
            <a:off x="5903524" y="1585465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Health 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C87A16-B751-4E03-8D5C-4DD8E5EF9695}"/>
              </a:ext>
            </a:extLst>
          </p:cNvPr>
          <p:cNvSpPr/>
          <p:nvPr/>
        </p:nvSpPr>
        <p:spPr>
          <a:xfrm>
            <a:off x="5622902" y="1116932"/>
            <a:ext cx="2717134" cy="258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Health Department Directory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2F55B-617D-4BD1-93B7-2FE836C88AF8}"/>
              </a:ext>
            </a:extLst>
          </p:cNvPr>
          <p:cNvSpPr/>
          <p:nvPr/>
        </p:nvSpPr>
        <p:spPr>
          <a:xfrm>
            <a:off x="5789702" y="2103535"/>
            <a:ext cx="2410704" cy="26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Local Health Department Directory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8CAA06-3F88-4081-9915-8E41A7C01EA1}"/>
              </a:ext>
            </a:extLst>
          </p:cNvPr>
          <p:cNvSpPr/>
          <p:nvPr/>
        </p:nvSpPr>
        <p:spPr>
          <a:xfrm>
            <a:off x="5789702" y="2607349"/>
            <a:ext cx="2410704" cy="26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Local Health Department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591712-C6C6-4EFF-A070-8714935655B7}"/>
              </a:ext>
            </a:extLst>
          </p:cNvPr>
          <p:cNvSpPr/>
          <p:nvPr/>
        </p:nvSpPr>
        <p:spPr>
          <a:xfrm>
            <a:off x="5789702" y="3181724"/>
            <a:ext cx="2410704" cy="26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Local Health 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67369-E2A4-4D8F-B08D-82CD5BF9BAC7}"/>
              </a:ext>
            </a:extLst>
          </p:cNvPr>
          <p:cNvSpPr/>
          <p:nvPr/>
        </p:nvSpPr>
        <p:spPr>
          <a:xfrm>
            <a:off x="2576354" y="4202308"/>
            <a:ext cx="2410704" cy="26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Hospital Directory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968C6C-2A09-4566-9A84-CE89CACDBBA8}"/>
              </a:ext>
            </a:extLst>
          </p:cNvPr>
          <p:cNvCxnSpPr>
            <a:stCxn id="15" idx="2"/>
            <a:endCxn id="6" idx="0"/>
          </p:cNvCxnSpPr>
          <p:nvPr/>
        </p:nvCxnSpPr>
        <p:spPr>
          <a:xfrm>
            <a:off x="3781706" y="4468996"/>
            <a:ext cx="0" cy="30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96EE48-7FCE-4214-BFD6-FB27030E3193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1898122" y="5064865"/>
            <a:ext cx="1883584" cy="59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04DDC0-0923-40B9-9773-B682051180D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3154249" y="5064865"/>
            <a:ext cx="627457" cy="59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E70FB1-1122-425D-A98C-CA3B02AB6105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3781706" y="5064865"/>
            <a:ext cx="498979" cy="56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8F5E14-68FC-48CC-85ED-90FE4D9AEFE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781706" y="5064865"/>
            <a:ext cx="1523274" cy="570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C2DA11-8A81-4C84-9C45-865FC9505A00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6981469" y="1374965"/>
            <a:ext cx="13585" cy="21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F2E654-628C-4487-B1B4-533C7637A327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995054" y="1878895"/>
            <a:ext cx="0" cy="22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42D876-F6E3-4F5A-B30E-2781B747427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995054" y="2370223"/>
            <a:ext cx="0" cy="237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E9A3B8-9562-49F7-BE8C-16736B38B38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995054" y="2874037"/>
            <a:ext cx="0" cy="307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D40B97-4911-4089-9386-8AAF450ECB3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995054" y="3448412"/>
            <a:ext cx="1288075" cy="674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ACF24A-DD6F-4509-B986-976932F73EC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3781706" y="3448412"/>
            <a:ext cx="3213348" cy="753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1DB63F9-DA1B-40CF-A27B-C2CC96938AC2}"/>
              </a:ext>
            </a:extLst>
          </p:cNvPr>
          <p:cNvSpPr/>
          <p:nvPr/>
        </p:nvSpPr>
        <p:spPr>
          <a:xfrm>
            <a:off x="8283129" y="5582950"/>
            <a:ext cx="894013" cy="55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Police Officer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AAE5DB-F65D-42AB-BDBC-07CC4043B708}"/>
              </a:ext>
            </a:extLst>
          </p:cNvPr>
          <p:cNvSpPr/>
          <p:nvPr/>
        </p:nvSpPr>
        <p:spPr>
          <a:xfrm>
            <a:off x="7600693" y="4692040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Police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97E26D-7699-495D-B238-24C7ADE495F5}"/>
              </a:ext>
            </a:extLst>
          </p:cNvPr>
          <p:cNvSpPr/>
          <p:nvPr/>
        </p:nvSpPr>
        <p:spPr>
          <a:xfrm>
            <a:off x="7486871" y="4122913"/>
            <a:ext cx="2410704" cy="26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Police Directory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7781A4-BE02-466A-9640-7E8DEE62DE10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>
            <a:off x="8692223" y="4389601"/>
            <a:ext cx="0" cy="30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6DEAAD-D26B-4A9E-9986-33B7622A273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76612" y="4980786"/>
            <a:ext cx="53524" cy="60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E404E6-C0DD-43F3-BEE5-6C575ACBB34C}"/>
              </a:ext>
            </a:extLst>
          </p:cNvPr>
          <p:cNvSpPr txBox="1"/>
          <p:nvPr/>
        </p:nvSpPr>
        <p:spPr>
          <a:xfrm>
            <a:off x="549028" y="274359"/>
            <a:ext cx="3287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Sample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0608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BE404E6-C0DD-43F3-BEE5-6C575ACBB34C}"/>
              </a:ext>
            </a:extLst>
          </p:cNvPr>
          <p:cNvSpPr txBox="1"/>
          <p:nvPr/>
        </p:nvSpPr>
        <p:spPr>
          <a:xfrm>
            <a:off x="549028" y="274359"/>
            <a:ext cx="3287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Work Flow</a:t>
            </a:r>
          </a:p>
        </p:txBody>
      </p:sp>
      <p:sp>
        <p:nvSpPr>
          <p:cNvPr id="34" name="Callout: Right Arrow 33">
            <a:extLst>
              <a:ext uri="{FF2B5EF4-FFF2-40B4-BE49-F238E27FC236}">
                <a16:creationId xmlns:a16="http://schemas.microsoft.com/office/drawing/2014/main" id="{E4E4DEB8-66FD-4269-853D-AD3F1478AE6A}"/>
              </a:ext>
            </a:extLst>
          </p:cNvPr>
          <p:cNvSpPr/>
          <p:nvPr/>
        </p:nvSpPr>
        <p:spPr>
          <a:xfrm>
            <a:off x="236672" y="1638700"/>
            <a:ext cx="1982804" cy="2059807"/>
          </a:xfrm>
          <a:prstGeom prst="rightArrow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Caller</a:t>
            </a:r>
          </a:p>
        </p:txBody>
      </p:sp>
      <p:sp>
        <p:nvSpPr>
          <p:cNvPr id="35" name="Callout: Right Arrow 34">
            <a:extLst>
              <a:ext uri="{FF2B5EF4-FFF2-40B4-BE49-F238E27FC236}">
                <a16:creationId xmlns:a16="http://schemas.microsoft.com/office/drawing/2014/main" id="{E1153D11-227E-4F58-9290-D830DA1C513B}"/>
              </a:ext>
            </a:extLst>
          </p:cNvPr>
          <p:cNvSpPr/>
          <p:nvPr/>
        </p:nvSpPr>
        <p:spPr>
          <a:xfrm>
            <a:off x="2219474" y="1638699"/>
            <a:ext cx="1938263" cy="2059807"/>
          </a:xfrm>
          <a:prstGeom prst="rightArrow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911 Operator</a:t>
            </a:r>
          </a:p>
        </p:txBody>
      </p:sp>
      <p:sp>
        <p:nvSpPr>
          <p:cNvPr id="36" name="Callout: Right Arrow 35">
            <a:extLst>
              <a:ext uri="{FF2B5EF4-FFF2-40B4-BE49-F238E27FC236}">
                <a16:creationId xmlns:a16="http://schemas.microsoft.com/office/drawing/2014/main" id="{F5D8B929-80CB-479B-83D6-4724EE6AFB91}"/>
              </a:ext>
            </a:extLst>
          </p:cNvPr>
          <p:cNvSpPr/>
          <p:nvPr/>
        </p:nvSpPr>
        <p:spPr>
          <a:xfrm>
            <a:off x="4157738" y="1638698"/>
            <a:ext cx="2259481" cy="2059807"/>
          </a:xfrm>
          <a:prstGeom prst="rightArrow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Ambulance Driver</a:t>
            </a:r>
          </a:p>
        </p:txBody>
      </p:sp>
      <p:sp>
        <p:nvSpPr>
          <p:cNvPr id="37" name="Callout: Right Arrow 36">
            <a:extLst>
              <a:ext uri="{FF2B5EF4-FFF2-40B4-BE49-F238E27FC236}">
                <a16:creationId xmlns:a16="http://schemas.microsoft.com/office/drawing/2014/main" id="{8982B2E8-0749-451D-BBAA-FE074706E9CE}"/>
              </a:ext>
            </a:extLst>
          </p:cNvPr>
          <p:cNvSpPr/>
          <p:nvPr/>
        </p:nvSpPr>
        <p:spPr>
          <a:xfrm>
            <a:off x="6417219" y="1638698"/>
            <a:ext cx="1832761" cy="2059807"/>
          </a:xfrm>
          <a:prstGeom prst="rightArrow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Paramedic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7DBDE2A-CAE2-4620-9ECE-5605CACE179E}"/>
              </a:ext>
            </a:extLst>
          </p:cNvPr>
          <p:cNvSpPr/>
          <p:nvPr/>
        </p:nvSpPr>
        <p:spPr>
          <a:xfrm>
            <a:off x="2444441" y="3698504"/>
            <a:ext cx="904775" cy="92402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83E28D-45DE-42CD-81DC-DEAAD94A0E36}"/>
              </a:ext>
            </a:extLst>
          </p:cNvPr>
          <p:cNvSpPr/>
          <p:nvPr/>
        </p:nvSpPr>
        <p:spPr>
          <a:xfrm>
            <a:off x="2188993" y="4622529"/>
            <a:ext cx="1564860" cy="20598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Police Officer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E464F7-DD8C-4B1F-BAB2-6838C2D46A29}"/>
              </a:ext>
            </a:extLst>
          </p:cNvPr>
          <p:cNvSpPr/>
          <p:nvPr/>
        </p:nvSpPr>
        <p:spPr>
          <a:xfrm>
            <a:off x="8249980" y="1638698"/>
            <a:ext cx="1564860" cy="20598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Hospital Staff</a:t>
            </a:r>
          </a:p>
        </p:txBody>
      </p:sp>
    </p:spTree>
    <p:extLst>
      <p:ext uri="{BB962C8B-B14F-4D97-AF65-F5344CB8AC3E}">
        <p14:creationId xmlns:p14="http://schemas.microsoft.com/office/powerpoint/2010/main" val="10199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9B202-D51E-4636-9348-1190325D5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" t="4445" r="40167" b="17333"/>
          <a:stretch/>
        </p:blipFill>
        <p:spPr>
          <a:xfrm>
            <a:off x="426720" y="1920240"/>
            <a:ext cx="5273579" cy="3921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45265-43C6-4783-A1CD-BAE20893539D}"/>
              </a:ext>
            </a:extLst>
          </p:cNvPr>
          <p:cNvSpPr txBox="1"/>
          <p:nvPr/>
        </p:nvSpPr>
        <p:spPr>
          <a:xfrm>
            <a:off x="644893" y="721895"/>
            <a:ext cx="4629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911 Operator Submitting Ride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6DBA2-6D3C-419C-A650-F46E38386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2" r="255" b="11128"/>
          <a:stretch/>
        </p:blipFill>
        <p:spPr>
          <a:xfrm>
            <a:off x="5970210" y="1920241"/>
            <a:ext cx="6035382" cy="3921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35BD5-AF97-4A0D-8F1E-155AC00B1C53}"/>
              </a:ext>
            </a:extLst>
          </p:cNvPr>
          <p:cNvSpPr txBox="1"/>
          <p:nvPr/>
        </p:nvSpPr>
        <p:spPr>
          <a:xfrm>
            <a:off x="5970210" y="721895"/>
            <a:ext cx="4629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Ambulance Driver Starting Rides</a:t>
            </a:r>
          </a:p>
        </p:txBody>
      </p:sp>
    </p:spTree>
    <p:extLst>
      <p:ext uri="{BB962C8B-B14F-4D97-AF65-F5344CB8AC3E}">
        <p14:creationId xmlns:p14="http://schemas.microsoft.com/office/powerpoint/2010/main" val="204969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334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Ambulance Retrieval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Ambulance Retrieval System</dc:title>
  <dc:creator>Abel Philip</dc:creator>
  <cp:lastModifiedBy>Abel Philip</cp:lastModifiedBy>
  <cp:revision>1</cp:revision>
  <dcterms:created xsi:type="dcterms:W3CDTF">2019-12-08T02:15:03Z</dcterms:created>
  <dcterms:modified xsi:type="dcterms:W3CDTF">2019-12-08T04:02:32Z</dcterms:modified>
</cp:coreProperties>
</file>