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media/image8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  <p:sldMasterId id="2147483768" r:id="rId2"/>
    <p:sldMasterId id="2147483780" r:id="rId3"/>
  </p:sldMasterIdLst>
  <p:notesMasterIdLst>
    <p:notesMasterId r:id="rId9"/>
  </p:notesMasterIdLst>
  <p:sldIdLst>
    <p:sldId id="261" r:id="rId4"/>
    <p:sldId id="412" r:id="rId5"/>
    <p:sldId id="462" r:id="rId6"/>
    <p:sldId id="415" r:id="rId7"/>
    <p:sldId id="461" r:id="rId8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1" autoAdjust="0"/>
  </p:normalViewPr>
  <p:slideViewPr>
    <p:cSldViewPr>
      <p:cViewPr>
        <p:scale>
          <a:sx n="66" d="100"/>
          <a:sy n="66" d="100"/>
        </p:scale>
        <p:origin x="402" y="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3006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6925E-9BA4-4A60-B724-E96339EBBF63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810F3-EA11-472F-B39B-D2E08443B006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3553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2810F3-EA11-472F-B39B-D2E08443B006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93325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316312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448620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61966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3694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7506321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24657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30565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637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745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90515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17818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681140"/>
      </p:ext>
    </p:extLst>
  </p:cSld>
  <p:clrMapOvr>
    <a:masterClrMapping/>
  </p:clrMapOvr>
  <p:transition spd="slow">
    <p:wheel spokes="1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0745615"/>
      </p:ext>
    </p:extLst>
  </p:cSld>
  <p:clrMapOvr>
    <a:masterClrMapping/>
  </p:clrMapOvr>
  <p:transition spd="slow">
    <p:wheel spokes="1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3973316"/>
      </p:ext>
    </p:extLst>
  </p:cSld>
  <p:clrMapOvr>
    <a:masterClrMapping/>
  </p:clrMapOvr>
  <p:transition spd="slow">
    <p:wheel spokes="1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790560"/>
      </p:ext>
    </p:extLst>
  </p:cSld>
  <p:clrMapOvr>
    <a:masterClrMapping/>
  </p:clrMapOvr>
  <p:transition spd="slow">
    <p:wheel spokes="1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4550367"/>
      </p:ext>
    </p:extLst>
  </p:cSld>
  <p:clrMapOvr>
    <a:masterClrMapping/>
  </p:clrMapOvr>
  <p:transition spd="slow">
    <p:wheel spokes="1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7113171"/>
      </p:ext>
    </p:extLst>
  </p:cSld>
  <p:clrMapOvr>
    <a:masterClrMapping/>
  </p:clrMapOvr>
  <p:transition spd="slow">
    <p:wheel spokes="1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217409"/>
      </p:ext>
    </p:extLst>
  </p:cSld>
  <p:clrMapOvr>
    <a:masterClrMapping/>
  </p:clrMapOvr>
  <p:transition spd="slow">
    <p:wheel spokes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55748"/>
      </p:ext>
    </p:extLst>
  </p:cSld>
  <p:clrMapOvr>
    <a:masterClrMapping/>
  </p:clrMapOvr>
  <p:transition spd="slow">
    <p:wheel spokes="1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747460"/>
      </p:ext>
    </p:extLst>
  </p:cSld>
  <p:clrMapOvr>
    <a:masterClrMapping/>
  </p:clrMapOvr>
  <p:transition spd="slow">
    <p:wheel spokes="1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672082"/>
      </p:ext>
    </p:extLst>
  </p:cSld>
  <p:clrMapOvr>
    <a:masterClrMapping/>
  </p:clrMapOvr>
  <p:transition spd="slow">
    <p:wheel spokes="1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3017965"/>
      </p:ext>
    </p:extLst>
  </p:cSld>
  <p:clrMapOvr>
    <a:masterClrMapping/>
  </p:clrMapOvr>
  <p:transition spd="slow">
    <p:wheel spokes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dirty="0" smtClean="0"/>
              <a:t>Clique no ícone para adicionar uma imagem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E07186-5E40-4032-9FA2-2BBDE97D3879}" type="datetimeFigureOut">
              <a:rPr lang="pt-BR" smtClean="0"/>
              <a:t>12/09/2019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18CE4-A99E-4C55-9A1F-DEEC27BB330F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70435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975BB6-0852-483B-8D47-59C8B8A3741E}" type="datetimeFigureOut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12/09/2019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E09DE-650B-4046-854E-A8222130175C}" type="slidenum">
              <a:rPr lang="pt-BR" smtClean="0">
                <a:solidFill>
                  <a:prstClr val="black">
                    <a:tint val="75000"/>
                  </a:prstClr>
                </a:solidFill>
              </a:rPr>
              <a:pPr/>
              <a:t>‹nº›</a:t>
            </a:fld>
            <a:endParaRPr lang="pt-BR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43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ransition spd="slow">
    <p:wheel spokes="1"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7" Type="http://schemas.openxmlformats.org/officeDocument/2006/relationships/hyperlink" Target="https://abelalves.blogspot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43000" y="-1143000"/>
            <a:ext cx="6858000" cy="9144000"/>
          </a:xfrm>
        </p:spPr>
      </p:pic>
    </p:spTree>
    <p:extLst>
      <p:ext uri="{BB962C8B-B14F-4D97-AF65-F5344CB8AC3E}">
        <p14:creationId xmlns:p14="http://schemas.microsoft.com/office/powerpoint/2010/main" val="1106489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ítulo 3">
            <a:extLst>
              <a:ext uri="{FF2B5EF4-FFF2-40B4-BE49-F238E27FC236}">
                <a16:creationId xmlns="" xmlns:a16="http://schemas.microsoft.com/office/drawing/2014/main" id="{94404F16-2B85-4FBF-B379-2AF34025C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43808" y="320896"/>
            <a:ext cx="6756037" cy="393324"/>
          </a:xfrm>
        </p:spPr>
        <p:txBody>
          <a:bodyPr>
            <a:noAutofit/>
          </a:bodyPr>
          <a:lstStyle/>
          <a:p>
            <a:pPr algn="l"/>
            <a:r>
              <a:rPr lang="pt-BR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Clube de Robótica IFTM </a:t>
            </a:r>
            <a:r>
              <a:rPr lang="pt-BR" sz="2400" b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Arduíno </a:t>
            </a:r>
            <a:r>
              <a:rPr lang="pt-BR" sz="24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 Raspberry</a:t>
            </a:r>
          </a:p>
        </p:txBody>
      </p:sp>
      <p:sp>
        <p:nvSpPr>
          <p:cNvPr id="59" name="Título 2">
            <a:extLst>
              <a:ext uri="{FF2B5EF4-FFF2-40B4-BE49-F238E27FC236}">
                <a16:creationId xmlns="" xmlns:a16="http://schemas.microsoft.com/office/drawing/2014/main" id="{1EE3EE53-FD75-4033-BD67-61E803E0549F}"/>
              </a:ext>
            </a:extLst>
          </p:cNvPr>
          <p:cNvSpPr txBox="1">
            <a:spLocks/>
          </p:cNvSpPr>
          <p:nvPr/>
        </p:nvSpPr>
        <p:spPr>
          <a:xfrm>
            <a:off x="2204297" y="2504656"/>
            <a:ext cx="4735406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>
                <a:solidFill>
                  <a:prstClr val="black"/>
                </a:solidFill>
              </a:rPr>
              <a:t>Conteúdo:</a:t>
            </a:r>
          </a:p>
        </p:txBody>
      </p:sp>
      <p:sp>
        <p:nvSpPr>
          <p:cNvPr id="20" name="Título 2">
            <a:extLst>
              <a:ext uri="{FF2B5EF4-FFF2-40B4-BE49-F238E27FC236}">
                <a16:creationId xmlns:a16="http://schemas.microsoft.com/office/drawing/2014/main" xmlns="" id="{45EF2EEB-C4DC-42C5-8619-7339A76650F4}"/>
              </a:ext>
            </a:extLst>
          </p:cNvPr>
          <p:cNvSpPr txBox="1">
            <a:spLocks/>
          </p:cNvSpPr>
          <p:nvPr/>
        </p:nvSpPr>
        <p:spPr>
          <a:xfrm>
            <a:off x="3189120" y="3154835"/>
            <a:ext cx="2765760" cy="86803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endParaRPr lang="pt-BR" sz="2400" dirty="0" smtClean="0">
              <a:solidFill>
                <a:prstClr val="black"/>
              </a:solidFill>
            </a:endParaRPr>
          </a:p>
          <a:p>
            <a:pPr algn="just"/>
            <a:r>
              <a:rPr lang="pt-BR" sz="24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Hardware </a:t>
            </a:r>
            <a:r>
              <a:rPr lang="pt-BR" sz="2400" dirty="0" err="1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Arduíno</a:t>
            </a:r>
            <a:endParaRPr lang="pt-BR" sz="24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l"/>
            <a:r>
              <a:rPr lang="pt-BR" sz="24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 </a:t>
            </a:r>
            <a:r>
              <a:rPr lang="pt-BR" sz="2400" dirty="0" err="1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Arduíno</a:t>
            </a:r>
            <a:r>
              <a:rPr lang="pt-BR" dirty="0" smtClean="0">
                <a:solidFill>
                  <a:prstClr val="black"/>
                </a:solidFill>
              </a:rPr>
              <a:t>. </a:t>
            </a:r>
            <a:r>
              <a:rPr lang="pt-BR" dirty="0">
                <a:solidFill>
                  <a:prstClr val="black"/>
                </a:solidFill>
              </a:rPr>
              <a:t/>
            </a:r>
            <a:br>
              <a:rPr lang="pt-BR" dirty="0">
                <a:solidFill>
                  <a:prstClr val="black"/>
                </a:solidFill>
              </a:rPr>
            </a:br>
            <a:endParaRPr lang="pt-BR" dirty="0">
              <a:solidFill>
                <a:prstClr val="black"/>
              </a:solidFill>
            </a:endParaRPr>
          </a:p>
        </p:txBody>
      </p:sp>
      <p:sp>
        <p:nvSpPr>
          <p:cNvPr id="2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-911" y="1387534"/>
            <a:ext cx="9144000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54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Footlight MT Light" pitchFamily="18" charset="0"/>
              </a:rPr>
              <a:t>Arduíno</a:t>
            </a:r>
            <a:endParaRPr lang="pt-BR" sz="54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Footlight MT Light" pitchFamily="18" charset="0"/>
            </a:endParaRPr>
          </a:p>
        </p:txBody>
      </p:sp>
      <p:sp>
        <p:nvSpPr>
          <p:cNvPr id="8" name="Título 2">
            <a:extLst>
              <a:ext uri="{FF2B5EF4-FFF2-40B4-BE49-F238E27FC236}">
                <a16:creationId xmlns="" xmlns:a16="http://schemas.microsoft.com/office/drawing/2014/main" id="{1EE3EE53-FD75-4033-BD67-61E803E0549F}"/>
              </a:ext>
            </a:extLst>
          </p:cNvPr>
          <p:cNvSpPr txBox="1">
            <a:spLocks/>
          </p:cNvSpPr>
          <p:nvPr/>
        </p:nvSpPr>
        <p:spPr>
          <a:xfrm>
            <a:off x="2204297" y="4227135"/>
            <a:ext cx="4735406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dirty="0" err="1" smtClean="0">
                <a:solidFill>
                  <a:prstClr val="black"/>
                </a:solidFill>
              </a:rPr>
              <a:t>Modulos</a:t>
            </a:r>
            <a:r>
              <a:rPr lang="pt-BR" sz="4800" dirty="0" smtClean="0">
                <a:solidFill>
                  <a:prstClr val="black"/>
                </a:solidFill>
              </a:rPr>
              <a:t>:</a:t>
            </a:r>
            <a:endParaRPr lang="pt-BR" sz="4800" dirty="0">
              <a:solidFill>
                <a:prstClr val="black"/>
              </a:solidFill>
            </a:endParaRPr>
          </a:p>
        </p:txBody>
      </p:sp>
      <p:sp>
        <p:nvSpPr>
          <p:cNvPr id="9" name="Título 2">
            <a:extLst>
              <a:ext uri="{FF2B5EF4-FFF2-40B4-BE49-F238E27FC236}">
                <a16:creationId xmlns:a16="http://schemas.microsoft.com/office/drawing/2014/main" xmlns="" id="{45EF2EEB-C4DC-42C5-8619-7339A76650F4}"/>
              </a:ext>
            </a:extLst>
          </p:cNvPr>
          <p:cNvSpPr txBox="1">
            <a:spLocks/>
          </p:cNvSpPr>
          <p:nvPr/>
        </p:nvSpPr>
        <p:spPr>
          <a:xfrm>
            <a:off x="2696708" y="4877314"/>
            <a:ext cx="3750583" cy="1980686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just"/>
            <a:r>
              <a:rPr lang="pt-BR" sz="2400" dirty="0" smtClean="0">
                <a:solidFill>
                  <a:prstClr val="black"/>
                </a:solidFill>
              </a:rPr>
              <a:t>Robótica para competição;</a:t>
            </a:r>
          </a:p>
          <a:p>
            <a:pPr algn="just"/>
            <a:r>
              <a:rPr lang="pt-BR" sz="2400" dirty="0" smtClean="0">
                <a:solidFill>
                  <a:prstClr val="black"/>
                </a:solidFill>
              </a:rPr>
              <a:t>Domótica;</a:t>
            </a:r>
          </a:p>
          <a:p>
            <a:pPr algn="l"/>
            <a:r>
              <a:rPr lang="pt-BR" dirty="0" smtClean="0">
                <a:solidFill>
                  <a:prstClr val="black"/>
                </a:solidFill>
              </a:rPr>
              <a:t>IOT – Residencial;</a:t>
            </a:r>
            <a:r>
              <a:rPr lang="pt-BR" dirty="0">
                <a:solidFill>
                  <a:prstClr val="black"/>
                </a:solidFill>
              </a:rPr>
              <a:t/>
            </a:r>
            <a:br>
              <a:rPr lang="pt-BR" dirty="0">
                <a:solidFill>
                  <a:prstClr val="black"/>
                </a:solidFill>
              </a:rPr>
            </a:br>
            <a:r>
              <a:rPr lang="pt-BR" dirty="0">
                <a:solidFill>
                  <a:prstClr val="black"/>
                </a:solidFill>
              </a:rPr>
              <a:t> </a:t>
            </a:r>
            <a:r>
              <a:rPr lang="pt-BR" dirty="0" smtClean="0">
                <a:solidFill>
                  <a:prstClr val="black"/>
                </a:solidFill>
              </a:rPr>
              <a:t>      – </a:t>
            </a:r>
            <a:r>
              <a:rPr lang="pt-BR" dirty="0">
                <a:solidFill>
                  <a:prstClr val="black"/>
                </a:solidFill>
              </a:rPr>
              <a:t>Industrial</a:t>
            </a:r>
            <a:r>
              <a:rPr lang="pt-BR" dirty="0" smtClean="0">
                <a:solidFill>
                  <a:prstClr val="black"/>
                </a:solidFill>
              </a:rPr>
              <a:t>;</a:t>
            </a:r>
          </a:p>
          <a:p>
            <a:pPr algn="l"/>
            <a:r>
              <a:rPr lang="pt-BR" dirty="0" smtClean="0">
                <a:solidFill>
                  <a:prstClr val="black"/>
                </a:solidFill>
              </a:rPr>
              <a:t>Automação de lugares públicos;</a:t>
            </a:r>
            <a:endParaRPr lang="pt-BR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48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26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ítulo 2">
            <a:extLst>
              <a:ext uri="{FF2B5EF4-FFF2-40B4-BE49-F238E27FC236}">
                <a16:creationId xmlns:a16="http://schemas.microsoft.com/office/drawing/2014/main" xmlns="" id="{D79F8C30-6638-446A-81FC-E4EEE987D3AF}"/>
              </a:ext>
            </a:extLst>
          </p:cNvPr>
          <p:cNvSpPr txBox="1">
            <a:spLocks/>
          </p:cNvSpPr>
          <p:nvPr/>
        </p:nvSpPr>
        <p:spPr>
          <a:xfrm>
            <a:off x="6385410" y="116632"/>
            <a:ext cx="2695798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Arduíno</a:t>
            </a:r>
            <a:endParaRPr lang="pt-BR" sz="54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604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ítulo 2">
            <a:extLst>
              <a:ext uri="{FF2B5EF4-FFF2-40B4-BE49-F238E27FC236}">
                <a16:creationId xmlns="" xmlns:a16="http://schemas.microsoft.com/office/drawing/2014/main" id="{1EE3EE53-FD75-4033-BD67-61E803E0549F}"/>
              </a:ext>
            </a:extLst>
          </p:cNvPr>
          <p:cNvSpPr txBox="1">
            <a:spLocks/>
          </p:cNvSpPr>
          <p:nvPr/>
        </p:nvSpPr>
        <p:spPr>
          <a:xfrm>
            <a:off x="2915816" y="193755"/>
            <a:ext cx="620955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que exatamente é um </a:t>
            </a:r>
            <a:r>
              <a:rPr lang="pt-BR" sz="3200" dirty="0" err="1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Arduíno</a:t>
            </a:r>
            <a:r>
              <a:rPr lang="pt-BR" sz="3200" dirty="0" smtClean="0">
                <a:solidFill>
                  <a:prstClr val="black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?</a:t>
            </a:r>
            <a:endParaRPr lang="pt-BR" sz="3200" dirty="0">
              <a:solidFill>
                <a:prstClr val="black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00" t="6951" r="6951" b="6951"/>
          <a:stretch/>
        </p:blipFill>
        <p:spPr>
          <a:xfrm>
            <a:off x="5572579" y="2276872"/>
            <a:ext cx="3571421" cy="3528392"/>
          </a:xfrm>
          <a:prstGeom prst="rect">
            <a:avLst/>
          </a:prstGeom>
        </p:spPr>
      </p:pic>
      <p:sp>
        <p:nvSpPr>
          <p:cNvPr id="9" name="Retângulo 8"/>
          <p:cNvSpPr/>
          <p:nvPr/>
        </p:nvSpPr>
        <p:spPr>
          <a:xfrm>
            <a:off x="339675" y="1124744"/>
            <a:ext cx="219322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2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Wikipédia: </a:t>
            </a:r>
            <a:endParaRPr lang="pt-BR" sz="3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Retângulo 2"/>
          <p:cNvSpPr/>
          <p:nvPr/>
        </p:nvSpPr>
        <p:spPr>
          <a:xfrm>
            <a:off x="339674" y="1688763"/>
            <a:ext cx="8804325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“</a:t>
            </a:r>
            <a:r>
              <a:rPr lang="pt-BR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 </a:t>
            </a:r>
            <a:r>
              <a:rPr lang="pt-BR" sz="2400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Arduíno</a:t>
            </a:r>
            <a:r>
              <a:rPr lang="pt-BR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é um </a:t>
            </a:r>
            <a:r>
              <a:rPr lang="pt-BR" sz="2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micro</a:t>
            </a:r>
            <a:r>
              <a:rPr lang="pt-BR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2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controlador</a:t>
            </a:r>
            <a:r>
              <a:rPr lang="pt-BR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de placa única </a:t>
            </a:r>
            <a:r>
              <a:rPr lang="pt-BR" sz="2400" i="1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é </a:t>
            </a:r>
            <a:r>
              <a:rPr lang="pt-BR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um </a:t>
            </a:r>
            <a:r>
              <a:rPr lang="pt-BR" sz="2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conjunto de software </a:t>
            </a:r>
            <a:r>
              <a:rPr lang="pt-BR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 programa-lo.</a:t>
            </a:r>
          </a:p>
        </p:txBody>
      </p:sp>
      <p:sp>
        <p:nvSpPr>
          <p:cNvPr id="6" name="Retângulo 5"/>
          <p:cNvSpPr/>
          <p:nvPr/>
        </p:nvSpPr>
        <p:spPr>
          <a:xfrm>
            <a:off x="386052" y="2827536"/>
            <a:ext cx="523290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pt-BR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</a:t>
            </a:r>
            <a:r>
              <a:rPr lang="pt-BR" sz="2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hardware</a:t>
            </a:r>
            <a:r>
              <a:rPr lang="pt-BR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consiste em um projeto simples de </a:t>
            </a:r>
            <a:r>
              <a:rPr lang="pt-BR" sz="2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hardware livre </a:t>
            </a:r>
            <a:r>
              <a:rPr lang="pt-BR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para o controlador, com um processador </a:t>
            </a:r>
            <a:r>
              <a:rPr lang="pt-BR" sz="24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Atmel</a:t>
            </a:r>
            <a:r>
              <a:rPr lang="pt-BR" sz="2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AVR </a:t>
            </a:r>
            <a:r>
              <a:rPr lang="pt-BR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 suporte embutido de entrada/saída.</a:t>
            </a:r>
          </a:p>
        </p:txBody>
      </p:sp>
      <p:sp>
        <p:nvSpPr>
          <p:cNvPr id="8" name="Retângulo 7"/>
          <p:cNvSpPr/>
          <p:nvPr/>
        </p:nvSpPr>
        <p:spPr>
          <a:xfrm>
            <a:off x="373582" y="5617983"/>
            <a:ext cx="8751787" cy="1200329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marL="0" lvl="1" algn="just">
              <a:lnSpc>
                <a:spcPct val="150000"/>
              </a:lnSpc>
            </a:pPr>
            <a:r>
              <a:rPr lang="pt-BR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 </a:t>
            </a:r>
            <a:r>
              <a:rPr lang="pt-BR" sz="2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software</a:t>
            </a:r>
            <a:r>
              <a:rPr lang="pt-BR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consiste de uma linguagem de </a:t>
            </a:r>
            <a:r>
              <a:rPr lang="pt-BR" sz="2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programação padrão e do </a:t>
            </a:r>
            <a:r>
              <a:rPr lang="pt-BR" sz="2400" b="1" i="1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bootloader</a:t>
            </a:r>
            <a:r>
              <a:rPr lang="pt-BR" sz="2400" b="1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pt-BR" sz="2400" i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que roda na placa</a:t>
            </a:r>
            <a:r>
              <a:rPr lang="pt-BR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684894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6" presetClass="entr" presetSubtype="2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9" grpId="0"/>
      <p:bldP spid="3" grpId="0"/>
      <p:bldP spid="6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="" xmlns:a16="http://schemas.microsoft.com/office/drawing/2014/main" id="{E50FC427-2E86-458F-BBC8-9A42E131A4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88" t="30516" r="3540" b="42405"/>
          <a:stretch/>
        </p:blipFill>
        <p:spPr>
          <a:xfrm>
            <a:off x="417509" y="116632"/>
            <a:ext cx="2605003" cy="801852"/>
          </a:xfrm>
          <a:prstGeom prst="rect">
            <a:avLst/>
          </a:prstGeom>
        </p:spPr>
      </p:pic>
      <p:sp>
        <p:nvSpPr>
          <p:cNvPr id="12" name="Título 2">
            <a:extLst>
              <a:ext uri="{FF2B5EF4-FFF2-40B4-BE49-F238E27FC236}">
                <a16:creationId xmlns="" xmlns:a16="http://schemas.microsoft.com/office/drawing/2014/main" id="{1EE3EE53-FD75-4033-BD67-61E803E0549F}"/>
              </a:ext>
            </a:extLst>
          </p:cNvPr>
          <p:cNvSpPr txBox="1">
            <a:spLocks/>
          </p:cNvSpPr>
          <p:nvPr/>
        </p:nvSpPr>
        <p:spPr>
          <a:xfrm>
            <a:off x="2915816" y="193755"/>
            <a:ext cx="6209553" cy="64807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00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3200" dirty="0">
                <a:solidFill>
                  <a:schemeClr val="tx1"/>
                </a:solidFill>
                <a:latin typeface="Roboto" panose="02000000000000000000"/>
                <a:ea typeface="BirkaLTPro-Regular"/>
                <a:cs typeface="BirkaLTPro-Regular"/>
              </a:rPr>
              <a:t>Onde te encontro?</a:t>
            </a:r>
            <a:endParaRPr lang="pt-BR" sz="3200" dirty="0">
              <a:solidFill>
                <a:prstClr val="black"/>
              </a:solidFill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3599572" y="2276872"/>
            <a:ext cx="4210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alvesaaa@hotmail.com</a:t>
            </a:r>
            <a:endParaRPr lang="pt-BR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Retângulo 13"/>
          <p:cNvSpPr/>
          <p:nvPr/>
        </p:nvSpPr>
        <p:spPr>
          <a:xfrm>
            <a:off x="529384" y="3164501"/>
            <a:ext cx="185820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800" dirty="0" smtClean="0">
                <a:latin typeface="Roboto" panose="02000000000000000000"/>
                <a:ea typeface="BirkaLTPro-Regular"/>
                <a:cs typeface="BirkaLTPro-Regular"/>
              </a:rPr>
              <a:t>Abel Alves</a:t>
            </a:r>
            <a:endParaRPr lang="pt-BR" sz="2800" dirty="0">
              <a:solidFill>
                <a:prstClr val="black"/>
              </a:solidFill>
              <a:latin typeface="Roboto" panose="0200000000000000000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419" y="2276872"/>
            <a:ext cx="523220" cy="523220"/>
          </a:xfrm>
          <a:prstGeom prst="rect">
            <a:avLst/>
          </a:prstGeom>
        </p:spPr>
      </p:pic>
      <p:sp>
        <p:nvSpPr>
          <p:cNvPr id="10" name="Retângulo 9"/>
          <p:cNvSpPr/>
          <p:nvPr/>
        </p:nvSpPr>
        <p:spPr>
          <a:xfrm>
            <a:off x="3599572" y="3165378"/>
            <a:ext cx="42108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(34) 9 9114-9891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95" t="18280" r="20395" b="19337"/>
          <a:stretch/>
        </p:blipFill>
        <p:spPr>
          <a:xfrm>
            <a:off x="2782334" y="2967721"/>
            <a:ext cx="683390" cy="720000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1" t="2955" r="12936" b="24492"/>
          <a:stretch/>
        </p:blipFill>
        <p:spPr>
          <a:xfrm>
            <a:off x="2915816" y="3976630"/>
            <a:ext cx="523220" cy="523220"/>
          </a:xfrm>
          <a:prstGeom prst="rect">
            <a:avLst/>
          </a:prstGeom>
        </p:spPr>
      </p:pic>
      <p:sp>
        <p:nvSpPr>
          <p:cNvPr id="16" name="Retângulo 15"/>
          <p:cNvSpPr/>
          <p:nvPr/>
        </p:nvSpPr>
        <p:spPr>
          <a:xfrm>
            <a:off x="3599572" y="3976630"/>
            <a:ext cx="57249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hlinkClick r:id="rId7"/>
              </a:rPr>
              <a:t>https://abelalves.blogspot.com/</a:t>
            </a:r>
            <a:endParaRPr lang="pt-BR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4765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" grpId="0"/>
      <p:bldP spid="14" grpId="0"/>
      <p:bldP spid="10" grpId="0"/>
      <p:bldP spid="1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orma de Onda">
  <a:themeElements>
    <a:clrScheme name="Forma de Onda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Forma de Onda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orma de Onda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4894</TotalTime>
  <Words>114</Words>
  <Application>Microsoft Office PowerPoint</Application>
  <PresentationFormat>Apresentação na tela (4:3)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5</vt:i4>
      </vt:variant>
    </vt:vector>
  </HeadingPairs>
  <TitlesOfParts>
    <vt:vector size="15" baseType="lpstr">
      <vt:lpstr>Arial</vt:lpstr>
      <vt:lpstr>BirkaLTPro-Regular</vt:lpstr>
      <vt:lpstr>Calibri</vt:lpstr>
      <vt:lpstr>Candara</vt:lpstr>
      <vt:lpstr>Footlight MT Light</vt:lpstr>
      <vt:lpstr>Roboto</vt:lpstr>
      <vt:lpstr>Symbol</vt:lpstr>
      <vt:lpstr>Forma de Onda</vt:lpstr>
      <vt:lpstr>Tema do Office</vt:lpstr>
      <vt:lpstr>1_Tema do Office</vt:lpstr>
      <vt:lpstr>Apresentação do PowerPoint</vt:lpstr>
      <vt:lpstr>Clube de Robótica IFTM Arduíno e Raspberry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</dc:title>
  <dc:creator>Samuel</dc:creator>
  <cp:lastModifiedBy>AbeL Alves</cp:lastModifiedBy>
  <cp:revision>260</cp:revision>
  <dcterms:created xsi:type="dcterms:W3CDTF">2015-09-22T10:13:26Z</dcterms:created>
  <dcterms:modified xsi:type="dcterms:W3CDTF">2019-09-13T00:36:37Z</dcterms:modified>
</cp:coreProperties>
</file>