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Allocation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Stocks</c:v>
                </c:pt>
                <c:pt idx="1">
                  <c:v>Bonds</c:v>
                </c:pt>
                <c:pt idx="2">
                  <c:v>Commodities</c:v>
                </c:pt>
                <c:pt idx="3">
                  <c:v>Real Estate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71.8</c:v>
                </c:pt>
                <c:pt idx="1">
                  <c:v>13.3</c:v>
                </c:pt>
                <c:pt idx="2">
                  <c:v>8.9</c:v>
                </c:pt>
                <c:pt idx="3">
                  <c:v>6.4</c:v>
                </c:pt>
              </c:numCache>
            </c:numRef>
          </c:val>
        </c:ser>
      </c:pieChart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Portfolio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Diversified Growth Portfolio</a:t>
            </a:r>
          </a:p>
          <a:p>
            <a:r>
              <a:t>November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Portfolio Value: $104,935.00</a:t>
            </a:r>
          </a:p>
          <a:p>
            <a:r>
              <a:t>Year-to-Date Return: 18.50%</a:t>
            </a:r>
          </a:p>
          <a:p>
            <a:r>
              <a:t>Sharpe Ratio: 1.45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Metrics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Asset Allocation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Holdings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71600" y="1828800"/>
          <a:ext cx="64008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609600">
                <a:tc>
                  <a:txBody>
                    <a:bodyPr/>
                    <a:lstStyle/>
                    <a:p>
                      <a:r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Weight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Change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SPY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$44,215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+1.20%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TLT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$13,845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-0.50%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GLD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$9,325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+0.80%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VNQ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$6,690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+1.50%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QQQ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$30,860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+2.10%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