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8097480" cy="512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8097480" cy="512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0c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48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3DCEDBB-B207-4DFC-8284-0C4FBDDB0CD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6400" cy="7557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60F0B25-FD42-4F12-8E93-294CBEC3D2A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Times New Roman"/>
              </a:rPr>
              <a:t>Lab 2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Times New Roman"/>
              </a:rPr>
              <a:t>Decision Making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boolean flag = true/false;</a:t>
            </a:r>
            <a:endParaRPr/>
          </a:p>
          <a:p>
            <a:endParaRPr/>
          </a:p>
          <a:p>
            <a:endParaRPr/>
          </a:p>
          <a:p>
            <a:r>
              <a:rPr lang="en-US" sz="3200">
                <a:latin typeface="Arial"/>
              </a:rPr>
              <a:t>flag = (1 &gt; 2);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flag = (5 == 5.0)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flag = (7 != 5)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Times New Roman"/>
              </a:rPr>
              <a:t>Decision Making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if(condition){</a:t>
            </a:r>
            <a:endParaRPr/>
          </a:p>
          <a:p>
            <a:r>
              <a:rPr lang="en-US" sz="3200">
                <a:solidFill>
                  <a:srgbClr val="00ae00"/>
                </a:solidFill>
                <a:latin typeface="Arial"/>
              </a:rPr>
              <a:t> </a:t>
            </a:r>
            <a:r>
              <a:rPr lang="en-US" sz="3200">
                <a:solidFill>
                  <a:srgbClr val="00ae00"/>
                </a:solidFill>
                <a:latin typeface="Arial"/>
              </a:rPr>
              <a:t>	</a:t>
            </a:r>
            <a:r>
              <a:rPr lang="en-US" sz="3200">
                <a:solidFill>
                  <a:srgbClr val="008000"/>
                </a:solidFill>
                <a:latin typeface="Arial"/>
              </a:rPr>
              <a:t>/*Statements goes here */</a:t>
            </a:r>
            <a:endParaRPr/>
          </a:p>
          <a:p>
            <a:r>
              <a:rPr lang="en-US" sz="3200">
                <a:latin typeface="Arial"/>
              </a:rPr>
              <a:t>}</a:t>
            </a:r>
            <a:endParaRPr/>
          </a:p>
          <a:p>
            <a:endParaRPr/>
          </a:p>
          <a:p>
            <a:endParaRPr/>
          </a:p>
          <a:p>
            <a:r>
              <a:rPr lang="en-US" sz="3200">
                <a:latin typeface="Arial"/>
              </a:rPr>
              <a:t>int num = 4;</a:t>
            </a:r>
            <a:endParaRPr/>
          </a:p>
          <a:p>
            <a:r>
              <a:rPr lang="en-US" sz="3200">
                <a:latin typeface="Arial"/>
              </a:rPr>
              <a:t>if(num == 4){</a:t>
            </a:r>
            <a:endParaRPr/>
          </a:p>
          <a:p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solidFill>
                  <a:srgbClr val="008000"/>
                </a:solidFill>
                <a:latin typeface="Arial"/>
              </a:rPr>
              <a:t>//Goes in and executes </a:t>
            </a:r>
            <a:endParaRPr/>
          </a:p>
          <a:p>
            <a:r>
              <a:rPr lang="en-US" sz="3200">
                <a:latin typeface="Arial"/>
              </a:rPr>
              <a:t>}</a:t>
            </a:r>
            <a:endParaRPr/>
          </a:p>
          <a:p>
            <a:r>
              <a:rPr lang="en-US" sz="3200">
                <a:latin typeface="Arial"/>
              </a:rPr>
              <a:t>else{</a:t>
            </a:r>
            <a:endParaRPr/>
          </a:p>
          <a:p>
            <a:r>
              <a:rPr lang="en-US" sz="3200">
                <a:latin typeface="Arial"/>
              </a:rPr>
              <a:t>...</a:t>
            </a:r>
            <a:endParaRPr/>
          </a:p>
          <a:p>
            <a:r>
              <a:rPr lang="en-US" sz="3200">
                <a:latin typeface="Arial"/>
              </a:rPr>
              <a:t>}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Times New Roman"/>
              </a:rPr>
              <a:t>Decision Making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r>
              <a:rPr lang="en-US" sz="4270">
                <a:latin typeface="Times New Roman"/>
              </a:rPr>
              <a:t>int num = 3;</a:t>
            </a:r>
            <a:endParaRPr/>
          </a:p>
          <a:p>
            <a:r>
              <a:rPr lang="en-US" sz="4270">
                <a:latin typeface="Times New Roman"/>
              </a:rPr>
              <a:t>if(num % 2 == 0){</a:t>
            </a:r>
            <a:endParaRPr/>
          </a:p>
          <a:p>
            <a:r>
              <a:rPr lang="en-US" sz="4270">
                <a:latin typeface="Times New Roman"/>
              </a:rPr>
              <a:t> </a:t>
            </a:r>
            <a:r>
              <a:rPr lang="en-US" sz="4270">
                <a:latin typeface="Times New Roman"/>
              </a:rPr>
              <a:t>	</a:t>
            </a:r>
            <a:r>
              <a:rPr lang="en-US" sz="4270">
                <a:latin typeface="Times New Roman"/>
              </a:rPr>
              <a:t>System.out.println(“Even Number”);</a:t>
            </a:r>
            <a:endParaRPr/>
          </a:p>
          <a:p>
            <a:r>
              <a:rPr lang="en-US" sz="4270">
                <a:latin typeface="Times New Roman"/>
              </a:rPr>
              <a:t>}</a:t>
            </a:r>
            <a:endParaRPr/>
          </a:p>
          <a:p>
            <a:r>
              <a:rPr lang="en-US" sz="4270">
                <a:latin typeface="Times New Roman"/>
              </a:rPr>
              <a:t>else{</a:t>
            </a:r>
            <a:endParaRPr/>
          </a:p>
          <a:p>
            <a:r>
              <a:rPr lang="en-US" sz="4270">
                <a:latin typeface="Times New Roman"/>
              </a:rPr>
              <a:t> </a:t>
            </a:r>
            <a:r>
              <a:rPr lang="en-US" sz="4270">
                <a:latin typeface="Times New Roman"/>
              </a:rPr>
              <a:t>	</a:t>
            </a:r>
            <a:r>
              <a:rPr lang="en-US" sz="4270">
                <a:latin typeface="Times New Roman"/>
              </a:rPr>
              <a:t>System.out.println(“Odd Number”);</a:t>
            </a:r>
            <a:endParaRPr/>
          </a:p>
          <a:p>
            <a:r>
              <a:rPr lang="en-US" sz="4270">
                <a:latin typeface="Times New Roman"/>
              </a:rPr>
              <a:t>}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r>
              <a:rPr lang="en-US" sz="3500">
                <a:latin typeface="Times New Roman"/>
              </a:rPr>
              <a:t>int num = 4;</a:t>
            </a:r>
            <a:endParaRPr/>
          </a:p>
          <a:p>
            <a:r>
              <a:rPr lang="en-US" sz="3500">
                <a:latin typeface="Times New Roman"/>
              </a:rPr>
              <a:t>String value = (num % 2) == 0 ? “Even” : “Odd”;</a:t>
            </a:r>
            <a:endParaRPr/>
          </a:p>
          <a:p>
            <a:endParaRPr/>
          </a:p>
          <a:p>
            <a:r>
              <a:rPr lang="en-US" sz="3500">
                <a:latin typeface="Times New Roman"/>
              </a:rPr>
              <a:t>boolean flag = num == 4 ? true : false;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Times New Roman"/>
              </a:rPr>
              <a:t>Assignment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Times New Roman"/>
              </a:rPr>
              <a:t>Input 3 length and determine if they could form a triangle.(The sum of any two sides has to be less than the 3</a:t>
            </a:r>
            <a:r>
              <a:rPr lang="en-US" sz="4268" baseline="101000">
                <a:latin typeface="Times New Roman"/>
              </a:rPr>
              <a:t>rd</a:t>
            </a:r>
            <a:r>
              <a:rPr lang="en-US" sz="4270">
                <a:latin typeface="Times New Roman"/>
              </a:rPr>
              <a:t> side for it to be consider a triangle)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Times New Roman"/>
              </a:rPr>
              <a:t>Ex.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40">
                <a:latin typeface="Times New Roman"/>
              </a:rPr>
              <a:t>(5, 6, 7) can be a triangle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40">
                <a:latin typeface="Times New Roman"/>
              </a:rPr>
              <a:t>(4, 3, 10) not a triangle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Times New Roman"/>
              </a:rPr>
              <a:t>Assignment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Times New Roman"/>
              </a:rPr>
              <a:t>Have a program obtain dimensions for a rectangle and determine if a single point is inside of that rectangle.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190">
                <a:latin typeface="Times New Roman"/>
              </a:rPr>
              <a:t>Assignment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Have a program obtain dimensions for a rectangle and determine if a single point is inside of that rectangle.(**3.28)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0240" y="3194640"/>
            <a:ext cx="7223760" cy="20116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20240" y="5206320"/>
            <a:ext cx="7223760" cy="229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