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57" r:id="rId5"/>
    <p:sldId id="258" r:id="rId6"/>
    <p:sldId id="259" r:id="rId7"/>
    <p:sldId id="265" r:id="rId8"/>
    <p:sldId id="261" r:id="rId9"/>
    <p:sldId id="262" r:id="rId10"/>
    <p:sldId id="266" r:id="rId11"/>
    <p:sldId id="263" r:id="rId12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DCEDBB-B207-4DFC-8284-0C4FBDDB0CD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6400" cy="755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60F0B25-FD42-4F12-8E93-294CBEC3D2A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belalvarez.info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>
                <a:latin typeface="Times New Roman"/>
              </a:rPr>
              <a:t>Lab </a:t>
            </a:r>
            <a:r>
              <a:rPr lang="en-US" sz="5190" dirty="0" smtClean="0">
                <a:latin typeface="Times New Roman"/>
              </a:rPr>
              <a:t>3</a:t>
            </a:r>
            <a:endParaRPr dirty="0"/>
          </a:p>
        </p:txBody>
      </p:sp>
      <p:sp>
        <p:nvSpPr>
          <p:cNvPr id="8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>
                <a:latin typeface="Times New Roman"/>
              </a:rPr>
              <a:t>Assignment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 smtClean="0">
                <a:latin typeface="Times New Roman"/>
              </a:rPr>
              <a:t>Create an Array with all the months(Jan – Dec). Prompt the user to enter a number from 1 </a:t>
            </a:r>
            <a:r>
              <a:rPr lang="en-US" sz="3200" dirty="0" smtClean="0">
                <a:latin typeface="Times New Roman"/>
              </a:rPr>
              <a:t>– 12. </a:t>
            </a:r>
            <a:r>
              <a:rPr lang="en-US" sz="3200" dirty="0" smtClean="0">
                <a:latin typeface="Times New Roman"/>
              </a:rPr>
              <a:t>Check for valid input. Then you should write to console how many days that month have.</a:t>
            </a:r>
          </a:p>
          <a:p>
            <a:pPr>
              <a:buSzPct val="45000"/>
            </a:pPr>
            <a:endParaRPr lang="en-US" sz="3200" dirty="0">
              <a:latin typeface="Times New Roman"/>
            </a:endParaRPr>
          </a:p>
          <a:p>
            <a:pPr>
              <a:buSzPct val="45000"/>
            </a:pPr>
            <a:r>
              <a:rPr lang="en-US" sz="3200" dirty="0" smtClean="0">
                <a:latin typeface="Times New Roman"/>
              </a:rPr>
              <a:t>Ex.</a:t>
            </a:r>
          </a:p>
          <a:p>
            <a:pPr>
              <a:buSzPct val="45000"/>
            </a:pPr>
            <a:r>
              <a:rPr lang="en-US" sz="3200" dirty="0">
                <a:latin typeface="Times New Roman"/>
              </a:rPr>
              <a:t>	</a:t>
            </a:r>
            <a:r>
              <a:rPr lang="en-US" sz="3200" dirty="0" smtClean="0">
                <a:latin typeface="Times New Roman"/>
              </a:rPr>
              <a:t>Enter a month: 1</a:t>
            </a:r>
          </a:p>
          <a:p>
            <a:pPr>
              <a:buSzPct val="45000"/>
            </a:pPr>
            <a:r>
              <a:rPr lang="en-US" sz="3200" dirty="0">
                <a:latin typeface="Times New Roman"/>
              </a:rPr>
              <a:t>	</a:t>
            </a:r>
            <a:r>
              <a:rPr lang="en-US" sz="3200" dirty="0" smtClean="0">
                <a:latin typeface="Times New Roman"/>
              </a:rPr>
              <a:t>January has 31 days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://abelalvarez.info/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Array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 err="1">
                <a:latin typeface="Arial"/>
              </a:rPr>
              <a:t>i</a:t>
            </a:r>
            <a:r>
              <a:rPr lang="en-US" sz="3200" dirty="0" err="1" smtClean="0">
                <a:latin typeface="Arial"/>
              </a:rPr>
              <a:t>nt</a:t>
            </a:r>
            <a:r>
              <a:rPr lang="en-US" sz="3200" dirty="0" smtClean="0">
                <a:latin typeface="Arial"/>
              </a:rPr>
              <a:t>[] numbers = {0, 1, 2, 3, 4};</a:t>
            </a:r>
          </a:p>
          <a:p>
            <a:r>
              <a:rPr lang="en-US" sz="3200" dirty="0" err="1">
                <a:latin typeface="Arial"/>
              </a:rPr>
              <a:t>i</a:t>
            </a:r>
            <a:r>
              <a:rPr lang="en-US" sz="3200" dirty="0" err="1" smtClean="0">
                <a:latin typeface="Arial"/>
              </a:rPr>
              <a:t>nt</a:t>
            </a:r>
            <a:r>
              <a:rPr lang="en-US" sz="3200" dirty="0" smtClean="0">
                <a:latin typeface="Arial"/>
              </a:rPr>
              <a:t>[] numbers = new </a:t>
            </a:r>
            <a:r>
              <a:rPr lang="en-US" sz="3200" dirty="0" err="1" smtClean="0">
                <a:latin typeface="Arial"/>
              </a:rPr>
              <a:t>int</a:t>
            </a:r>
            <a:r>
              <a:rPr lang="en-US" sz="3200" dirty="0" smtClean="0">
                <a:latin typeface="Arial"/>
              </a:rPr>
              <a:t>[5];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sz="3200" dirty="0" err="1" smtClean="0">
                <a:latin typeface="Arial"/>
              </a:rPr>
              <a:t>int</a:t>
            </a:r>
            <a:r>
              <a:rPr lang="en-US" sz="3200" dirty="0" smtClean="0">
                <a:latin typeface="Arial"/>
              </a:rPr>
              <a:t> length = </a:t>
            </a:r>
            <a:r>
              <a:rPr lang="en-US" sz="3200" dirty="0" err="1" smtClean="0">
                <a:latin typeface="Arial"/>
              </a:rPr>
              <a:t>numbers.length</a:t>
            </a:r>
            <a:r>
              <a:rPr lang="en-US" sz="3200" dirty="0" smtClean="0">
                <a:latin typeface="Arial"/>
              </a:rPr>
              <a:t>;</a:t>
            </a:r>
            <a:endParaRPr dirty="0"/>
          </a:p>
          <a:p>
            <a:endParaRPr dirty="0"/>
          </a:p>
          <a:p>
            <a:r>
              <a:rPr lang="en-US" sz="3200" dirty="0" smtClean="0">
                <a:latin typeface="Arial"/>
              </a:rPr>
              <a:t>numbers[4] = 5;</a:t>
            </a:r>
            <a:endParaRPr dirty="0"/>
          </a:p>
          <a:p>
            <a:endParaRPr dirty="0"/>
          </a:p>
          <a:p>
            <a:r>
              <a:rPr lang="en-US" sz="3200" dirty="0" smtClean="0">
                <a:latin typeface="Arial"/>
              </a:rPr>
              <a:t>{0, 1, 2, 3, 5}</a:t>
            </a:r>
          </a:p>
          <a:p>
            <a:r>
              <a:rPr lang="en-US" sz="3200" dirty="0" smtClean="0">
                <a:latin typeface="Arial"/>
              </a:rPr>
              <a:t>{0, 0, 0, 0, 5}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Array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3200" dirty="0" smtClean="0">
                <a:latin typeface="Arial"/>
              </a:rPr>
              <a:t>String[] </a:t>
            </a:r>
            <a:r>
              <a:rPr lang="en-US" sz="3200" dirty="0" err="1" smtClean="0">
                <a:latin typeface="Arial"/>
              </a:rPr>
              <a:t>strArray</a:t>
            </a:r>
            <a:r>
              <a:rPr lang="en-US" sz="3200" dirty="0" smtClean="0">
                <a:latin typeface="Arial"/>
              </a:rPr>
              <a:t> = new String[10];</a:t>
            </a:r>
            <a:endParaRPr dirty="0" smtClean="0"/>
          </a:p>
          <a:p>
            <a:endParaRPr lang="en-US" sz="3200" dirty="0" smtClean="0">
              <a:latin typeface="Arial"/>
            </a:endParaRPr>
          </a:p>
          <a:p>
            <a:r>
              <a:rPr lang="en-US" sz="3200" dirty="0" err="1" smtClean="0">
                <a:latin typeface="Arial"/>
              </a:rPr>
              <a:t>System.out.print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err="1" smtClean="0">
                <a:latin typeface="Arial"/>
              </a:rPr>
              <a:t>strArray</a:t>
            </a:r>
            <a:r>
              <a:rPr lang="en-US" sz="3200" dirty="0" smtClean="0">
                <a:latin typeface="Arial"/>
              </a:rPr>
              <a:t>[0]);</a:t>
            </a:r>
          </a:p>
          <a:p>
            <a:r>
              <a:rPr lang="en-US" sz="3200" dirty="0" smtClean="0">
                <a:latin typeface="Arial"/>
              </a:rPr>
              <a:t>null</a:t>
            </a:r>
            <a:endParaRPr dirty="0" smtClean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For Loop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270" dirty="0" smtClean="0">
                <a:latin typeface="Times New Roman"/>
              </a:rPr>
              <a:t>for(</a:t>
            </a:r>
            <a:r>
              <a:rPr lang="en-US" sz="4270" dirty="0" err="1" smtClean="0">
                <a:latin typeface="Times New Roman"/>
              </a:rPr>
              <a:t>int</a:t>
            </a:r>
            <a:r>
              <a:rPr lang="en-US" sz="4270" dirty="0" smtClean="0">
                <a:latin typeface="Times New Roman"/>
              </a:rPr>
              <a:t> 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 = (start); end; increment;){</a:t>
            </a:r>
          </a:p>
          <a:p>
            <a:r>
              <a:rPr lang="en-US" sz="4270" dirty="0" smtClean="0">
                <a:latin typeface="Times New Roman"/>
              </a:rPr>
              <a:t>	//statements go here</a:t>
            </a:r>
            <a:endParaRPr lang="en-US" sz="4270" dirty="0">
              <a:latin typeface="Times New Roman"/>
            </a:endParaRPr>
          </a:p>
          <a:p>
            <a:r>
              <a:rPr lang="en-US" sz="4270" dirty="0" smtClean="0">
                <a:latin typeface="Times New Roman"/>
              </a:rPr>
              <a:t>}</a:t>
            </a:r>
          </a:p>
          <a:p>
            <a:r>
              <a:rPr lang="en-US" sz="4270" dirty="0" smtClean="0">
                <a:latin typeface="Times New Roman"/>
              </a:rPr>
              <a:t>for(</a:t>
            </a:r>
            <a:r>
              <a:rPr lang="en-US" sz="4270" dirty="0" err="1" smtClean="0">
                <a:latin typeface="Times New Roman"/>
              </a:rPr>
              <a:t>int</a:t>
            </a:r>
            <a:r>
              <a:rPr lang="en-US" sz="4270" dirty="0" smtClean="0">
                <a:latin typeface="Times New Roman"/>
              </a:rPr>
              <a:t> 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 = 0; 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 &lt; </a:t>
            </a:r>
            <a:r>
              <a:rPr lang="en-US" sz="4270" dirty="0" err="1" smtClean="0">
                <a:latin typeface="Times New Roman"/>
              </a:rPr>
              <a:t>array.length</a:t>
            </a:r>
            <a:r>
              <a:rPr lang="en-US" sz="4270" dirty="0" smtClean="0">
                <a:latin typeface="Times New Roman"/>
              </a:rPr>
              <a:t>; 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++){</a:t>
            </a:r>
          </a:p>
          <a:p>
            <a:r>
              <a:rPr lang="en-US" sz="4270" dirty="0" smtClean="0">
                <a:latin typeface="Times New Roman"/>
              </a:rPr>
              <a:t>	</a:t>
            </a:r>
            <a:r>
              <a:rPr lang="en-US" sz="4270" dirty="0" err="1" smtClean="0">
                <a:latin typeface="Times New Roman"/>
              </a:rPr>
              <a:t>System.out.println</a:t>
            </a:r>
            <a:r>
              <a:rPr lang="en-US" sz="4270" dirty="0" smtClean="0">
                <a:latin typeface="Times New Roman"/>
              </a:rPr>
              <a:t>(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);</a:t>
            </a:r>
          </a:p>
          <a:p>
            <a:r>
              <a:rPr lang="en-US" sz="4270" dirty="0" smtClean="0">
                <a:latin typeface="Times New Roman"/>
              </a:rPr>
              <a:t>}</a:t>
            </a:r>
            <a:endParaRPr lang="en-US" sz="4270" dirty="0" smtClean="0">
              <a:latin typeface="Times New Roman"/>
            </a:endParaRPr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While Loop</a:t>
            </a:r>
            <a:endParaRPr dirty="0"/>
          </a:p>
        </p:txBody>
      </p:sp>
      <p:sp>
        <p:nvSpPr>
          <p:cNvPr id="86" name="TextShape 2"/>
          <p:cNvSpPr txBox="1"/>
          <p:nvPr/>
        </p:nvSpPr>
        <p:spPr>
          <a:xfrm>
            <a:off x="503640" y="1719705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270" dirty="0" smtClean="0">
                <a:latin typeface="Times New Roman"/>
              </a:rPr>
              <a:t>while(condition){</a:t>
            </a:r>
          </a:p>
          <a:p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//statement</a:t>
            </a:r>
          </a:p>
          <a:p>
            <a:r>
              <a:rPr lang="en-US" sz="4270" dirty="0" smtClean="0">
                <a:latin typeface="Times New Roman"/>
              </a:rPr>
              <a:t>}</a:t>
            </a:r>
          </a:p>
          <a:p>
            <a:r>
              <a:rPr lang="en-US" sz="4270" dirty="0" err="1" smtClean="0">
                <a:latin typeface="Times New Roman"/>
              </a:rPr>
              <a:t>boolean</a:t>
            </a:r>
            <a:r>
              <a:rPr lang="en-US" sz="4270" dirty="0" smtClean="0">
                <a:latin typeface="Times New Roman"/>
              </a:rPr>
              <a:t> condition = true</a:t>
            </a:r>
            <a:r>
              <a:rPr lang="en-US" sz="4270" dirty="0" smtClean="0">
                <a:latin typeface="Times New Roman"/>
              </a:rPr>
              <a:t>;</a:t>
            </a:r>
          </a:p>
          <a:p>
            <a:endParaRPr lang="en-US" sz="4270" dirty="0" smtClean="0">
              <a:latin typeface="Times New Roman"/>
            </a:endParaRPr>
          </a:p>
          <a:p>
            <a:r>
              <a:rPr lang="en-US" sz="4270" dirty="0" smtClean="0">
                <a:latin typeface="Times New Roman"/>
              </a:rPr>
              <a:t>while(condition){</a:t>
            </a:r>
          </a:p>
          <a:p>
            <a:r>
              <a:rPr lang="en-US" sz="4270" dirty="0" smtClean="0">
                <a:latin typeface="Times New Roman"/>
              </a:rPr>
              <a:t>	//statement</a:t>
            </a:r>
          </a:p>
          <a:p>
            <a:r>
              <a:rPr lang="en-US" sz="4270" dirty="0" smtClean="0">
                <a:latin typeface="Times New Roman"/>
              </a:rPr>
              <a:t>}</a:t>
            </a:r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70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Do While Loop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4270" dirty="0">
                <a:latin typeface="Times New Roman"/>
              </a:rPr>
              <a:t>d</a:t>
            </a:r>
            <a:r>
              <a:rPr lang="en-US" sz="4270" dirty="0" smtClean="0">
                <a:latin typeface="Times New Roman"/>
              </a:rPr>
              <a:t>o{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//statements</a:t>
            </a:r>
            <a:endParaRPr lang="en-US" sz="4270" dirty="0">
              <a:latin typeface="Times New Roman"/>
            </a:endParaRP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}while(condition);</a:t>
            </a:r>
          </a:p>
          <a:p>
            <a:pPr>
              <a:buSzPct val="45000"/>
            </a:pPr>
            <a:r>
              <a:rPr lang="en-US" sz="4270" dirty="0" err="1" smtClean="0">
                <a:latin typeface="Times New Roman"/>
              </a:rPr>
              <a:t>int</a:t>
            </a:r>
            <a:r>
              <a:rPr lang="en-US" sz="4270" dirty="0" smtClean="0">
                <a:latin typeface="Times New Roman"/>
              </a:rPr>
              <a:t> 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 = 0;</a:t>
            </a:r>
            <a:endParaRPr lang="en-US" sz="4270" dirty="0">
              <a:latin typeface="Times New Roman"/>
            </a:endParaRP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d</a:t>
            </a:r>
            <a:r>
              <a:rPr lang="en-US" sz="4270" dirty="0" smtClean="0">
                <a:latin typeface="Times New Roman"/>
              </a:rPr>
              <a:t>o{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++;</a:t>
            </a:r>
            <a:endParaRPr lang="en-US" sz="4270" dirty="0">
              <a:latin typeface="Times New Roman"/>
            </a:endParaRP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}while(</a:t>
            </a:r>
            <a:r>
              <a:rPr lang="en-US" sz="4270" dirty="0" err="1" smtClean="0">
                <a:latin typeface="Times New Roman"/>
              </a:rPr>
              <a:t>i</a:t>
            </a:r>
            <a:r>
              <a:rPr lang="en-US" sz="4270" dirty="0" smtClean="0">
                <a:latin typeface="Times New Roman"/>
              </a:rPr>
              <a:t> &lt; 10);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Switch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4270" dirty="0" err="1" smtClean="0">
                <a:latin typeface="Times New Roman"/>
              </a:rPr>
              <a:t>int</a:t>
            </a:r>
            <a:r>
              <a:rPr lang="en-US" sz="4270" dirty="0" smtClean="0">
                <a:latin typeface="Times New Roman"/>
              </a:rPr>
              <a:t> month = </a:t>
            </a:r>
            <a:r>
              <a:rPr lang="en-US" sz="4270" dirty="0" err="1" smtClean="0">
                <a:latin typeface="Times New Roman"/>
              </a:rPr>
              <a:t>input.nextInt</a:t>
            </a:r>
            <a:r>
              <a:rPr lang="en-US" sz="4270" dirty="0" smtClean="0">
                <a:latin typeface="Times New Roman"/>
              </a:rPr>
              <a:t>();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switch(age){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case 1:</a:t>
            </a: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	</a:t>
            </a:r>
            <a:r>
              <a:rPr lang="en-US" sz="4270" dirty="0" err="1" smtClean="0">
                <a:latin typeface="Times New Roman"/>
              </a:rPr>
              <a:t>System.out.println</a:t>
            </a:r>
            <a:r>
              <a:rPr lang="en-US" sz="4270" dirty="0" smtClean="0">
                <a:latin typeface="Times New Roman"/>
              </a:rPr>
              <a:t>(“January”);</a:t>
            </a: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	break;</a:t>
            </a: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default: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	break;</a:t>
            </a:r>
            <a:endParaRPr lang="en-US" sz="4270" dirty="0">
              <a:latin typeface="Times New Roman"/>
            </a:endParaRP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Switch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switch(variable){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case :</a:t>
            </a: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	break;</a:t>
            </a:r>
          </a:p>
          <a:p>
            <a:pPr>
              <a:buSzPct val="45000"/>
            </a:pPr>
            <a:r>
              <a:rPr lang="en-US" sz="4270" dirty="0">
                <a:latin typeface="Times New Roman"/>
              </a:rPr>
              <a:t>	</a:t>
            </a:r>
            <a:r>
              <a:rPr lang="en-US" sz="4270" dirty="0" smtClean="0">
                <a:latin typeface="Times New Roman"/>
              </a:rPr>
              <a:t>default:</a:t>
            </a: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		break;</a:t>
            </a:r>
            <a:endParaRPr lang="en-US" sz="4270" dirty="0">
              <a:latin typeface="Times New Roman"/>
            </a:endParaRPr>
          </a:p>
          <a:p>
            <a:pPr>
              <a:buSzPct val="45000"/>
            </a:pPr>
            <a:r>
              <a:rPr lang="en-US" sz="4270" dirty="0" smtClean="0">
                <a:latin typeface="Times New Roman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944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148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StarSymbol</vt:lpstr>
      <vt:lpstr>Times New Roman</vt:lpstr>
      <vt:lpstr>Office Theme</vt:lpstr>
      <vt:lpstr>Office Theme</vt:lpstr>
      <vt:lpstr>PowerPoint Presentation</vt:lpstr>
      <vt:lpstr>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Alvarez</dc:creator>
  <cp:lastModifiedBy>Abel Alvarez</cp:lastModifiedBy>
  <cp:revision>7</cp:revision>
  <dcterms:modified xsi:type="dcterms:W3CDTF">2015-02-03T06:29:27Z</dcterms:modified>
</cp:coreProperties>
</file>