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3" r:id="rId4"/>
    <p:sldId id="264" r:id="rId5"/>
    <p:sldId id="265" r:id="rId6"/>
    <p:sldId id="266" r:id="rId7"/>
  </p:sldIdLst>
  <p:sldSz cx="10077450" cy="75628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115160"/>
            <a:ext cx="90691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880" y="411516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411516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960" y="1824480"/>
            <a:ext cx="5496480" cy="438552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960" y="1824480"/>
            <a:ext cx="5496480" cy="438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3640" y="1824480"/>
            <a:ext cx="9069120" cy="438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3640" y="288000"/>
            <a:ext cx="8097480" cy="512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3640" y="411516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824480"/>
            <a:ext cx="9069120" cy="438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0880" y="411516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3640" y="4115160"/>
            <a:ext cx="90691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3640" y="4115160"/>
            <a:ext cx="90691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0880" y="411516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3640" y="411516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960" y="1824480"/>
            <a:ext cx="5496480" cy="438552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960" y="1824480"/>
            <a:ext cx="5496480" cy="438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88000"/>
            <a:ext cx="8097480" cy="512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411516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880" y="411516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115160"/>
            <a:ext cx="90691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480" y="6888960"/>
            <a:ext cx="234756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13DCEDBB-B207-4DFC-8284-0C4FBDDB0CDF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0076400" cy="75578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809748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19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427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74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67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67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67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670">
                <a:latin typeface="Times New Roman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4840" y="6888960"/>
            <a:ext cx="234756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860F0B25-FD42-4F12-8E93-294CBEC3D2A0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3640" y="288000"/>
            <a:ext cx="809748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190" dirty="0">
                <a:latin typeface="Times New Roman"/>
              </a:rPr>
              <a:t>Lab </a:t>
            </a:r>
            <a:r>
              <a:rPr lang="en-US" sz="5190" dirty="0">
                <a:latin typeface="Times New Roman"/>
              </a:rPr>
              <a:t>7</a:t>
            </a:r>
            <a:endParaRPr dirty="0"/>
          </a:p>
        </p:txBody>
      </p:sp>
      <p:sp>
        <p:nvSpPr>
          <p:cNvPr id="80" name="TextShape 2"/>
          <p:cNvSpPr txBox="1"/>
          <p:nvPr/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3640" y="288000"/>
            <a:ext cx="809748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190" dirty="0" smtClean="0">
                <a:latin typeface="Times New Roman"/>
              </a:rPr>
              <a:t>Objects</a:t>
            </a:r>
          </a:p>
        </p:txBody>
      </p:sp>
      <p:sp>
        <p:nvSpPr>
          <p:cNvPr id="94" name="TextShape 2"/>
          <p:cNvSpPr txBox="1"/>
          <p:nvPr/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  <a:p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97565" y="2027099"/>
            <a:ext cx="7160523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rocodoc-oaNTDU-inv-f324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rocodoc-oaNTDU-inv-f321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rocodoc-oaNTDU-inv-f321"/>
              </a:rPr>
            </a:br>
            <a:endParaRPr lang="en-US" sz="2400" dirty="0">
              <a:solidFill>
                <a:srgbClr val="000000"/>
              </a:solidFill>
              <a:latin typeface="crocodoc-oaNTDU-inv-f321"/>
            </a:endParaRPr>
          </a:p>
          <a:p>
            <a:r>
              <a:rPr lang="en-US" dirty="0">
                <a:solidFill>
                  <a:srgbClr val="000000"/>
                </a:solidFill>
                <a:latin typeface="crocodoc-oaNTDU-inv-f321"/>
              </a:rPr>
              <a:t>–</a:t>
            </a:r>
            <a:r>
              <a:rPr lang="en-US" dirty="0">
                <a:solidFill>
                  <a:srgbClr val="000000"/>
                </a:solidFill>
                <a:latin typeface="crocodoc-oaNTDU-inv-f317"/>
              </a:rPr>
              <a:t>The blueprint for a given custom datatype.</a:t>
            </a:r>
            <a:br>
              <a:rPr lang="en-US" dirty="0">
                <a:solidFill>
                  <a:srgbClr val="000000"/>
                </a:solidFill>
                <a:latin typeface="crocodoc-oaNTDU-inv-f317"/>
              </a:rPr>
            </a:br>
            <a:r>
              <a:rPr lang="en-US" dirty="0">
                <a:solidFill>
                  <a:srgbClr val="000000"/>
                </a:solidFill>
                <a:latin typeface="crocodoc-oaNTDU-inv-f321"/>
              </a:rPr>
              <a:t>–</a:t>
            </a:r>
            <a:r>
              <a:rPr lang="en-US" dirty="0">
                <a:solidFill>
                  <a:srgbClr val="000000"/>
                </a:solidFill>
                <a:latin typeface="crocodoc-oaNTDU-inv-f317"/>
              </a:rPr>
              <a:t>Establishes the type name and </a:t>
            </a:r>
            <a:r>
              <a:rPr lang="en-US" dirty="0" smtClean="0">
                <a:solidFill>
                  <a:srgbClr val="000000"/>
                </a:solidFill>
                <a:latin typeface="crocodoc-oaNTDU-inv-f317"/>
              </a:rPr>
              <a:t>its constituent </a:t>
            </a:r>
            <a:r>
              <a:rPr lang="en-US" dirty="0">
                <a:solidFill>
                  <a:srgbClr val="000000"/>
                </a:solidFill>
                <a:latin typeface="crocodoc-oaNTDU-inv-f317"/>
              </a:rPr>
              <a:t>values.</a:t>
            </a:r>
            <a:br>
              <a:rPr lang="en-US" dirty="0">
                <a:solidFill>
                  <a:srgbClr val="000000"/>
                </a:solidFill>
                <a:latin typeface="crocodoc-oaNTDU-inv-f317"/>
              </a:rPr>
            </a:br>
            <a:endParaRPr lang="en-US" dirty="0">
              <a:solidFill>
                <a:srgbClr val="000000"/>
              </a:solidFill>
              <a:latin typeface="crocodoc-oaNTDU-inv-f31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spc="-29" dirty="0" smtClean="0">
                <a:solidFill>
                  <a:srgbClr val="000000"/>
                </a:solidFill>
                <a:latin typeface="crocodoc-oaNTDU-inv-f317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rocodoc-oaNTDU-inv-f321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rocodoc-oaNTDU-inv-f321"/>
              </a:rPr>
            </a:br>
            <a:endParaRPr lang="en-US" sz="2400" dirty="0">
              <a:solidFill>
                <a:srgbClr val="000000"/>
              </a:solidFill>
              <a:latin typeface="crocodoc-oaNTDU-inv-f321"/>
            </a:endParaRPr>
          </a:p>
          <a:p>
            <a:r>
              <a:rPr lang="en-US" dirty="0">
                <a:solidFill>
                  <a:srgbClr val="000000"/>
                </a:solidFill>
                <a:latin typeface="crocodoc-oaNTDU-inv-f321"/>
              </a:rPr>
              <a:t>–</a:t>
            </a:r>
            <a:r>
              <a:rPr lang="en-US" dirty="0">
                <a:solidFill>
                  <a:srgbClr val="000000"/>
                </a:solidFill>
                <a:latin typeface="crocodoc-oaNTDU-inv-f317"/>
              </a:rPr>
              <a:t>A single, unique </a:t>
            </a:r>
            <a:r>
              <a:rPr lang="en-US" spc="-31" dirty="0">
                <a:solidFill>
                  <a:srgbClr val="000000"/>
                </a:solidFill>
                <a:latin typeface="crocodoc-oaNTDU-inv-f326"/>
              </a:rPr>
              <a:t>instance </a:t>
            </a:r>
            <a:r>
              <a:rPr lang="en-US" spc="-33" dirty="0">
                <a:solidFill>
                  <a:srgbClr val="000000"/>
                </a:solidFill>
                <a:latin typeface="crocodoc-oaNTDU-inv-f317"/>
              </a:rPr>
              <a:t>of a </a:t>
            </a:r>
            <a:r>
              <a:rPr lang="en-US" spc="-33" dirty="0" smtClean="0">
                <a:solidFill>
                  <a:srgbClr val="000000"/>
                </a:solidFill>
                <a:latin typeface="crocodoc-oaNTDU-inv-f317"/>
              </a:rPr>
              <a:t>custom </a:t>
            </a:r>
            <a:r>
              <a:rPr lang="en-US" dirty="0" smtClean="0">
                <a:solidFill>
                  <a:srgbClr val="000000"/>
                </a:solidFill>
                <a:latin typeface="crocodoc-oaNTDU-inv-f317"/>
              </a:rPr>
              <a:t>data </a:t>
            </a:r>
            <a:r>
              <a:rPr lang="en-US" dirty="0">
                <a:solidFill>
                  <a:srgbClr val="000000"/>
                </a:solidFill>
                <a:latin typeface="crocodoc-oaNTDU-inv-f317"/>
              </a:rPr>
              <a:t>type (</a:t>
            </a:r>
            <a:r>
              <a:rPr lang="en-US" spc="-25" dirty="0">
                <a:solidFill>
                  <a:srgbClr val="000000"/>
                </a:solidFill>
                <a:latin typeface="crocodoc-oaNTDU-inv-f324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rocodoc-oaNTDU-inv-f317"/>
              </a:rPr>
              <a:t>)</a:t>
            </a:r>
            <a:br>
              <a:rPr lang="en-US" dirty="0">
                <a:solidFill>
                  <a:srgbClr val="000000"/>
                </a:solidFill>
                <a:latin typeface="crocodoc-oaNTDU-inv-f317"/>
              </a:rPr>
            </a:br>
            <a:r>
              <a:rPr lang="en-US" dirty="0">
                <a:solidFill>
                  <a:srgbClr val="000000"/>
                </a:solidFill>
                <a:latin typeface="crocodoc-oaNTDU-inv-f321"/>
              </a:rPr>
              <a:t>–</a:t>
            </a:r>
            <a:r>
              <a:rPr lang="en-US" dirty="0">
                <a:solidFill>
                  <a:srgbClr val="000000"/>
                </a:solidFill>
                <a:latin typeface="crocodoc-oaNTDU-inv-f317"/>
              </a:rPr>
              <a:t>Sometimes referred to as “instance.”</a:t>
            </a:r>
            <a:endParaRPr lang="en-US" b="0" i="0" dirty="0">
              <a:solidFill>
                <a:srgbClr val="000000"/>
              </a:solidFill>
              <a:effectLst/>
              <a:latin typeface="crocodoc-oaNTDU-inv-f31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3640" y="1824479"/>
            <a:ext cx="9069120" cy="48148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 Question{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denom</a:t>
            </a:r>
            <a:r>
              <a:rPr lang="en-US" dirty="0"/>
              <a:t>;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7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Public static void main(String 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	Question q = new Question();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q.num</a:t>
            </a:r>
            <a:r>
              <a:rPr lang="en-US" dirty="0"/>
              <a:t> </a:t>
            </a:r>
            <a:r>
              <a:rPr lang="en-US" dirty="0" smtClean="0"/>
              <a:t>= 9;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q.denum</a:t>
            </a:r>
            <a:r>
              <a:rPr lang="en-US" dirty="0" smtClean="0"/>
              <a:t> = 11;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19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3640" y="1824479"/>
            <a:ext cx="9069120" cy="49473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 Question{</a:t>
            </a:r>
            <a:br>
              <a:rPr lang="en-US" dirty="0"/>
            </a:br>
            <a:r>
              <a:rPr lang="en-US" dirty="0" smtClean="0"/>
              <a:t>	public 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num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denom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Questions(){ …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Questions(</a:t>
            </a:r>
            <a:r>
              <a:rPr lang="en-US" dirty="0" err="1" smtClean="0"/>
              <a:t>int</a:t>
            </a:r>
            <a:r>
              <a:rPr lang="en-US" dirty="0" smtClean="0"/>
              <a:t> n; </a:t>
            </a:r>
            <a:r>
              <a:rPr lang="en-US" dirty="0" err="1" smtClean="0"/>
              <a:t>int</a:t>
            </a:r>
            <a:r>
              <a:rPr lang="en-US" dirty="0" smtClean="0"/>
              <a:t> d){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num</a:t>
            </a:r>
            <a:r>
              <a:rPr lang="en-US" dirty="0" smtClean="0"/>
              <a:t> = n;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denum</a:t>
            </a:r>
            <a:r>
              <a:rPr lang="en-US" dirty="0" smtClean="0"/>
              <a:t> = d;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842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18</Words>
  <Application>Microsoft Office PowerPoint</Application>
  <PresentationFormat>Custom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crocodoc-oaNTDU-inv-f317</vt:lpstr>
      <vt:lpstr>crocodoc-oaNTDU-inv-f321</vt:lpstr>
      <vt:lpstr>crocodoc-oaNTDU-inv-f324</vt:lpstr>
      <vt:lpstr>crocodoc-oaNTDU-inv-f326</vt:lpstr>
      <vt:lpstr>DejaVu Sans</vt:lpstr>
      <vt:lpstr>StarSymbol</vt:lpstr>
      <vt:lpstr>Times New Roman</vt:lpstr>
      <vt:lpstr>Office Theme</vt:lpstr>
      <vt:lpstr>Office Theme</vt:lpstr>
      <vt:lpstr>PowerPoint Presentation</vt:lpstr>
      <vt:lpstr>PowerPoint Presentation</vt:lpstr>
      <vt:lpstr>Example</vt:lpstr>
      <vt:lpstr>Example Cont</vt:lpstr>
      <vt:lpstr>Example Cont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Abel Alvarez</dc:creator>
  <cp:lastModifiedBy>Abel Alvarez</cp:lastModifiedBy>
  <cp:revision>10</cp:revision>
  <dcterms:modified xsi:type="dcterms:W3CDTF">2015-03-17T03:50:37Z</dcterms:modified>
</cp:coreProperties>
</file>