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58" r:id="rId5"/>
    <p:sldId id="264" r:id="rId6"/>
    <p:sldId id="261" r:id="rId7"/>
    <p:sldId id="260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87" r:id="rId17"/>
    <p:sldId id="306" r:id="rId18"/>
    <p:sldId id="273" r:id="rId19"/>
    <p:sldId id="274" r:id="rId20"/>
    <p:sldId id="275" r:id="rId21"/>
    <p:sldId id="276" r:id="rId22"/>
    <p:sldId id="307" r:id="rId23"/>
    <p:sldId id="308" r:id="rId24"/>
    <p:sldId id="288" r:id="rId25"/>
    <p:sldId id="281" r:id="rId26"/>
    <p:sldId id="282" r:id="rId27"/>
    <p:sldId id="312" r:id="rId28"/>
    <p:sldId id="309" r:id="rId29"/>
    <p:sldId id="310" r:id="rId30"/>
    <p:sldId id="313" r:id="rId31"/>
    <p:sldId id="311" r:id="rId32"/>
    <p:sldId id="284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8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9/9/12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  <a:endParaRPr lang="en-US" dirty="0" smtClean="0"/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</a:t>
            </a:r>
            <a:r>
              <a:rPr lang="en-US" dirty="0" smtClean="0"/>
              <a:t>e is union and union is commutative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</a:t>
            </a:r>
            <a:r>
              <a:rPr lang="en-US" dirty="0" smtClean="0"/>
              <a:t>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(picture)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not RYW.  </a:t>
            </a:r>
            <a:endParaRPr lang="en-US" dirty="0"/>
          </a:p>
          <a:p>
            <a:r>
              <a:rPr lang="en-US" dirty="0" smtClean="0"/>
              <a:t>Write divergence (concurrent updates)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We’ll focus on the latter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1261</Words>
  <Application>Microsoft Macintosh PowerPoint</Application>
  <PresentationFormat>On-screen Show (4:3)</PresentationFormat>
  <Paragraphs>339</Paragraphs>
  <Slides>50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Distributed Programming and Consistency: Principles and Practice</vt:lpstr>
      <vt:lpstr>Part I: Principles</vt:lpstr>
      <vt:lpstr>Motivation</vt:lpstr>
      <vt:lpstr>Context: replicated distributed systems </vt:lpstr>
      <vt:lpstr>Context: replicated distributed systems </vt:lpstr>
      <vt:lpstr>Context: replicated distributed systems </vt:lpstr>
      <vt:lpstr>Context: replicated distributed systems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54</cp:revision>
  <dcterms:created xsi:type="dcterms:W3CDTF">2012-09-07T20:58:11Z</dcterms:created>
  <dcterms:modified xsi:type="dcterms:W3CDTF">2012-09-12T05:25:52Z</dcterms:modified>
</cp:coreProperties>
</file>