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Distributed Programming and Consistency: Principles and Practice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Neil Conway</cp:lastModifiedBy>
  <cp:revision>2</cp:revision>
  <dcterms:created xsi:type="dcterms:W3CDTF">2012-09-07T20:58:11Z</dcterms:created>
  <dcterms:modified xsi:type="dcterms:W3CDTF">2012-09-07T20:59:38Z</dcterms:modified>
</cp:coreProperties>
</file>