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9" r:id="rId4"/>
    <p:sldId id="258" r:id="rId5"/>
    <p:sldId id="322" r:id="rId6"/>
    <p:sldId id="264" r:id="rId7"/>
    <p:sldId id="261" r:id="rId8"/>
    <p:sldId id="320" r:id="rId9"/>
    <p:sldId id="260" r:id="rId10"/>
    <p:sldId id="324" r:id="rId11"/>
    <p:sldId id="325" r:id="rId12"/>
    <p:sldId id="326" r:id="rId13"/>
    <p:sldId id="262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87" r:id="rId22"/>
    <p:sldId id="306" r:id="rId23"/>
    <p:sldId id="327" r:id="rId24"/>
    <p:sldId id="328" r:id="rId25"/>
    <p:sldId id="318" r:id="rId26"/>
    <p:sldId id="273" r:id="rId27"/>
    <p:sldId id="274" r:id="rId28"/>
    <p:sldId id="275" r:id="rId29"/>
    <p:sldId id="276" r:id="rId30"/>
    <p:sldId id="307" r:id="rId31"/>
    <p:sldId id="308" r:id="rId32"/>
    <p:sldId id="288" r:id="rId33"/>
    <p:sldId id="281" r:id="rId34"/>
    <p:sldId id="282" r:id="rId35"/>
    <p:sldId id="312" r:id="rId36"/>
    <p:sldId id="309" r:id="rId37"/>
    <p:sldId id="310" r:id="rId38"/>
    <p:sldId id="313" r:id="rId39"/>
    <p:sldId id="311" r:id="rId40"/>
    <p:sldId id="284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286" r:id="rId59"/>
    <p:sldId id="314" r:id="rId60"/>
    <p:sldId id="317" r:id="rId61"/>
    <p:sldId id="316" r:id="rId62"/>
    <p:sldId id="315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dirty="0" smtClean="0"/>
              <a:t>Determinism is compositional: two deterministic systems glued together make a deterministic system</a:t>
            </a:r>
          </a:p>
          <a:p>
            <a:r>
              <a:rPr lang="en-US" dirty="0" smtClean="0"/>
              <a:t>Convergence is not compositional: two convergent systems glued together do not necessarily make a convergent system (</a:t>
            </a:r>
            <a:r>
              <a:rPr lang="en-US" dirty="0" err="1" smtClean="0"/>
              <a:t>eg</a:t>
            </a:r>
            <a:r>
              <a:rPr lang="en-US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</a:t>
            </a:r>
            <a:r>
              <a:rPr lang="en-US" smtClean="0"/>
              <a:t>given lattice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</a:t>
            </a:r>
            <a:r>
              <a:rPr lang="en-US" dirty="0" smtClean="0"/>
              <a:t>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 don’t care if you’re wrong as long as you’re </a:t>
            </a:r>
            <a:r>
              <a:rPr lang="en-US" sz="2800" i="1" dirty="0" smtClean="0"/>
              <a:t>consistent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not RYW.  </a:t>
            </a:r>
            <a:endParaRPr lang="en-US" dirty="0"/>
          </a:p>
          <a:p>
            <a:r>
              <a:rPr lang="en-US" dirty="0" smtClean="0"/>
              <a:t>Write divergence (concurrent updates)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We’ll focus on the latter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1860</Words>
  <Application>Microsoft Macintosh PowerPoint</Application>
  <PresentationFormat>On-screen Show (4:3)</PresentationFormat>
  <Paragraphs>473</Paragraphs>
  <Slides>62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Context: replicated distributed systems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70</cp:revision>
  <dcterms:created xsi:type="dcterms:W3CDTF">2012-09-07T20:58:11Z</dcterms:created>
  <dcterms:modified xsi:type="dcterms:W3CDTF">2012-09-30T18:51:25Z</dcterms:modified>
</cp:coreProperties>
</file>