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57" r:id="rId2"/>
    <p:sldId id="258" r:id="rId3"/>
    <p:sldId id="270" r:id="rId4"/>
    <p:sldId id="278" r:id="rId5"/>
    <p:sldId id="271" r:id="rId6"/>
    <p:sldId id="272" r:id="rId7"/>
    <p:sldId id="274" r:id="rId8"/>
    <p:sldId id="275" r:id="rId9"/>
    <p:sldId id="276" r:id="rId10"/>
    <p:sldId id="277" r:id="rId11"/>
    <p:sldId id="269" r:id="rId12"/>
  </p:sldIdLst>
  <p:sldSz cx="8229600" cy="6172200"/>
  <p:notesSz cx="6858000" cy="9144000"/>
  <p:defaultTextStyle>
    <a:defPPr>
      <a:defRPr lang="en-US"/>
    </a:defPPr>
    <a:lvl1pPr marL="0" algn="l" defTabSz="822960" rtl="0" eaLnBrk="1" latinLnBrk="0" hangingPunct="1">
      <a:defRPr sz="1620" kern="1200">
        <a:solidFill>
          <a:schemeClr val="tx1"/>
        </a:solidFill>
        <a:latin typeface="+mn-lt"/>
        <a:ea typeface="+mn-ea"/>
        <a:cs typeface="+mn-cs"/>
      </a:defRPr>
    </a:lvl1pPr>
    <a:lvl2pPr marL="411480" algn="l" defTabSz="822960" rtl="0" eaLnBrk="1" latinLnBrk="0" hangingPunct="1">
      <a:defRPr sz="1620" kern="1200">
        <a:solidFill>
          <a:schemeClr val="tx1"/>
        </a:solidFill>
        <a:latin typeface="+mn-lt"/>
        <a:ea typeface="+mn-ea"/>
        <a:cs typeface="+mn-cs"/>
      </a:defRPr>
    </a:lvl2pPr>
    <a:lvl3pPr marL="822960" algn="l" defTabSz="822960" rtl="0" eaLnBrk="1" latinLnBrk="0" hangingPunct="1">
      <a:defRPr sz="1620" kern="1200">
        <a:solidFill>
          <a:schemeClr val="tx1"/>
        </a:solidFill>
        <a:latin typeface="+mn-lt"/>
        <a:ea typeface="+mn-ea"/>
        <a:cs typeface="+mn-cs"/>
      </a:defRPr>
    </a:lvl3pPr>
    <a:lvl4pPr marL="1234440" algn="l" defTabSz="822960" rtl="0" eaLnBrk="1" latinLnBrk="0" hangingPunct="1">
      <a:defRPr sz="1620" kern="1200">
        <a:solidFill>
          <a:schemeClr val="tx1"/>
        </a:solidFill>
        <a:latin typeface="+mn-lt"/>
        <a:ea typeface="+mn-ea"/>
        <a:cs typeface="+mn-cs"/>
      </a:defRPr>
    </a:lvl4pPr>
    <a:lvl5pPr marL="1645920" algn="l" defTabSz="822960" rtl="0" eaLnBrk="1" latinLnBrk="0" hangingPunct="1">
      <a:defRPr sz="1620" kern="1200">
        <a:solidFill>
          <a:schemeClr val="tx1"/>
        </a:solidFill>
        <a:latin typeface="+mn-lt"/>
        <a:ea typeface="+mn-ea"/>
        <a:cs typeface="+mn-cs"/>
      </a:defRPr>
    </a:lvl5pPr>
    <a:lvl6pPr marL="2057400" algn="l" defTabSz="822960" rtl="0" eaLnBrk="1" latinLnBrk="0" hangingPunct="1">
      <a:defRPr sz="1620" kern="1200">
        <a:solidFill>
          <a:schemeClr val="tx1"/>
        </a:solidFill>
        <a:latin typeface="+mn-lt"/>
        <a:ea typeface="+mn-ea"/>
        <a:cs typeface="+mn-cs"/>
      </a:defRPr>
    </a:lvl6pPr>
    <a:lvl7pPr marL="2468880" algn="l" defTabSz="822960" rtl="0" eaLnBrk="1" latinLnBrk="0" hangingPunct="1">
      <a:defRPr sz="1620" kern="1200">
        <a:solidFill>
          <a:schemeClr val="tx1"/>
        </a:solidFill>
        <a:latin typeface="+mn-lt"/>
        <a:ea typeface="+mn-ea"/>
        <a:cs typeface="+mn-cs"/>
      </a:defRPr>
    </a:lvl7pPr>
    <a:lvl8pPr marL="2880360" algn="l" defTabSz="822960" rtl="0" eaLnBrk="1" latinLnBrk="0" hangingPunct="1">
      <a:defRPr sz="1620" kern="1200">
        <a:solidFill>
          <a:schemeClr val="tx1"/>
        </a:solidFill>
        <a:latin typeface="+mn-lt"/>
        <a:ea typeface="+mn-ea"/>
        <a:cs typeface="+mn-cs"/>
      </a:defRPr>
    </a:lvl8pPr>
    <a:lvl9pPr marL="3291840" algn="l" defTabSz="822960" rtl="0" eaLnBrk="1" latinLnBrk="0" hangingPunct="1">
      <a:defRPr sz="162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6300"/>
    <a:srgbClr val="08552B"/>
    <a:srgbClr val="11B35A"/>
    <a:srgbClr val="0B7B3E"/>
    <a:srgbClr val="0A7038"/>
    <a:srgbClr val="0C8241"/>
    <a:srgbClr val="0FA151"/>
    <a:srgbClr val="0B773C"/>
    <a:srgbClr val="76B900"/>
    <a:srgbClr val="6F6F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65276" autoAdjust="0"/>
  </p:normalViewPr>
  <p:slideViewPr>
    <p:cSldViewPr snapToGrid="0">
      <p:cViewPr varScale="1">
        <p:scale>
          <a:sx n="116" d="100"/>
          <a:sy n="116" d="100"/>
        </p:scale>
        <p:origin x="-1280" y="-96"/>
      </p:cViewPr>
      <p:guideLst>
        <p:guide orient="horz" pos="1944"/>
        <p:guide pos="259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4C2BE5-3D4B-374D-B30D-FFBF4C55F70F}" type="datetimeFigureOut">
              <a:rPr lang="en-US" smtClean="0"/>
              <a:pPr/>
              <a:t>4/2/16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33313A-8B85-3145-833F-D82D710FA187}" type="slidenum">
              <a:rPr lang="en-US" smtClean="0"/>
              <a:pPr/>
              <a:t>‹#›</a:t>
            </a:fld>
            <a:endParaRPr lang="en-US"/>
          </a:p>
        </p:txBody>
      </p:sp>
    </p:spTree>
    <p:extLst>
      <p:ext uri="{BB962C8B-B14F-4D97-AF65-F5344CB8AC3E}">
        <p14:creationId xmlns:p14="http://schemas.microsoft.com/office/powerpoint/2010/main" val="108273088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Convolution masks can also be used to blur images</a:t>
            </a:r>
          </a:p>
          <a:p>
            <a:pPr marL="171450" indent="-171450">
              <a:buFont typeface="Arial"/>
              <a:buChar char="•"/>
            </a:pPr>
            <a:r>
              <a:rPr lang="en-US" dirty="0" smtClean="0"/>
              <a:t>Here is an averaging convolution mask.  This mask essentially computes the average</a:t>
            </a:r>
            <a:r>
              <a:rPr lang="en-US" baseline="0" dirty="0" smtClean="0"/>
              <a:t> value around a neighboring pixel and uses that average value as the new pixel value</a:t>
            </a:r>
          </a:p>
          <a:p>
            <a:pPr marL="171450" indent="-171450">
              <a:buFont typeface="Arial"/>
              <a:buChar char="•"/>
            </a:pPr>
            <a:r>
              <a:rPr lang="en-US" baseline="0" dirty="0" smtClean="0"/>
              <a:t>The effect of this is to smooth out the image.  If the image has some speckled noise, it is sometimes useful to apply a blurring filter to the image before performing other processing</a:t>
            </a:r>
            <a:endParaRPr lang="en-US" dirty="0"/>
          </a:p>
        </p:txBody>
      </p:sp>
      <p:sp>
        <p:nvSpPr>
          <p:cNvPr id="4" name="Slide Number Placeholder 3"/>
          <p:cNvSpPr>
            <a:spLocks noGrp="1"/>
          </p:cNvSpPr>
          <p:nvPr>
            <p:ph type="sldNum" sz="quarter" idx="10"/>
          </p:nvPr>
        </p:nvSpPr>
        <p:spPr/>
        <p:txBody>
          <a:bodyPr/>
          <a:lstStyle/>
          <a:p>
            <a:fld id="{0133313A-8B85-3145-833F-D82D710FA187}" type="slidenum">
              <a:rPr lang="en-US" smtClean="0"/>
              <a:pPr/>
              <a:t>2</a:t>
            </a:fld>
            <a:endParaRPr lang="en-US"/>
          </a:p>
        </p:txBody>
      </p:sp>
    </p:spTree>
    <p:extLst>
      <p:ext uri="{BB962C8B-B14F-4D97-AF65-F5344CB8AC3E}">
        <p14:creationId xmlns:p14="http://schemas.microsoft.com/office/powerpoint/2010/main" val="2290313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A Gaussian</a:t>
            </a:r>
            <a:r>
              <a:rPr lang="en-US" baseline="0" dirty="0" smtClean="0"/>
              <a:t> blurring filter is similar to the averaging filter except that the center pixel is weight heavier.</a:t>
            </a:r>
          </a:p>
          <a:p>
            <a:pPr marL="171450" indent="-171450">
              <a:buFont typeface="Arial"/>
              <a:buChar char="•"/>
            </a:pPr>
            <a:r>
              <a:rPr lang="en-US" baseline="0" dirty="0" smtClean="0"/>
              <a:t>This type of filter is good for removing Gaussian noise from an image.</a:t>
            </a:r>
            <a:endParaRPr lang="en-US" dirty="0"/>
          </a:p>
        </p:txBody>
      </p:sp>
      <p:sp>
        <p:nvSpPr>
          <p:cNvPr id="4" name="Slide Number Placeholder 3"/>
          <p:cNvSpPr>
            <a:spLocks noGrp="1"/>
          </p:cNvSpPr>
          <p:nvPr>
            <p:ph type="sldNum" sz="quarter" idx="10"/>
          </p:nvPr>
        </p:nvSpPr>
        <p:spPr/>
        <p:txBody>
          <a:bodyPr/>
          <a:lstStyle/>
          <a:p>
            <a:fld id="{0133313A-8B85-3145-833F-D82D710FA187}" type="slidenum">
              <a:rPr lang="en-US" smtClean="0"/>
              <a:pPr/>
              <a:t>3</a:t>
            </a:fld>
            <a:endParaRPr lang="en-US"/>
          </a:p>
        </p:txBody>
      </p:sp>
    </p:spTree>
    <p:extLst>
      <p:ext uri="{BB962C8B-B14F-4D97-AF65-F5344CB8AC3E}">
        <p14:creationId xmlns:p14="http://schemas.microsoft.com/office/powerpoint/2010/main" val="2133049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err="1" smtClean="0"/>
              <a:t>Thresholding</a:t>
            </a:r>
            <a:r>
              <a:rPr lang="en-US" dirty="0" smtClean="0"/>
              <a:t> is the</a:t>
            </a:r>
            <a:r>
              <a:rPr lang="en-US" baseline="0" dirty="0" smtClean="0"/>
              <a:t> process of converting a </a:t>
            </a:r>
            <a:r>
              <a:rPr lang="en-US" baseline="0" dirty="0" err="1" smtClean="0"/>
              <a:t>grayscale</a:t>
            </a:r>
            <a:r>
              <a:rPr lang="en-US" baseline="0" dirty="0" smtClean="0"/>
              <a:t> image into a binary image</a:t>
            </a:r>
          </a:p>
          <a:p>
            <a:pPr marL="171450" indent="-171450">
              <a:buFont typeface="Arial"/>
              <a:buChar char="•"/>
            </a:pPr>
            <a:r>
              <a:rPr lang="en-US" baseline="0" dirty="0" smtClean="0"/>
              <a:t>Each </a:t>
            </a:r>
            <a:r>
              <a:rPr lang="en-US" baseline="0" dirty="0" err="1" smtClean="0"/>
              <a:t>grayscale</a:t>
            </a:r>
            <a:r>
              <a:rPr lang="en-US" baseline="0" dirty="0" smtClean="0"/>
              <a:t> pixel is a single 8-bit value and the value needs to be converted into either 1 or a 0</a:t>
            </a:r>
          </a:p>
          <a:p>
            <a:pPr marL="171450" indent="-171450">
              <a:buFont typeface="Arial"/>
              <a:buChar char="•"/>
            </a:pPr>
            <a:r>
              <a:rPr lang="en-US" baseline="0" dirty="0" smtClean="0"/>
              <a:t>The process then is to compare the pixel value against a constant (the threshold) and if the pixel value is equal to or above the threshold, then the pixel is set to 1 in the binary image</a:t>
            </a:r>
          </a:p>
          <a:p>
            <a:pPr marL="171450" indent="-171450">
              <a:buFont typeface="Arial"/>
              <a:buChar char="•"/>
            </a:pPr>
            <a:r>
              <a:rPr lang="en-US" baseline="0" dirty="0" smtClean="0"/>
              <a:t>If the pixel value is below the threshold, then the pixel value is set to 0</a:t>
            </a:r>
          </a:p>
          <a:p>
            <a:pPr marL="171450" indent="-171450">
              <a:buFont typeface="Arial"/>
              <a:buChar char="•"/>
            </a:pPr>
            <a:r>
              <a:rPr lang="en-US" baseline="0" dirty="0" smtClean="0"/>
              <a:t>There are various techniques to pick the threshold value and it often depends on what features you are trying to extract from the </a:t>
            </a:r>
            <a:r>
              <a:rPr lang="en-US" baseline="0" dirty="0" err="1" smtClean="0"/>
              <a:t>grayscale</a:t>
            </a:r>
            <a:r>
              <a:rPr lang="en-US" baseline="0" dirty="0" smtClean="0"/>
              <a:t> image</a:t>
            </a:r>
            <a:endParaRPr lang="en-US" dirty="0"/>
          </a:p>
        </p:txBody>
      </p:sp>
      <p:sp>
        <p:nvSpPr>
          <p:cNvPr id="4" name="Slide Number Placeholder 3"/>
          <p:cNvSpPr>
            <a:spLocks noGrp="1"/>
          </p:cNvSpPr>
          <p:nvPr>
            <p:ph type="sldNum" sz="quarter" idx="10"/>
          </p:nvPr>
        </p:nvSpPr>
        <p:spPr/>
        <p:txBody>
          <a:bodyPr/>
          <a:lstStyle/>
          <a:p>
            <a:fld id="{0133313A-8B85-3145-833F-D82D710FA187}" type="slidenum">
              <a:rPr lang="en-US" smtClean="0"/>
              <a:pPr/>
              <a:t>4</a:t>
            </a:fld>
            <a:endParaRPr lang="en-US"/>
          </a:p>
        </p:txBody>
      </p:sp>
    </p:spTree>
    <p:extLst>
      <p:ext uri="{BB962C8B-B14F-4D97-AF65-F5344CB8AC3E}">
        <p14:creationId xmlns:p14="http://schemas.microsoft.com/office/powerpoint/2010/main" val="175291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Once</a:t>
            </a:r>
            <a:r>
              <a:rPr lang="en-US" baseline="0" dirty="0" smtClean="0"/>
              <a:t> edges have been extracted from an image, it is possible to extract candidate lines that represent those edges.  These lines are equations that represent the edge location and angle.</a:t>
            </a:r>
          </a:p>
          <a:p>
            <a:pPr marL="171450" indent="-171450">
              <a:buFont typeface="Arial"/>
              <a:buChar char="•"/>
            </a:pPr>
            <a:r>
              <a:rPr lang="en-US" baseline="0" dirty="0" smtClean="0"/>
              <a:t>The Hough transform is an algorithm that is used to find these lines</a:t>
            </a:r>
            <a:endParaRPr lang="en-US" dirty="0"/>
          </a:p>
        </p:txBody>
      </p:sp>
      <p:sp>
        <p:nvSpPr>
          <p:cNvPr id="4" name="Slide Number Placeholder 3"/>
          <p:cNvSpPr>
            <a:spLocks noGrp="1"/>
          </p:cNvSpPr>
          <p:nvPr>
            <p:ph type="sldNum" sz="quarter" idx="10"/>
          </p:nvPr>
        </p:nvSpPr>
        <p:spPr/>
        <p:txBody>
          <a:bodyPr/>
          <a:lstStyle/>
          <a:p>
            <a:fld id="{0133313A-8B85-3145-833F-D82D710FA187}" type="slidenum">
              <a:rPr lang="en-US" smtClean="0"/>
              <a:pPr/>
              <a:t>5</a:t>
            </a:fld>
            <a:endParaRPr lang="en-US"/>
          </a:p>
        </p:txBody>
      </p:sp>
    </p:spTree>
    <p:extLst>
      <p:ext uri="{BB962C8B-B14F-4D97-AF65-F5344CB8AC3E}">
        <p14:creationId xmlns:p14="http://schemas.microsoft.com/office/powerpoint/2010/main" val="3217948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In Cartesian space, lines can be represented with the equation y=</a:t>
            </a:r>
            <a:r>
              <a:rPr lang="en-US" dirty="0" err="1" smtClean="0"/>
              <a:t>mx+b</a:t>
            </a:r>
            <a:endParaRPr lang="en-US" dirty="0" smtClean="0"/>
          </a:p>
          <a:p>
            <a:pPr marL="171450" indent="-171450">
              <a:buFont typeface="Arial"/>
              <a:buChar char="•"/>
            </a:pPr>
            <a:r>
              <a:rPr lang="en-US" dirty="0" smtClean="0"/>
              <a:t>The Hough transform converts lines</a:t>
            </a:r>
            <a:r>
              <a:rPr lang="en-US" baseline="0" dirty="0" smtClean="0"/>
              <a:t> from Cartesian space</a:t>
            </a:r>
            <a:r>
              <a:rPr lang="en-US" dirty="0" smtClean="0"/>
              <a:t> into a Hough space represented by r and theta</a:t>
            </a:r>
          </a:p>
          <a:p>
            <a:pPr marL="171450" indent="-171450">
              <a:buFont typeface="Arial"/>
              <a:buChar char="•"/>
            </a:pPr>
            <a:r>
              <a:rPr lang="en-US" dirty="0" smtClean="0"/>
              <a:t>Theta represent the angle of a line segment from the origin that is normal to the line</a:t>
            </a:r>
          </a:p>
          <a:p>
            <a:pPr marL="171450" indent="-171450">
              <a:buFont typeface="Arial"/>
              <a:buChar char="•"/>
            </a:pPr>
            <a:r>
              <a:rPr lang="en-US" dirty="0" smtClean="0"/>
              <a:t>R is the length</a:t>
            </a:r>
            <a:r>
              <a:rPr lang="en-US" baseline="0" dirty="0" smtClean="0"/>
              <a:t> of the line segment from the origin to the line</a:t>
            </a:r>
            <a:endParaRPr lang="en-US" dirty="0"/>
          </a:p>
        </p:txBody>
      </p:sp>
      <p:sp>
        <p:nvSpPr>
          <p:cNvPr id="4" name="Slide Number Placeholder 3"/>
          <p:cNvSpPr>
            <a:spLocks noGrp="1"/>
          </p:cNvSpPr>
          <p:nvPr>
            <p:ph type="sldNum" sz="quarter" idx="10"/>
          </p:nvPr>
        </p:nvSpPr>
        <p:spPr/>
        <p:txBody>
          <a:bodyPr/>
          <a:lstStyle/>
          <a:p>
            <a:fld id="{0133313A-8B85-3145-833F-D82D710FA187}" type="slidenum">
              <a:rPr lang="en-US" smtClean="0"/>
              <a:pPr/>
              <a:t>6</a:t>
            </a:fld>
            <a:endParaRPr lang="en-US"/>
          </a:p>
        </p:txBody>
      </p:sp>
    </p:spTree>
    <p:extLst>
      <p:ext uri="{BB962C8B-B14F-4D97-AF65-F5344CB8AC3E}">
        <p14:creationId xmlns:p14="http://schemas.microsoft.com/office/powerpoint/2010/main" val="25235898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Each potential</a:t>
            </a:r>
            <a:r>
              <a:rPr lang="en-US" baseline="0" dirty="0" smtClean="0"/>
              <a:t> line in an image running through a point (</a:t>
            </a:r>
            <a:r>
              <a:rPr lang="en-US" baseline="0" dirty="0" err="1" smtClean="0"/>
              <a:t>x,y</a:t>
            </a:r>
            <a:r>
              <a:rPr lang="en-US" baseline="0" dirty="0" smtClean="0"/>
              <a:t>) in the corresponding space has a corresponding point in the (</a:t>
            </a:r>
            <a:r>
              <a:rPr lang="en-US" baseline="0" dirty="0" err="1" smtClean="0"/>
              <a:t>r,theta</a:t>
            </a:r>
            <a:r>
              <a:rPr lang="en-US" baseline="0" dirty="0" smtClean="0"/>
              <a:t>) space.  Each line in the Cartesian space is a point in the Hough space.</a:t>
            </a:r>
          </a:p>
          <a:p>
            <a:pPr marL="171450" indent="-171450">
              <a:buFont typeface="Arial"/>
              <a:buChar char="•"/>
            </a:pPr>
            <a:r>
              <a:rPr lang="en-US" baseline="0" dirty="0" smtClean="0"/>
              <a:t>If you plot all the (</a:t>
            </a:r>
            <a:r>
              <a:rPr lang="en-US" baseline="0" dirty="0" err="1" smtClean="0"/>
              <a:t>r,theta</a:t>
            </a:r>
            <a:r>
              <a:rPr lang="en-US" baseline="0" dirty="0" smtClean="0"/>
              <a:t>) values for a given point in Cartesian space, this turns into a curve in the Hough space</a:t>
            </a:r>
          </a:p>
          <a:p>
            <a:pPr marL="171450" indent="-171450">
              <a:buFont typeface="Arial"/>
              <a:buChar char="•"/>
            </a:pPr>
            <a:r>
              <a:rPr lang="en-US" baseline="0" dirty="0" smtClean="0"/>
              <a:t>Wherever several curves intersect in the Hough space, this is a potential line in the original image</a:t>
            </a:r>
          </a:p>
        </p:txBody>
      </p:sp>
      <p:sp>
        <p:nvSpPr>
          <p:cNvPr id="4" name="Slide Number Placeholder 3"/>
          <p:cNvSpPr>
            <a:spLocks noGrp="1"/>
          </p:cNvSpPr>
          <p:nvPr>
            <p:ph type="sldNum" sz="quarter" idx="10"/>
          </p:nvPr>
        </p:nvSpPr>
        <p:spPr/>
        <p:txBody>
          <a:bodyPr/>
          <a:lstStyle/>
          <a:p>
            <a:fld id="{0133313A-8B85-3145-833F-D82D710FA187}" type="slidenum">
              <a:rPr lang="en-US" smtClean="0"/>
              <a:pPr/>
              <a:t>7</a:t>
            </a:fld>
            <a:endParaRPr lang="en-US"/>
          </a:p>
        </p:txBody>
      </p:sp>
    </p:spTree>
    <p:extLst>
      <p:ext uri="{BB962C8B-B14F-4D97-AF65-F5344CB8AC3E}">
        <p14:creationId xmlns:p14="http://schemas.microsoft.com/office/powerpoint/2010/main" val="3610939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The image on the left shows the curves in Hough space.  Each</a:t>
            </a:r>
            <a:r>
              <a:rPr lang="en-US" baseline="0" dirty="0" smtClean="0"/>
              <a:t> curve represents all possible lines running through a particular point (</a:t>
            </a:r>
            <a:r>
              <a:rPr lang="en-US" baseline="0" dirty="0" err="1" smtClean="0"/>
              <a:t>x,y</a:t>
            </a:r>
            <a:r>
              <a:rPr lang="en-US" baseline="0" dirty="0" smtClean="0"/>
              <a:t>) in the Cartesian space.</a:t>
            </a:r>
          </a:p>
          <a:p>
            <a:pPr marL="171450" indent="-171450">
              <a:buFont typeface="Arial"/>
              <a:buChar char="•"/>
            </a:pPr>
            <a:r>
              <a:rPr lang="en-US" baseline="0" dirty="0" smtClean="0"/>
              <a:t>The curves are emphasize in the image on the right for better visibility.</a:t>
            </a:r>
          </a:p>
          <a:p>
            <a:pPr marL="171450" indent="-171450">
              <a:buFont typeface="Arial"/>
              <a:buChar char="•"/>
            </a:pPr>
            <a:r>
              <a:rPr lang="en-US" baseline="0" dirty="0" smtClean="0"/>
              <a:t>On the left image, you can see where the curves intersect.  These show up as brighter points.  These are locations in Hough space where multiple points have the same (</a:t>
            </a:r>
            <a:r>
              <a:rPr lang="en-US" baseline="0" dirty="0" err="1" smtClean="0"/>
              <a:t>r,theta</a:t>
            </a:r>
            <a:r>
              <a:rPr lang="en-US" baseline="0" dirty="0" smtClean="0"/>
              <a:t>) in Hough space and they are potentially points on the same line.</a:t>
            </a:r>
          </a:p>
          <a:p>
            <a:pPr marL="171450" indent="-171450">
              <a:buFont typeface="Arial"/>
              <a:buChar char="•"/>
            </a:pPr>
            <a:r>
              <a:rPr lang="en-US" baseline="0" dirty="0" smtClean="0"/>
              <a:t>By </a:t>
            </a:r>
            <a:r>
              <a:rPr lang="en-US" baseline="0" dirty="0" err="1" smtClean="0"/>
              <a:t>thresholding</a:t>
            </a:r>
            <a:r>
              <a:rPr lang="en-US" baseline="0" dirty="0" smtClean="0"/>
              <a:t> the image on the left, you can obtain a set of points which represent lines in the original image.</a:t>
            </a:r>
            <a:endParaRPr lang="en-US" dirty="0"/>
          </a:p>
        </p:txBody>
      </p:sp>
      <p:sp>
        <p:nvSpPr>
          <p:cNvPr id="4" name="Slide Number Placeholder 3"/>
          <p:cNvSpPr>
            <a:spLocks noGrp="1"/>
          </p:cNvSpPr>
          <p:nvPr>
            <p:ph type="sldNum" sz="quarter" idx="10"/>
          </p:nvPr>
        </p:nvSpPr>
        <p:spPr/>
        <p:txBody>
          <a:bodyPr/>
          <a:lstStyle/>
          <a:p>
            <a:fld id="{0133313A-8B85-3145-833F-D82D710FA187}" type="slidenum">
              <a:rPr lang="en-US" smtClean="0"/>
              <a:pPr/>
              <a:t>8</a:t>
            </a:fld>
            <a:endParaRPr lang="en-US"/>
          </a:p>
        </p:txBody>
      </p:sp>
    </p:spTree>
    <p:extLst>
      <p:ext uri="{BB962C8B-B14F-4D97-AF65-F5344CB8AC3E}">
        <p14:creationId xmlns:p14="http://schemas.microsoft.com/office/powerpoint/2010/main" val="1654022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The image on the left shows</a:t>
            </a:r>
            <a:r>
              <a:rPr lang="en-US" baseline="0" dirty="0" smtClean="0"/>
              <a:t> edges that were detected from an edge detector operation.</a:t>
            </a:r>
          </a:p>
          <a:p>
            <a:pPr marL="171450" indent="-171450">
              <a:buFont typeface="Arial"/>
              <a:buChar char="•"/>
            </a:pPr>
            <a:r>
              <a:rPr lang="en-US" baseline="0" dirty="0" smtClean="0"/>
              <a:t>The image on the right shows the potential lines that were extracted using the Hough transform.</a:t>
            </a:r>
            <a:endParaRPr lang="en-US" dirty="0"/>
          </a:p>
        </p:txBody>
      </p:sp>
      <p:sp>
        <p:nvSpPr>
          <p:cNvPr id="4" name="Slide Number Placeholder 3"/>
          <p:cNvSpPr>
            <a:spLocks noGrp="1"/>
          </p:cNvSpPr>
          <p:nvPr>
            <p:ph type="sldNum" sz="quarter" idx="10"/>
          </p:nvPr>
        </p:nvSpPr>
        <p:spPr/>
        <p:txBody>
          <a:bodyPr/>
          <a:lstStyle/>
          <a:p>
            <a:fld id="{0133313A-8B85-3145-833F-D82D710FA187}" type="slidenum">
              <a:rPr lang="en-US" smtClean="0"/>
              <a:pPr/>
              <a:t>9</a:t>
            </a:fld>
            <a:endParaRPr lang="en-US"/>
          </a:p>
        </p:txBody>
      </p:sp>
    </p:spTree>
    <p:extLst>
      <p:ext uri="{BB962C8B-B14F-4D97-AF65-F5344CB8AC3E}">
        <p14:creationId xmlns:p14="http://schemas.microsoft.com/office/powerpoint/2010/main" val="4005764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The Hough transform has its advantages and disadvantages</a:t>
            </a:r>
          </a:p>
          <a:p>
            <a:pPr marL="171450" indent="-171450">
              <a:buFont typeface="Arial"/>
              <a:buChar char="•"/>
            </a:pPr>
            <a:r>
              <a:rPr lang="en-US" dirty="0" smtClean="0"/>
              <a:t>The</a:t>
            </a:r>
            <a:r>
              <a:rPr lang="en-US" baseline="0" dirty="0" smtClean="0"/>
              <a:t> advantages of the transform are that is can tolerate gaps that were detected using an edge detector.  If there are gaps, there are still points that will map to the same (</a:t>
            </a:r>
            <a:r>
              <a:rPr lang="en-US" baseline="0" dirty="0" err="1" smtClean="0"/>
              <a:t>r,theta</a:t>
            </a:r>
            <a:r>
              <a:rPr lang="en-US" baseline="0" dirty="0" smtClean="0"/>
              <a:t>) line description.</a:t>
            </a:r>
          </a:p>
          <a:p>
            <a:pPr marL="171450" indent="-171450">
              <a:buFont typeface="Arial"/>
              <a:buChar char="•"/>
            </a:pPr>
            <a:r>
              <a:rPr lang="en-US" baseline="0" dirty="0" smtClean="0"/>
              <a:t>Also, if there is noise in the edge detection stage, the Hough transform is relatively unaffected by the noise</a:t>
            </a:r>
          </a:p>
          <a:p>
            <a:pPr marL="171450" indent="-171450">
              <a:buFont typeface="Arial"/>
              <a:buChar char="•"/>
            </a:pPr>
            <a:r>
              <a:rPr lang="en-US" baseline="0" dirty="0" smtClean="0"/>
              <a:t>The primary disadvantage is the amount of computation necessary for the Hough transform</a:t>
            </a:r>
            <a:endParaRPr lang="en-US" dirty="0"/>
          </a:p>
        </p:txBody>
      </p:sp>
      <p:sp>
        <p:nvSpPr>
          <p:cNvPr id="4" name="Slide Number Placeholder 3"/>
          <p:cNvSpPr>
            <a:spLocks noGrp="1"/>
          </p:cNvSpPr>
          <p:nvPr>
            <p:ph type="sldNum" sz="quarter" idx="10"/>
          </p:nvPr>
        </p:nvSpPr>
        <p:spPr/>
        <p:txBody>
          <a:bodyPr/>
          <a:lstStyle/>
          <a:p>
            <a:fld id="{0133313A-8B85-3145-833F-D82D710FA187}" type="slidenum">
              <a:rPr lang="en-US" smtClean="0"/>
              <a:pPr/>
              <a:t>10</a:t>
            </a:fld>
            <a:endParaRPr lang="en-US"/>
          </a:p>
        </p:txBody>
      </p:sp>
    </p:spTree>
    <p:extLst>
      <p:ext uri="{BB962C8B-B14F-4D97-AF65-F5344CB8AC3E}">
        <p14:creationId xmlns:p14="http://schemas.microsoft.com/office/powerpoint/2010/main" val="30463642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hyperlink" Target="http://creativecommons.org/licenses/by-nc/4.0/legalcode" TargetMode="External"/><Relationship Id="rId8" Type="http://schemas.openxmlformats.org/officeDocument/2006/relationships/image" Target="../media/image10.png"/><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Images">
    <p:bg>
      <p:bgPr>
        <a:solidFill>
          <a:schemeClr val="bg1"/>
        </a:solidFill>
        <a:effectLst/>
      </p:bgPr>
    </p:bg>
    <p:spTree>
      <p:nvGrpSpPr>
        <p:cNvPr id="1" name=""/>
        <p:cNvGrpSpPr/>
        <p:nvPr/>
      </p:nvGrpSpPr>
      <p:grpSpPr>
        <a:xfrm>
          <a:off x="0" y="0"/>
          <a:ext cx="0" cy="0"/>
          <a:chOff x="0" y="0"/>
          <a:chExt cx="0" cy="0"/>
        </a:xfrm>
      </p:grpSpPr>
      <p:grpSp>
        <p:nvGrpSpPr>
          <p:cNvPr id="5" name="Group 4"/>
          <p:cNvGrpSpPr/>
          <p:nvPr userDrawn="1"/>
        </p:nvGrpSpPr>
        <p:grpSpPr>
          <a:xfrm>
            <a:off x="0" y="0"/>
            <a:ext cx="8229600" cy="6172199"/>
            <a:chOff x="0" y="-1"/>
            <a:chExt cx="10972800" cy="6172199"/>
          </a:xfrm>
        </p:grpSpPr>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t="9528" b="9530"/>
            <a:stretch/>
          </p:blipFill>
          <p:spPr>
            <a:xfrm>
              <a:off x="0" y="-1"/>
              <a:ext cx="10972800" cy="6172199"/>
            </a:xfrm>
            <a:prstGeom prst="rect">
              <a:avLst/>
            </a:prstGeom>
          </p:spPr>
        </p:pic>
        <p:sp>
          <p:nvSpPr>
            <p:cNvPr id="2" name="Rectangle 1"/>
            <p:cNvSpPr/>
            <p:nvPr userDrawn="1"/>
          </p:nvSpPr>
          <p:spPr>
            <a:xfrm>
              <a:off x="0" y="-1"/>
              <a:ext cx="10972800" cy="6172199"/>
            </a:xfrm>
            <a:prstGeom prst="rect">
              <a:avLst/>
            </a:prstGeom>
            <a:solidFill>
              <a:schemeClr val="tx2">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342887" fontAlgn="base">
                <a:spcBef>
                  <a:spcPct val="0"/>
                </a:spcBef>
                <a:spcAft>
                  <a:spcPct val="0"/>
                </a:spcAft>
              </a:pPr>
              <a:endParaRPr lang="en-US" sz="1350">
                <a:solidFill>
                  <a:srgbClr val="FFFFFF"/>
                </a:solidFill>
              </a:endParaRPr>
            </a:p>
          </p:txBody>
        </p:sp>
      </p:grpSp>
      <p:sp>
        <p:nvSpPr>
          <p:cNvPr id="8" name="Rectangle 7"/>
          <p:cNvSpPr/>
          <p:nvPr userDrawn="1"/>
        </p:nvSpPr>
        <p:spPr>
          <a:xfrm flipV="1">
            <a:off x="-1" y="0"/>
            <a:ext cx="8229601" cy="6172199"/>
          </a:xfrm>
          <a:prstGeom prst="rect">
            <a:avLst/>
          </a:prstGeom>
          <a:gradFill>
            <a:gsLst>
              <a:gs pos="37000">
                <a:schemeClr val="tx1">
                  <a:alpha val="0"/>
                </a:schemeClr>
              </a:gs>
              <a:gs pos="76000">
                <a:schemeClr val="tx1">
                  <a:alpha val="0"/>
                </a:schemeClr>
              </a:gs>
              <a:gs pos="55000">
                <a:schemeClr val="tx1">
                  <a:alpha val="28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4"/>
          <p:cNvSpPr>
            <a:spLocks noGrp="1" noChangeArrowheads="1"/>
          </p:cNvSpPr>
          <p:nvPr userDrawn="1">
            <p:ph type="subTitle" idx="1"/>
          </p:nvPr>
        </p:nvSpPr>
        <p:spPr>
          <a:xfrm>
            <a:off x="2046025" y="4798350"/>
            <a:ext cx="5836104" cy="313932"/>
          </a:xfrm>
        </p:spPr>
        <p:txBody>
          <a:bodyPr wrap="square" anchor="t">
            <a:spAutoFit/>
          </a:bodyPr>
          <a:lstStyle>
            <a:lvl1pPr marL="0" indent="0" algn="l">
              <a:lnSpc>
                <a:spcPct val="90000"/>
              </a:lnSpc>
              <a:spcBef>
                <a:spcPts val="0"/>
              </a:spcBef>
              <a:spcAft>
                <a:spcPts val="0"/>
              </a:spcAft>
              <a:buFontTx/>
              <a:buNone/>
              <a:defRPr sz="1600" b="0">
                <a:solidFill>
                  <a:schemeClr val="tx1"/>
                </a:solidFill>
                <a:effectLst/>
                <a:latin typeface="Arial" panose="020B0604020202020204" pitchFamily="34" charset="0"/>
                <a:cs typeface="Arial" panose="020B0604020202020204" pitchFamily="34" charset="0"/>
              </a:defRPr>
            </a:lvl1pPr>
          </a:lstStyle>
          <a:p>
            <a:endParaRPr lang="en-US" dirty="0"/>
          </a:p>
        </p:txBody>
      </p:sp>
      <p:sp>
        <p:nvSpPr>
          <p:cNvPr id="305" name="Title 304"/>
          <p:cNvSpPr>
            <a:spLocks noGrp="1"/>
          </p:cNvSpPr>
          <p:nvPr userDrawn="1">
            <p:ph type="title"/>
          </p:nvPr>
        </p:nvSpPr>
        <p:spPr>
          <a:xfrm>
            <a:off x="2027736" y="4290520"/>
            <a:ext cx="5845248" cy="507831"/>
          </a:xfrm>
        </p:spPr>
        <p:txBody>
          <a:bodyPr anchor="b"/>
          <a:lstStyle>
            <a:lvl1pPr marL="0" indent="0" algn="l">
              <a:lnSpc>
                <a:spcPct val="90000"/>
              </a:lnSpc>
              <a:spcBef>
                <a:spcPts val="0"/>
              </a:spcBef>
              <a:defRPr sz="3000" b="0" cap="none" baseline="0">
                <a:solidFill>
                  <a:schemeClr val="tx1"/>
                </a:solidFill>
                <a:effectLst/>
                <a:latin typeface="Arial" panose="020B0604020202020204" pitchFamily="34" charset="0"/>
                <a:cs typeface="Arial" panose="020B0604020202020204" pitchFamily="34" charset="0"/>
              </a:defRPr>
            </a:lvl1pPr>
          </a:lstStyle>
          <a:p>
            <a:endParaRPr lang="en-US" dirty="0"/>
          </a:p>
        </p:txBody>
      </p:sp>
      <p:pic>
        <p:nvPicPr>
          <p:cNvPr id="18" name="Picture 17"/>
          <p:cNvPicPr>
            <a:picLocks noChangeAspect="1"/>
          </p:cNvPicPr>
          <p:nvPr userDrawn="1"/>
        </p:nvPicPr>
        <p:blipFill rotWithShape="1">
          <a:blip r:embed="rId3" cstate="print"/>
          <a:srcRect l="12327"/>
          <a:stretch/>
        </p:blipFill>
        <p:spPr>
          <a:xfrm>
            <a:off x="-1" y="748845"/>
            <a:ext cx="4020260" cy="984522"/>
          </a:xfrm>
          <a:prstGeom prst="rect">
            <a:avLst/>
          </a:prstGeom>
        </p:spPr>
      </p:pic>
      <p:pic>
        <p:nvPicPr>
          <p:cNvPr id="19" name="Picture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5038" y="993506"/>
            <a:ext cx="2684930" cy="495200"/>
          </a:xfrm>
          <a:prstGeom prst="rect">
            <a:avLst/>
          </a:prstGeom>
        </p:spPr>
      </p:pic>
      <p:pic>
        <p:nvPicPr>
          <p:cNvPr id="23" name="Picture 22"/>
          <p:cNvPicPr>
            <a:picLocks noChangeAspect="1"/>
          </p:cNvPicPr>
          <p:nvPr userDrawn="1"/>
        </p:nvPicPr>
        <p:blipFill rotWithShape="1">
          <a:blip r:embed="rId5" cstate="print"/>
          <a:srcRect r="3944"/>
          <a:stretch/>
        </p:blipFill>
        <p:spPr>
          <a:xfrm>
            <a:off x="1342839" y="1801401"/>
            <a:ext cx="6886762" cy="731583"/>
          </a:xfrm>
          <a:prstGeom prst="rect">
            <a:avLst/>
          </a:prstGeom>
        </p:spPr>
      </p:pic>
      <p:pic>
        <p:nvPicPr>
          <p:cNvPr id="4" name="Picture 3"/>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2139845" y="1909794"/>
            <a:ext cx="1660279" cy="501543"/>
          </a:xfrm>
          <a:prstGeom prst="rect">
            <a:avLst/>
          </a:prstGeom>
        </p:spPr>
      </p:pic>
      <p:sp>
        <p:nvSpPr>
          <p:cNvPr id="12" name="Title 10"/>
          <p:cNvSpPr txBox="1">
            <a:spLocks/>
          </p:cNvSpPr>
          <p:nvPr userDrawn="1"/>
        </p:nvSpPr>
        <p:spPr bwMode="auto">
          <a:xfrm>
            <a:off x="4253345" y="487348"/>
            <a:ext cx="3976257" cy="507831"/>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lvl1pPr marL="0" indent="0" algn="l" rtl="0" fontAlgn="base">
              <a:lnSpc>
                <a:spcPct val="90000"/>
              </a:lnSpc>
              <a:spcBef>
                <a:spcPts val="0"/>
              </a:spcBef>
              <a:spcAft>
                <a:spcPct val="0"/>
              </a:spcAft>
              <a:defRPr sz="3000" b="0" cap="none" baseline="0">
                <a:solidFill>
                  <a:schemeClr val="tx1"/>
                </a:solidFill>
                <a:effectLst/>
                <a:latin typeface="Arial" panose="020B0604020202020204" pitchFamily="34" charset="0"/>
                <a:ea typeface="+mj-ea"/>
                <a:cs typeface="Arial" panose="020B0604020202020204" pitchFamily="34" charset="0"/>
              </a:defRPr>
            </a:lvl1pPr>
            <a:lvl2pPr algn="l" rtl="0" fontAlgn="base">
              <a:spcBef>
                <a:spcPct val="0"/>
              </a:spcBef>
              <a:spcAft>
                <a:spcPct val="0"/>
              </a:spcAft>
              <a:defRPr sz="2400" b="1">
                <a:solidFill>
                  <a:srgbClr val="73B900"/>
                </a:solidFill>
                <a:latin typeface="Arial" charset="0"/>
              </a:defRPr>
            </a:lvl2pPr>
            <a:lvl3pPr algn="l" rtl="0" fontAlgn="base">
              <a:spcBef>
                <a:spcPct val="0"/>
              </a:spcBef>
              <a:spcAft>
                <a:spcPct val="0"/>
              </a:spcAft>
              <a:defRPr sz="2400" b="1">
                <a:solidFill>
                  <a:srgbClr val="73B900"/>
                </a:solidFill>
                <a:latin typeface="Arial" charset="0"/>
              </a:defRPr>
            </a:lvl3pPr>
            <a:lvl4pPr algn="l" rtl="0" fontAlgn="base">
              <a:spcBef>
                <a:spcPct val="0"/>
              </a:spcBef>
              <a:spcAft>
                <a:spcPct val="0"/>
              </a:spcAft>
              <a:defRPr sz="2400" b="1">
                <a:solidFill>
                  <a:srgbClr val="73B900"/>
                </a:solidFill>
                <a:latin typeface="Arial" charset="0"/>
              </a:defRPr>
            </a:lvl4pPr>
            <a:lvl5pPr algn="l" rtl="0" fontAlgn="base">
              <a:spcBef>
                <a:spcPct val="0"/>
              </a:spcBef>
              <a:spcAft>
                <a:spcPct val="0"/>
              </a:spcAft>
              <a:defRPr sz="2400" b="1">
                <a:solidFill>
                  <a:srgbClr val="73B900"/>
                </a:solidFill>
                <a:latin typeface="Arial" charset="0"/>
              </a:defRPr>
            </a:lvl5pPr>
            <a:lvl6pPr marL="342887" algn="l" rtl="0" eaLnBrk="1" fontAlgn="base" hangingPunct="1">
              <a:spcBef>
                <a:spcPct val="0"/>
              </a:spcBef>
              <a:spcAft>
                <a:spcPct val="0"/>
              </a:spcAft>
              <a:defRPr sz="2400" b="1">
                <a:solidFill>
                  <a:srgbClr val="73B900"/>
                </a:solidFill>
                <a:latin typeface="Arial" charset="0"/>
              </a:defRPr>
            </a:lvl6pPr>
            <a:lvl7pPr marL="685773" algn="l" rtl="0" eaLnBrk="1" fontAlgn="base" hangingPunct="1">
              <a:spcBef>
                <a:spcPct val="0"/>
              </a:spcBef>
              <a:spcAft>
                <a:spcPct val="0"/>
              </a:spcAft>
              <a:defRPr sz="2400" b="1">
                <a:solidFill>
                  <a:srgbClr val="73B900"/>
                </a:solidFill>
                <a:latin typeface="Arial" charset="0"/>
              </a:defRPr>
            </a:lvl7pPr>
            <a:lvl8pPr marL="1028659" algn="l" rtl="0" eaLnBrk="1" fontAlgn="base" hangingPunct="1">
              <a:spcBef>
                <a:spcPct val="0"/>
              </a:spcBef>
              <a:spcAft>
                <a:spcPct val="0"/>
              </a:spcAft>
              <a:defRPr sz="2400" b="1">
                <a:solidFill>
                  <a:srgbClr val="73B900"/>
                </a:solidFill>
                <a:latin typeface="Arial" charset="0"/>
              </a:defRPr>
            </a:lvl8pPr>
            <a:lvl9pPr marL="1371545" algn="l" rtl="0" eaLnBrk="1" fontAlgn="base" hangingPunct="1">
              <a:spcBef>
                <a:spcPct val="0"/>
              </a:spcBef>
              <a:spcAft>
                <a:spcPct val="0"/>
              </a:spcAft>
              <a:defRPr sz="2400" b="1">
                <a:solidFill>
                  <a:srgbClr val="73B900"/>
                </a:solidFill>
                <a:latin typeface="Arial" charset="0"/>
              </a:defRPr>
            </a:lvl9pPr>
          </a:lstStyle>
          <a:p>
            <a:pPr defTabSz="914400"/>
            <a:r>
              <a:rPr lang="en-US" kern="0" dirty="0" smtClean="0"/>
              <a:t>Robotics</a:t>
            </a:r>
            <a:r>
              <a:rPr lang="en-US" kern="0" baseline="0" dirty="0" smtClean="0"/>
              <a:t> </a:t>
            </a:r>
            <a:r>
              <a:rPr lang="en-US" kern="0" dirty="0" smtClean="0"/>
              <a:t>Teaching</a:t>
            </a:r>
            <a:r>
              <a:rPr lang="en-US" kern="0" baseline="0" dirty="0" smtClean="0"/>
              <a:t> Kit</a:t>
            </a:r>
            <a:endParaRPr lang="en-US" kern="0" dirty="0"/>
          </a:p>
        </p:txBody>
      </p:sp>
      <p:sp>
        <p:nvSpPr>
          <p:cNvPr id="13" name="Subtitle 11"/>
          <p:cNvSpPr txBox="1">
            <a:spLocks/>
          </p:cNvSpPr>
          <p:nvPr userDrawn="1"/>
        </p:nvSpPr>
        <p:spPr bwMode="auto">
          <a:xfrm>
            <a:off x="4308764" y="927174"/>
            <a:ext cx="3866517" cy="3335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4163" indent="-284163" algn="l" defTabSz="346459" rtl="0" fontAlgn="base">
              <a:lnSpc>
                <a:spcPct val="90000"/>
              </a:lnSpc>
              <a:spcBef>
                <a:spcPts val="225"/>
              </a:spcBef>
              <a:spcAft>
                <a:spcPts val="225"/>
              </a:spcAft>
              <a:buClr>
                <a:srgbClr val="6F6F6F"/>
              </a:buClr>
              <a:buSzPct val="100000"/>
              <a:buFont typeface="Arial" panose="020B0604020202020204" pitchFamily="34" charset="0"/>
              <a:buChar char="–"/>
              <a:defRPr sz="1800" b="0" baseline="0">
                <a:solidFill>
                  <a:srgbClr val="6F6F6F"/>
                </a:solidFill>
                <a:latin typeface="Arial" panose="020B0604020202020204" pitchFamily="34" charset="0"/>
                <a:ea typeface="+mn-ea"/>
                <a:cs typeface="Arial" panose="020B0604020202020204" pitchFamily="34" charset="0"/>
              </a:defRPr>
            </a:lvl1pPr>
            <a:lvl2pPr marL="630238" indent="-228600" algn="l" defTabSz="346459" rtl="0" fontAlgn="base">
              <a:lnSpc>
                <a:spcPct val="90000"/>
              </a:lnSpc>
              <a:spcBef>
                <a:spcPts val="225"/>
              </a:spcBef>
              <a:spcAft>
                <a:spcPts val="225"/>
              </a:spcAft>
              <a:buClr>
                <a:schemeClr val="bg2"/>
              </a:buClr>
              <a:buSzPct val="100000"/>
              <a:buFont typeface="Arial" panose="020B0604020202020204" pitchFamily="34" charset="0"/>
              <a:buChar char="–"/>
              <a:defRPr sz="1400" b="0">
                <a:solidFill>
                  <a:schemeClr val="bg2"/>
                </a:solidFill>
                <a:latin typeface="Arial" panose="020B0604020202020204" pitchFamily="34" charset="0"/>
                <a:cs typeface="Arial" panose="020B0604020202020204" pitchFamily="34" charset="0"/>
              </a:defRPr>
            </a:lvl2pPr>
            <a:lvl3pPr marL="804863" indent="-203200" algn="l" defTabSz="346459" rtl="0" fontAlgn="base">
              <a:lnSpc>
                <a:spcPct val="90000"/>
              </a:lnSpc>
              <a:spcBef>
                <a:spcPts val="225"/>
              </a:spcBef>
              <a:spcAft>
                <a:spcPts val="225"/>
              </a:spcAft>
              <a:buClr>
                <a:schemeClr val="bg2"/>
              </a:buClr>
              <a:buSzPct val="100000"/>
              <a:buFont typeface="Arial" panose="020B0604020202020204" pitchFamily="34" charset="0"/>
              <a:buChar char="–"/>
              <a:defRPr sz="1400" b="0">
                <a:solidFill>
                  <a:schemeClr val="bg2"/>
                </a:solidFill>
                <a:latin typeface="Arial" panose="020B0604020202020204" pitchFamily="34" charset="0"/>
                <a:cs typeface="Arial" panose="020B0604020202020204" pitchFamily="34" charset="0"/>
              </a:defRPr>
            </a:lvl3pPr>
            <a:lvl4pPr marL="1331066" indent="-171443" algn="l" rtl="0" fontAlgn="base">
              <a:spcBef>
                <a:spcPct val="20000"/>
              </a:spcBef>
              <a:spcAft>
                <a:spcPct val="0"/>
              </a:spcAft>
              <a:buChar char="–"/>
              <a:defRPr sz="1500">
                <a:solidFill>
                  <a:schemeClr val="bg1"/>
                </a:solidFill>
                <a:latin typeface="+mn-lt"/>
              </a:defRPr>
            </a:lvl4pPr>
            <a:lvl5pPr marL="1588230" indent="-171443" algn="l" rtl="0" fontAlgn="base">
              <a:spcBef>
                <a:spcPct val="20000"/>
              </a:spcBef>
              <a:spcAft>
                <a:spcPct val="0"/>
              </a:spcAft>
              <a:buChar char="»"/>
              <a:defRPr sz="1500">
                <a:solidFill>
                  <a:schemeClr val="bg1"/>
                </a:solidFill>
                <a:latin typeface="+mn-lt"/>
              </a:defRPr>
            </a:lvl5pPr>
            <a:lvl6pPr marL="1931117" indent="-171443" algn="l" rtl="0" eaLnBrk="1" fontAlgn="base" hangingPunct="1">
              <a:spcBef>
                <a:spcPct val="20000"/>
              </a:spcBef>
              <a:spcAft>
                <a:spcPct val="0"/>
              </a:spcAft>
              <a:buChar char="»"/>
              <a:defRPr sz="1500">
                <a:solidFill>
                  <a:schemeClr val="bg1"/>
                </a:solidFill>
                <a:latin typeface="+mn-lt"/>
              </a:defRPr>
            </a:lvl6pPr>
            <a:lvl7pPr marL="2274003" indent="-171443" algn="l" rtl="0" eaLnBrk="1" fontAlgn="base" hangingPunct="1">
              <a:spcBef>
                <a:spcPct val="20000"/>
              </a:spcBef>
              <a:spcAft>
                <a:spcPct val="0"/>
              </a:spcAft>
              <a:buChar char="»"/>
              <a:defRPr sz="1500">
                <a:solidFill>
                  <a:schemeClr val="bg1"/>
                </a:solidFill>
                <a:latin typeface="+mn-lt"/>
              </a:defRPr>
            </a:lvl7pPr>
            <a:lvl8pPr marL="2616890" indent="-171443" algn="l" rtl="0" eaLnBrk="1" fontAlgn="base" hangingPunct="1">
              <a:spcBef>
                <a:spcPct val="20000"/>
              </a:spcBef>
              <a:spcAft>
                <a:spcPct val="0"/>
              </a:spcAft>
              <a:buChar char="»"/>
              <a:defRPr sz="1500">
                <a:solidFill>
                  <a:schemeClr val="bg1"/>
                </a:solidFill>
                <a:latin typeface="+mn-lt"/>
              </a:defRPr>
            </a:lvl8pPr>
            <a:lvl9pPr marL="2959775" indent="-171443" algn="l" rtl="0" eaLnBrk="1" fontAlgn="base" hangingPunct="1">
              <a:spcBef>
                <a:spcPct val="20000"/>
              </a:spcBef>
              <a:spcAft>
                <a:spcPct val="0"/>
              </a:spcAft>
              <a:buChar char="»"/>
              <a:defRPr sz="1500">
                <a:solidFill>
                  <a:schemeClr val="bg1"/>
                </a:solidFill>
                <a:latin typeface="+mn-lt"/>
              </a:defRPr>
            </a:lvl9pPr>
          </a:lstStyle>
          <a:p>
            <a:pPr marL="0" indent="0">
              <a:buNone/>
            </a:pPr>
            <a:r>
              <a:rPr lang="en-US" kern="0" dirty="0" smtClean="0"/>
              <a:t>With ‘Jet’</a:t>
            </a:r>
            <a:endParaRPr lang="en-US" kern="0" dirty="0"/>
          </a:p>
        </p:txBody>
      </p:sp>
    </p:spTree>
    <p:extLst>
      <p:ext uri="{BB962C8B-B14F-4D97-AF65-F5344CB8AC3E}">
        <p14:creationId xmlns:p14="http://schemas.microsoft.com/office/powerpoint/2010/main" val="3233824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3761" y="347472"/>
            <a:ext cx="7482078" cy="516167"/>
          </a:xfrm>
          <a:noFill/>
          <a:ln w="9525">
            <a:noFill/>
            <a:miter lim="800000"/>
            <a:headEnd/>
            <a:tailEnd/>
          </a:ln>
        </p:spPr>
        <p:txBody>
          <a:bodyPr vert="horz" wrap="square" lIns="91440" tIns="45720" rIns="91440" bIns="45720" numCol="1" anchor="t" anchorCtr="0" compatLnSpc="1">
            <a:prstTxWarp prst="textNoShape">
              <a:avLst/>
            </a:prstTxWarp>
            <a:spAutoFit/>
          </a:bodyPr>
          <a:lstStyle>
            <a:lvl1pPr>
              <a:defRPr lang="en-US" dirty="0"/>
            </a:lvl1pPr>
          </a:lstStyle>
          <a:p>
            <a:pPr lvl="0"/>
            <a:r>
              <a:rPr lang="en-US" dirty="0" smtClean="0"/>
              <a:t>Click to edit Master title style</a:t>
            </a:r>
            <a:endParaRPr lang="en-US" dirty="0"/>
          </a:p>
        </p:txBody>
      </p:sp>
      <p:sp>
        <p:nvSpPr>
          <p:cNvPr id="3" name="Content Placeholder 2"/>
          <p:cNvSpPr>
            <a:spLocks noGrp="1"/>
          </p:cNvSpPr>
          <p:nvPr>
            <p:ph idx="1"/>
          </p:nvPr>
        </p:nvSpPr>
        <p:spPr>
          <a:xfrm>
            <a:off x="383854" y="1948656"/>
            <a:ext cx="7461504" cy="3851597"/>
          </a:xfrm>
          <a:noFill/>
          <a:ln w="9525">
            <a:noFill/>
            <a:miter lim="800000"/>
            <a:headEnd/>
            <a:tailEnd/>
          </a:ln>
        </p:spPr>
        <p:txBody>
          <a:bodyPr vert="horz" wrap="square" lIns="91440" tIns="45720" rIns="91440" bIns="45720" numCol="1" anchor="t" anchorCtr="0" compatLnSpc="1">
            <a:prstTxWarp prst="textNoShape">
              <a:avLst/>
            </a:prstTxWarp>
          </a:bodyPr>
          <a:lstStyle>
            <a:lvl1pPr marL="284163" marR="0" indent="-284163" algn="l" defTabSz="346459" rtl="0" eaLnBrk="1" fontAlgn="base" latinLnBrk="0" hangingPunct="1">
              <a:lnSpc>
                <a:spcPct val="90000"/>
              </a:lnSpc>
              <a:spcBef>
                <a:spcPts val="225"/>
              </a:spcBef>
              <a:spcAft>
                <a:spcPts val="225"/>
              </a:spcAft>
              <a:buClr>
                <a:srgbClr val="6F6F6F"/>
              </a:buClr>
              <a:buSzPct val="100000"/>
              <a:buFont typeface="Arial" panose="020B0604020202020204" pitchFamily="34" charset="0"/>
              <a:buChar char="–"/>
              <a:tabLst/>
              <a:defRPr lang="en-US" sz="1800" dirty="0" smtClean="0"/>
            </a:lvl1pPr>
            <a:lvl2pPr marL="630238" marR="0" indent="-228600" algn="l" defTabSz="346459" rtl="0" eaLnBrk="1" fontAlgn="base" latinLnBrk="0" hangingPunct="1">
              <a:lnSpc>
                <a:spcPct val="90000"/>
              </a:lnSpc>
              <a:spcBef>
                <a:spcPts val="225"/>
              </a:spcBef>
              <a:spcAft>
                <a:spcPts val="225"/>
              </a:spcAft>
              <a:buClr>
                <a:srgbClr val="6F6F6F"/>
              </a:buClr>
              <a:buSzPct val="100000"/>
              <a:buFont typeface="Arial" panose="020B0604020202020204" pitchFamily="34" charset="0"/>
              <a:buChar char="–"/>
              <a:tabLst/>
              <a:defRPr lang="en-US" sz="1400" dirty="0" smtClean="0"/>
            </a:lvl2pPr>
            <a:lvl3pPr marL="804863" marR="0" indent="-203200" algn="l" defTabSz="346459" rtl="0" eaLnBrk="1" fontAlgn="base" latinLnBrk="0" hangingPunct="1">
              <a:lnSpc>
                <a:spcPct val="90000"/>
              </a:lnSpc>
              <a:spcBef>
                <a:spcPts val="225"/>
              </a:spcBef>
              <a:spcAft>
                <a:spcPts val="225"/>
              </a:spcAft>
              <a:buClr>
                <a:srgbClr val="6F6F6F"/>
              </a:buClr>
              <a:buSzPct val="100000"/>
              <a:buFont typeface="Arial" panose="020B0604020202020204" pitchFamily="34" charset="0"/>
              <a:buChar char="–"/>
              <a:tabLst/>
              <a:defRPr lang="en-US" sz="1400" dirty="0" smtClean="0"/>
            </a:lvl3pPr>
          </a:lstStyle>
          <a:p>
            <a:pPr marL="284163" marR="0" lvl="0" indent="-284163" algn="l" defTabSz="346459" rtl="0" eaLnBrk="1" fontAlgn="base" latinLnBrk="0" hangingPunct="1">
              <a:lnSpc>
                <a:spcPct val="90000"/>
              </a:lnSpc>
              <a:spcBef>
                <a:spcPts val="225"/>
              </a:spcBef>
              <a:spcAft>
                <a:spcPts val="225"/>
              </a:spcAft>
              <a:buClr>
                <a:srgbClr val="6F6F6F"/>
              </a:buClr>
              <a:buSzPct val="100000"/>
              <a:buFont typeface="Arial" panose="020B0604020202020204" pitchFamily="34" charset="0"/>
              <a:buChar char="–"/>
              <a:tabLst/>
              <a:defRPr/>
            </a:pPr>
            <a:r>
              <a:rPr kumimoji="0" lang="en-US" sz="2000" b="0" i="0" u="none" strike="noStrike" kern="0" cap="none" spc="0" normalizeH="0" baseline="0" noProof="0" dirty="0" smtClean="0">
                <a:ln>
                  <a:noFill/>
                </a:ln>
                <a:solidFill>
                  <a:srgbClr val="6F6F6F"/>
                </a:solidFill>
                <a:effectLst/>
                <a:uLnTx/>
                <a:uFillTx/>
                <a:latin typeface="Arial" panose="020B0604020202020204" pitchFamily="34" charset="0"/>
                <a:cs typeface="Arial" panose="020B0604020202020204" pitchFamily="34" charset="0"/>
              </a:rPr>
              <a:t>Click to edit Master text styles</a:t>
            </a:r>
          </a:p>
          <a:p>
            <a:pPr marL="630238" marR="0" lvl="1" indent="-228600" algn="l" defTabSz="346459" rtl="0" eaLnBrk="1" fontAlgn="base" latinLnBrk="0" hangingPunct="1">
              <a:lnSpc>
                <a:spcPct val="90000"/>
              </a:lnSpc>
              <a:spcBef>
                <a:spcPts val="225"/>
              </a:spcBef>
              <a:spcAft>
                <a:spcPts val="225"/>
              </a:spcAft>
              <a:buClr>
                <a:srgbClr val="6F6F6F"/>
              </a:buClr>
              <a:buSzPct val="100000"/>
              <a:buFont typeface="Arial" panose="020B0604020202020204" pitchFamily="34" charset="0"/>
              <a:buChar char="–"/>
              <a:tabLst/>
              <a:defRPr/>
            </a:pPr>
            <a:r>
              <a:rPr kumimoji="0" lang="en-US" sz="1800" b="0" i="0" u="none" strike="noStrike" kern="0" cap="none" spc="0" normalizeH="0" baseline="0" noProof="0" dirty="0" smtClean="0">
                <a:ln>
                  <a:noFill/>
                </a:ln>
                <a:solidFill>
                  <a:srgbClr val="6F6F6F"/>
                </a:solidFill>
                <a:effectLst/>
                <a:uLnTx/>
                <a:uFillTx/>
                <a:latin typeface="Arial" panose="020B0604020202020204" pitchFamily="34" charset="0"/>
                <a:cs typeface="Arial" panose="020B0604020202020204" pitchFamily="34" charset="0"/>
              </a:rPr>
              <a:t>Second level</a:t>
            </a:r>
          </a:p>
          <a:p>
            <a:pPr marL="804863" marR="0" lvl="2" indent="-203200" algn="l" defTabSz="346459" rtl="0" eaLnBrk="1" fontAlgn="base" latinLnBrk="0" hangingPunct="1">
              <a:lnSpc>
                <a:spcPct val="90000"/>
              </a:lnSpc>
              <a:spcBef>
                <a:spcPts val="225"/>
              </a:spcBef>
              <a:spcAft>
                <a:spcPts val="225"/>
              </a:spcAft>
              <a:buClr>
                <a:srgbClr val="6F6F6F"/>
              </a:buClr>
              <a:buSzPct val="100000"/>
              <a:buFont typeface="Arial" panose="020B0604020202020204" pitchFamily="34" charset="0"/>
              <a:buChar char="–"/>
              <a:tabLst/>
              <a:defRPr/>
            </a:pPr>
            <a:r>
              <a:rPr kumimoji="0" lang="en-US" sz="1600" b="0" i="0" u="none" strike="noStrike" kern="0" cap="none" spc="0" normalizeH="0" baseline="0" noProof="0" dirty="0" smtClean="0">
                <a:ln>
                  <a:noFill/>
                </a:ln>
                <a:solidFill>
                  <a:srgbClr val="6F6F6F"/>
                </a:solidFill>
                <a:effectLst/>
                <a:uLnTx/>
                <a:uFillTx/>
                <a:latin typeface="Arial" panose="020B0604020202020204" pitchFamily="34" charset="0"/>
                <a:cs typeface="Arial" panose="020B0604020202020204" pitchFamily="34" charset="0"/>
              </a:rPr>
              <a:t>Third level</a:t>
            </a:r>
          </a:p>
        </p:txBody>
      </p:sp>
      <p:sp>
        <p:nvSpPr>
          <p:cNvPr id="5" name="Text Placeholder 4"/>
          <p:cNvSpPr>
            <a:spLocks noGrp="1"/>
          </p:cNvSpPr>
          <p:nvPr>
            <p:ph type="body" sz="quarter" idx="10"/>
          </p:nvPr>
        </p:nvSpPr>
        <p:spPr>
          <a:xfrm>
            <a:off x="373761" y="1229600"/>
            <a:ext cx="7482078" cy="525463"/>
          </a:xfrm>
        </p:spPr>
        <p:txBody>
          <a:bodyPr anchor="ctr"/>
          <a:lstStyle>
            <a:lvl1pPr marL="0" indent="0" algn="l">
              <a:buFontTx/>
              <a:buNone/>
              <a:defRPr sz="2400">
                <a:solidFill>
                  <a:schemeClr val="accent1"/>
                </a:solidFill>
                <a:latin typeface="Arial" panose="020B0604020202020204" pitchFamily="34" charset="0"/>
                <a:cs typeface="Arial" panose="020B0604020202020204" pitchFamily="34" charset="0"/>
              </a:defRPr>
            </a:lvl1pPr>
            <a:lvl2pPr marL="428608" indent="0" algn="ctr">
              <a:buFontTx/>
              <a:buNone/>
              <a:defRPr sz="2100">
                <a:solidFill>
                  <a:schemeClr val="tx2"/>
                </a:solidFill>
                <a:latin typeface="Trebuchet MS" panose="020B0603020202020204" pitchFamily="34" charset="0"/>
              </a:defRPr>
            </a:lvl2pPr>
            <a:lvl3pPr marL="816737" indent="0" algn="ctr">
              <a:buFontTx/>
              <a:buNone/>
              <a:defRPr sz="2100">
                <a:solidFill>
                  <a:schemeClr val="tx2"/>
                </a:solidFill>
                <a:latin typeface="Trebuchet MS" panose="020B0603020202020204" pitchFamily="34" charset="0"/>
              </a:defRPr>
            </a:lvl3pPr>
            <a:lvl4pPr marL="1159622" indent="0" algn="ctr">
              <a:buFontTx/>
              <a:buNone/>
              <a:defRPr sz="2100">
                <a:solidFill>
                  <a:schemeClr val="tx2"/>
                </a:solidFill>
                <a:latin typeface="Trebuchet MS" panose="020B0603020202020204" pitchFamily="34" charset="0"/>
              </a:defRPr>
            </a:lvl4pPr>
            <a:lvl5pPr marL="1416787" indent="0" algn="ctr">
              <a:buFontTx/>
              <a:buNone/>
              <a:defRPr sz="2100">
                <a:solidFill>
                  <a:schemeClr val="tx2"/>
                </a:solidFill>
                <a:latin typeface="Trebuchet MS" panose="020B0603020202020204" pitchFamily="34" charset="0"/>
              </a:defRPr>
            </a:lvl5pPr>
          </a:lstStyle>
          <a:p>
            <a:pPr lvl="0"/>
            <a:r>
              <a:rPr lang="en-US" dirty="0" smtClean="0"/>
              <a:t>Click to edit Master text styles</a:t>
            </a:r>
            <a:endParaRPr lang="en-US" dirty="0"/>
          </a:p>
        </p:txBody>
      </p:sp>
    </p:spTree>
    <p:extLst>
      <p:ext uri="{BB962C8B-B14F-4D97-AF65-F5344CB8AC3E}">
        <p14:creationId xmlns:p14="http://schemas.microsoft.com/office/powerpoint/2010/main" val="3634686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 branding graphics">
    <p:spTree>
      <p:nvGrpSpPr>
        <p:cNvPr id="1" name=""/>
        <p:cNvGrpSpPr/>
        <p:nvPr/>
      </p:nvGrpSpPr>
      <p:grpSpPr>
        <a:xfrm>
          <a:off x="0" y="0"/>
          <a:ext cx="0" cy="0"/>
          <a:chOff x="0" y="0"/>
          <a:chExt cx="0" cy="0"/>
        </a:xfrm>
      </p:grpSpPr>
      <p:sp>
        <p:nvSpPr>
          <p:cNvPr id="2" name="Title 1"/>
          <p:cNvSpPr>
            <a:spLocks noGrp="1"/>
          </p:cNvSpPr>
          <p:nvPr>
            <p:ph type="title"/>
          </p:nvPr>
        </p:nvSpPr>
        <p:spPr>
          <a:xfrm>
            <a:off x="373761" y="347472"/>
            <a:ext cx="7482078" cy="516167"/>
          </a:xfrm>
          <a:noFill/>
          <a:ln w="9525">
            <a:noFill/>
            <a:miter lim="800000"/>
            <a:headEnd/>
            <a:tailEnd/>
          </a:ln>
        </p:spPr>
        <p:txBody>
          <a:bodyPr vert="horz" wrap="square" lIns="91440" tIns="45720" rIns="91440" bIns="45720" numCol="1" anchor="t" anchorCtr="0" compatLnSpc="1">
            <a:prstTxWarp prst="textNoShape">
              <a:avLst/>
            </a:prstTxWarp>
            <a:spAutoFit/>
          </a:bodyPr>
          <a:lstStyle>
            <a:lvl1pPr>
              <a:defRPr lang="en-US" dirty="0"/>
            </a:lvl1pPr>
          </a:lstStyle>
          <a:p>
            <a:pPr lvl="0"/>
            <a:r>
              <a:rPr lang="en-US" dirty="0" smtClean="0"/>
              <a:t>Click to edit Master title style</a:t>
            </a:r>
            <a:endParaRPr lang="en-US" dirty="0"/>
          </a:p>
        </p:txBody>
      </p:sp>
      <p:sp>
        <p:nvSpPr>
          <p:cNvPr id="3" name="Content Placeholder 2"/>
          <p:cNvSpPr>
            <a:spLocks noGrp="1"/>
          </p:cNvSpPr>
          <p:nvPr>
            <p:ph idx="1"/>
          </p:nvPr>
        </p:nvSpPr>
        <p:spPr>
          <a:xfrm>
            <a:off x="383854" y="1948657"/>
            <a:ext cx="7461504" cy="3851597"/>
          </a:xfrm>
          <a:noFill/>
          <a:ln w="9525">
            <a:noFill/>
            <a:miter lim="800000"/>
            <a:headEnd/>
            <a:tailEnd/>
          </a:ln>
        </p:spPr>
        <p:txBody>
          <a:bodyPr vert="horz" wrap="square" lIns="91440" tIns="45720" rIns="91440" bIns="45720" numCol="1" anchor="t" anchorCtr="0" compatLnSpc="1">
            <a:prstTxWarp prst="textNoShape">
              <a:avLst/>
            </a:prstTxWarp>
          </a:bodyPr>
          <a:lstStyle>
            <a:lvl1pPr marL="284163" marR="0" indent="-284163" algn="l" defTabSz="346459" rtl="0" eaLnBrk="1" fontAlgn="base" latinLnBrk="0" hangingPunct="1">
              <a:lnSpc>
                <a:spcPct val="90000"/>
              </a:lnSpc>
              <a:spcBef>
                <a:spcPts val="225"/>
              </a:spcBef>
              <a:spcAft>
                <a:spcPts val="225"/>
              </a:spcAft>
              <a:buClr>
                <a:srgbClr val="6F6F6F"/>
              </a:buClr>
              <a:buSzPct val="100000"/>
              <a:buFont typeface="Arial" panose="020B0604020202020204" pitchFamily="34" charset="0"/>
              <a:buChar char="–"/>
              <a:tabLst/>
              <a:defRPr lang="en-US" sz="1800" dirty="0" smtClean="0"/>
            </a:lvl1pPr>
            <a:lvl2pPr marL="630238" marR="0" indent="-228600" algn="l" defTabSz="346459" rtl="0" eaLnBrk="1" fontAlgn="base" latinLnBrk="0" hangingPunct="1">
              <a:lnSpc>
                <a:spcPct val="90000"/>
              </a:lnSpc>
              <a:spcBef>
                <a:spcPts val="225"/>
              </a:spcBef>
              <a:spcAft>
                <a:spcPts val="225"/>
              </a:spcAft>
              <a:buClr>
                <a:srgbClr val="6F6F6F"/>
              </a:buClr>
              <a:buSzPct val="100000"/>
              <a:buFont typeface="Arial" panose="020B0604020202020204" pitchFamily="34" charset="0"/>
              <a:buChar char="–"/>
              <a:tabLst/>
              <a:defRPr lang="en-US" sz="1600" dirty="0" smtClean="0"/>
            </a:lvl2pPr>
            <a:lvl3pPr marL="804863" marR="0" indent="-203200" algn="l" defTabSz="346459" rtl="0" eaLnBrk="1" fontAlgn="base" latinLnBrk="0" hangingPunct="1">
              <a:lnSpc>
                <a:spcPct val="90000"/>
              </a:lnSpc>
              <a:spcBef>
                <a:spcPts val="225"/>
              </a:spcBef>
              <a:spcAft>
                <a:spcPts val="225"/>
              </a:spcAft>
              <a:buClr>
                <a:srgbClr val="6F6F6F"/>
              </a:buClr>
              <a:buSzPct val="100000"/>
              <a:buFont typeface="Arial" panose="020B0604020202020204" pitchFamily="34" charset="0"/>
              <a:buChar char="–"/>
              <a:tabLst/>
              <a:defRPr lang="en-US" sz="1400" dirty="0" smtClean="0"/>
            </a:lvl3pPr>
          </a:lstStyle>
          <a:p>
            <a:pPr marL="284163" marR="0" lvl="0" indent="-284163" algn="l" defTabSz="346459" rtl="0" eaLnBrk="1" fontAlgn="base" latinLnBrk="0" hangingPunct="1">
              <a:lnSpc>
                <a:spcPct val="90000"/>
              </a:lnSpc>
              <a:spcBef>
                <a:spcPts val="225"/>
              </a:spcBef>
              <a:spcAft>
                <a:spcPts val="225"/>
              </a:spcAft>
              <a:buClr>
                <a:srgbClr val="6F6F6F"/>
              </a:buClr>
              <a:buSzPct val="100000"/>
              <a:buFont typeface="Arial" panose="020B0604020202020204" pitchFamily="34" charset="0"/>
              <a:buChar char="–"/>
              <a:tabLst/>
              <a:defRPr/>
            </a:pPr>
            <a:r>
              <a:rPr kumimoji="0" lang="en-US" sz="2000" b="0" i="0" u="none" strike="noStrike" kern="0" cap="none" spc="0" normalizeH="0" baseline="0" noProof="0" dirty="0" smtClean="0">
                <a:ln>
                  <a:noFill/>
                </a:ln>
                <a:solidFill>
                  <a:srgbClr val="6F6F6F"/>
                </a:solidFill>
                <a:effectLst/>
                <a:uLnTx/>
                <a:uFillTx/>
                <a:latin typeface="Arial" panose="020B0604020202020204" pitchFamily="34" charset="0"/>
                <a:cs typeface="Arial" panose="020B0604020202020204" pitchFamily="34" charset="0"/>
              </a:rPr>
              <a:t>Click to edit Master text styles</a:t>
            </a:r>
          </a:p>
          <a:p>
            <a:pPr marL="630238" marR="0" lvl="1" indent="-228600" algn="l" defTabSz="346459" rtl="0" eaLnBrk="1" fontAlgn="base" latinLnBrk="0" hangingPunct="1">
              <a:lnSpc>
                <a:spcPct val="90000"/>
              </a:lnSpc>
              <a:spcBef>
                <a:spcPts val="225"/>
              </a:spcBef>
              <a:spcAft>
                <a:spcPts val="225"/>
              </a:spcAft>
              <a:buClr>
                <a:srgbClr val="6F6F6F"/>
              </a:buClr>
              <a:buSzPct val="100000"/>
              <a:buFont typeface="Arial" panose="020B0604020202020204" pitchFamily="34" charset="0"/>
              <a:buChar char="–"/>
              <a:tabLst/>
              <a:defRPr/>
            </a:pPr>
            <a:r>
              <a:rPr kumimoji="0" lang="en-US" sz="1800" b="0" i="0" u="none" strike="noStrike" kern="0" cap="none" spc="0" normalizeH="0" baseline="0" noProof="0" dirty="0" smtClean="0">
                <a:ln>
                  <a:noFill/>
                </a:ln>
                <a:solidFill>
                  <a:srgbClr val="6F6F6F"/>
                </a:solidFill>
                <a:effectLst/>
                <a:uLnTx/>
                <a:uFillTx/>
                <a:latin typeface="Arial" panose="020B0604020202020204" pitchFamily="34" charset="0"/>
                <a:cs typeface="Arial" panose="020B0604020202020204" pitchFamily="34" charset="0"/>
              </a:rPr>
              <a:t>Second level</a:t>
            </a:r>
          </a:p>
          <a:p>
            <a:pPr marL="804863" marR="0" lvl="2" indent="-203200" algn="l" defTabSz="346459" rtl="0" eaLnBrk="1" fontAlgn="base" latinLnBrk="0" hangingPunct="1">
              <a:lnSpc>
                <a:spcPct val="90000"/>
              </a:lnSpc>
              <a:spcBef>
                <a:spcPts val="225"/>
              </a:spcBef>
              <a:spcAft>
                <a:spcPts val="225"/>
              </a:spcAft>
              <a:buClr>
                <a:srgbClr val="6F6F6F"/>
              </a:buClr>
              <a:buSzPct val="100000"/>
              <a:buFont typeface="Arial" panose="020B0604020202020204" pitchFamily="34" charset="0"/>
              <a:buChar char="–"/>
              <a:tabLst/>
              <a:defRPr/>
            </a:pPr>
            <a:r>
              <a:rPr kumimoji="0" lang="en-US" sz="1600" b="0" i="0" u="none" strike="noStrike" kern="0" cap="none" spc="0" normalizeH="0" baseline="0" noProof="0" dirty="0" smtClean="0">
                <a:ln>
                  <a:noFill/>
                </a:ln>
                <a:solidFill>
                  <a:srgbClr val="6F6F6F"/>
                </a:solidFill>
                <a:effectLst/>
                <a:uLnTx/>
                <a:uFillTx/>
                <a:latin typeface="Arial" panose="020B0604020202020204" pitchFamily="34" charset="0"/>
                <a:cs typeface="Arial" panose="020B0604020202020204" pitchFamily="34" charset="0"/>
              </a:rPr>
              <a:t>Third level</a:t>
            </a:r>
          </a:p>
        </p:txBody>
      </p:sp>
      <p:sp>
        <p:nvSpPr>
          <p:cNvPr id="5" name="Text Placeholder 4"/>
          <p:cNvSpPr>
            <a:spLocks noGrp="1"/>
          </p:cNvSpPr>
          <p:nvPr>
            <p:ph type="body" sz="quarter" idx="10"/>
          </p:nvPr>
        </p:nvSpPr>
        <p:spPr>
          <a:xfrm>
            <a:off x="373761" y="1225566"/>
            <a:ext cx="7482078" cy="525463"/>
          </a:xfrm>
        </p:spPr>
        <p:txBody>
          <a:bodyPr anchor="ctr"/>
          <a:lstStyle>
            <a:lvl1pPr marL="0" indent="0" algn="l">
              <a:buFontTx/>
              <a:buNone/>
              <a:defRPr sz="2400">
                <a:solidFill>
                  <a:schemeClr val="accent1"/>
                </a:solidFill>
                <a:latin typeface="Arial" panose="020B0604020202020204" pitchFamily="34" charset="0"/>
                <a:cs typeface="Arial" panose="020B0604020202020204" pitchFamily="34" charset="0"/>
              </a:defRPr>
            </a:lvl1pPr>
            <a:lvl2pPr marL="428608" indent="0" algn="ctr">
              <a:buFontTx/>
              <a:buNone/>
              <a:defRPr sz="2100">
                <a:solidFill>
                  <a:schemeClr val="tx2"/>
                </a:solidFill>
                <a:latin typeface="Trebuchet MS" panose="020B0603020202020204" pitchFamily="34" charset="0"/>
              </a:defRPr>
            </a:lvl2pPr>
            <a:lvl3pPr marL="816737" indent="0" algn="ctr">
              <a:buFontTx/>
              <a:buNone/>
              <a:defRPr sz="2100">
                <a:solidFill>
                  <a:schemeClr val="tx2"/>
                </a:solidFill>
                <a:latin typeface="Trebuchet MS" panose="020B0603020202020204" pitchFamily="34" charset="0"/>
              </a:defRPr>
            </a:lvl3pPr>
            <a:lvl4pPr marL="1159622" indent="0" algn="ctr">
              <a:buFontTx/>
              <a:buNone/>
              <a:defRPr sz="2100">
                <a:solidFill>
                  <a:schemeClr val="tx2"/>
                </a:solidFill>
                <a:latin typeface="Trebuchet MS" panose="020B0603020202020204" pitchFamily="34" charset="0"/>
              </a:defRPr>
            </a:lvl4pPr>
            <a:lvl5pPr marL="1416787" indent="0" algn="ctr">
              <a:buFontTx/>
              <a:buNone/>
              <a:defRPr sz="2100">
                <a:solidFill>
                  <a:schemeClr val="tx2"/>
                </a:solidFill>
                <a:latin typeface="Trebuchet MS" panose="020B0603020202020204" pitchFamily="34" charset="0"/>
              </a:defRPr>
            </a:lvl5pPr>
          </a:lstStyle>
          <a:p>
            <a:pPr lvl="0"/>
            <a:r>
              <a:rPr lang="en-US" dirty="0" smtClean="0"/>
              <a:t>Click to edit Master text styles</a:t>
            </a:r>
            <a:endParaRPr lang="en-US" dirty="0"/>
          </a:p>
        </p:txBody>
      </p:sp>
      <p:sp>
        <p:nvSpPr>
          <p:cNvPr id="4" name="Rectangle 3"/>
          <p:cNvSpPr/>
          <p:nvPr userDrawn="1"/>
        </p:nvSpPr>
        <p:spPr>
          <a:xfrm>
            <a:off x="0" y="5917406"/>
            <a:ext cx="8229600" cy="2585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887" fontAlgn="base">
              <a:spcBef>
                <a:spcPct val="0"/>
              </a:spcBef>
              <a:spcAft>
                <a:spcPct val="0"/>
              </a:spcAft>
            </a:pPr>
            <a:endParaRPr lang="en-US" sz="1350">
              <a:solidFill>
                <a:srgbClr val="FFFFFF"/>
              </a:solidFill>
            </a:endParaRPr>
          </a:p>
        </p:txBody>
      </p:sp>
      <p:sp>
        <p:nvSpPr>
          <p:cNvPr id="6" name="TextBox 5"/>
          <p:cNvSpPr txBox="1"/>
          <p:nvPr userDrawn="1"/>
        </p:nvSpPr>
        <p:spPr>
          <a:xfrm>
            <a:off x="479339" y="6051571"/>
            <a:ext cx="240771" cy="76944"/>
          </a:xfrm>
          <a:prstGeom prst="rect">
            <a:avLst/>
          </a:prstGeom>
          <a:noFill/>
        </p:spPr>
        <p:txBody>
          <a:bodyPr wrap="square" lIns="0" tIns="0" rIns="0" bIns="0" rtlCol="0" anchor="ctr">
            <a:spAutoFit/>
          </a:bodyPr>
          <a:lstStyle>
            <a:defPPr>
              <a:defRPr lang="en-US"/>
            </a:defPPr>
            <a:lvl1pPr algn="ctr">
              <a:defRPr sz="4400" cap="all">
                <a:solidFill>
                  <a:schemeClr val="bg1"/>
                </a:solidFill>
                <a:latin typeface="Century Gothic" pitchFamily="34" charset="0"/>
              </a:defRPr>
            </a:lvl1pPr>
          </a:lstStyle>
          <a:p>
            <a:pPr algn="l" defTabSz="342887" fontAlgn="base">
              <a:spcBef>
                <a:spcPct val="0"/>
              </a:spcBef>
              <a:spcAft>
                <a:spcPct val="0"/>
              </a:spcAft>
            </a:pPr>
            <a:fld id="{9EF62655-870B-4C06-BC3D-C67D37BAE36D}" type="slidenum">
              <a:rPr lang="en-US" sz="500" smtClean="0">
                <a:solidFill>
                  <a:srgbClr val="6F6F6F"/>
                </a:solidFill>
                <a:latin typeface="Arial" panose="020B0604020202020204" pitchFamily="34" charset="0"/>
                <a:ea typeface="MS PGothic" pitchFamily="34" charset="-128"/>
                <a:cs typeface="Arial" panose="020B0604020202020204" pitchFamily="34" charset="0"/>
              </a:rPr>
              <a:pPr algn="l" defTabSz="342887" fontAlgn="base">
                <a:spcBef>
                  <a:spcPct val="0"/>
                </a:spcBef>
                <a:spcAft>
                  <a:spcPct val="0"/>
                </a:spcAft>
              </a:pPr>
              <a:t>‹#›</a:t>
            </a:fld>
            <a:r>
              <a:rPr lang="en-US" sz="500" cap="none" dirty="0" smtClean="0">
                <a:solidFill>
                  <a:srgbClr val="6F6F6F"/>
                </a:solidFill>
                <a:latin typeface="Arial" panose="020B0604020202020204" pitchFamily="34" charset="0"/>
                <a:ea typeface="MS PGothic" pitchFamily="34" charset="-128"/>
                <a:cs typeface="Arial" panose="020B0604020202020204" pitchFamily="34" charset="0"/>
              </a:rPr>
              <a:t> </a:t>
            </a:r>
          </a:p>
        </p:txBody>
      </p:sp>
    </p:spTree>
    <p:extLst>
      <p:ext uri="{BB962C8B-B14F-4D97-AF65-F5344CB8AC3E}">
        <p14:creationId xmlns:p14="http://schemas.microsoft.com/office/powerpoint/2010/main" val="1097055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3761" y="347472"/>
            <a:ext cx="7482078" cy="516167"/>
          </a:xfrm>
          <a:noFill/>
          <a:ln w="9525">
            <a:noFill/>
            <a:miter lim="800000"/>
            <a:headEnd/>
            <a:tailEnd/>
          </a:ln>
        </p:spPr>
        <p:txBody>
          <a:bodyPr vert="horz" wrap="square" lIns="91440" tIns="45720" rIns="91440" bIns="45720" numCol="1" anchor="t" anchorCtr="0" compatLnSpc="1">
            <a:prstTxWarp prst="textNoShape">
              <a:avLst/>
            </a:prstTxWarp>
            <a:spAutoFit/>
          </a:bodyPr>
          <a:lstStyle>
            <a:lvl1pPr>
              <a:defRPr lang="en-US" dirty="0"/>
            </a:lvl1pPr>
          </a:lstStyle>
          <a:p>
            <a:pPr lvl="0"/>
            <a:r>
              <a:rPr lang="en-US" dirty="0" smtClean="0"/>
              <a:t>Click to edit Master title style</a:t>
            </a:r>
            <a:endParaRPr lang="en-US" dirty="0"/>
          </a:p>
        </p:txBody>
      </p:sp>
      <p:sp>
        <p:nvSpPr>
          <p:cNvPr id="3" name="Content Placeholder 2"/>
          <p:cNvSpPr>
            <a:spLocks noGrp="1"/>
          </p:cNvSpPr>
          <p:nvPr>
            <p:ph idx="1"/>
          </p:nvPr>
        </p:nvSpPr>
        <p:spPr>
          <a:xfrm>
            <a:off x="383854" y="1335024"/>
            <a:ext cx="7461504" cy="4429528"/>
          </a:xfr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z="1800" dirty="0" smtClean="0"/>
            </a:lvl1pPr>
            <a:lvl2pPr>
              <a:defRPr lang="en-US" sz="1400" dirty="0" smtClean="0"/>
            </a:lvl2pPr>
            <a:lvl3pPr>
              <a:defRPr lang="en-US" sz="1400" dirty="0" smtClean="0"/>
            </a:lvl3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255114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Centered">
    <p:spTree>
      <p:nvGrpSpPr>
        <p:cNvPr id="1" name=""/>
        <p:cNvGrpSpPr/>
        <p:nvPr/>
      </p:nvGrpSpPr>
      <p:grpSpPr>
        <a:xfrm>
          <a:off x="0" y="0"/>
          <a:ext cx="0" cy="0"/>
          <a:chOff x="0" y="0"/>
          <a:chExt cx="0" cy="0"/>
        </a:xfrm>
      </p:grpSpPr>
      <p:sp>
        <p:nvSpPr>
          <p:cNvPr id="2" name="Title 1"/>
          <p:cNvSpPr>
            <a:spLocks noGrp="1"/>
          </p:cNvSpPr>
          <p:nvPr>
            <p:ph type="title"/>
          </p:nvPr>
        </p:nvSpPr>
        <p:spPr>
          <a:xfrm>
            <a:off x="373761" y="347472"/>
            <a:ext cx="7482078" cy="516167"/>
          </a:xfrm>
          <a:noFill/>
          <a:ln w="9525">
            <a:noFill/>
            <a:miter lim="800000"/>
            <a:headEnd/>
            <a:tailEnd/>
          </a:ln>
        </p:spPr>
        <p:txBody>
          <a:bodyPr vert="horz" wrap="square" lIns="91440" tIns="45720" rIns="91440" bIns="45720" numCol="1" anchor="t" anchorCtr="0" compatLnSpc="1">
            <a:prstTxWarp prst="textNoShape">
              <a:avLst/>
            </a:prstTxWarp>
            <a:spAutoFit/>
          </a:bodyPr>
          <a:lstStyle>
            <a:lvl1pPr algn="ctr">
              <a:defRPr lang="en-US" dirty="0"/>
            </a:lvl1pPr>
          </a:lstStyle>
          <a:p>
            <a:pPr lvl="0"/>
            <a:r>
              <a:rPr lang="en-US" dirty="0" smtClean="0"/>
              <a:t>Click to edit Master title style</a:t>
            </a:r>
            <a:endParaRPr lang="en-US" dirty="0"/>
          </a:p>
        </p:txBody>
      </p:sp>
    </p:spTree>
    <p:extLst>
      <p:ext uri="{BB962C8B-B14F-4D97-AF65-F5344CB8AC3E}">
        <p14:creationId xmlns:p14="http://schemas.microsoft.com/office/powerpoint/2010/main" val="232091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entered and subtitle">
    <p:spTree>
      <p:nvGrpSpPr>
        <p:cNvPr id="1" name=""/>
        <p:cNvGrpSpPr/>
        <p:nvPr/>
      </p:nvGrpSpPr>
      <p:grpSpPr>
        <a:xfrm>
          <a:off x="0" y="0"/>
          <a:ext cx="0" cy="0"/>
          <a:chOff x="0" y="0"/>
          <a:chExt cx="0" cy="0"/>
        </a:xfrm>
      </p:grpSpPr>
      <p:sp>
        <p:nvSpPr>
          <p:cNvPr id="2" name="Title 1"/>
          <p:cNvSpPr>
            <a:spLocks noGrp="1"/>
          </p:cNvSpPr>
          <p:nvPr>
            <p:ph type="title"/>
          </p:nvPr>
        </p:nvSpPr>
        <p:spPr>
          <a:xfrm>
            <a:off x="373761" y="347472"/>
            <a:ext cx="7482078" cy="516167"/>
          </a:xfrm>
          <a:noFill/>
          <a:ln w="9525">
            <a:noFill/>
            <a:miter lim="800000"/>
            <a:headEnd/>
            <a:tailEnd/>
          </a:ln>
        </p:spPr>
        <p:txBody>
          <a:bodyPr vert="horz" wrap="square" lIns="91440" tIns="45720" rIns="91440" bIns="45720" numCol="1" anchor="t" anchorCtr="0" compatLnSpc="1">
            <a:prstTxWarp prst="textNoShape">
              <a:avLst/>
            </a:prstTxWarp>
            <a:spAutoFit/>
          </a:bodyPr>
          <a:lstStyle>
            <a:lvl1pPr algn="ctr">
              <a:defRPr lang="en-US" dirty="0"/>
            </a:lvl1pPr>
          </a:lstStyle>
          <a:p>
            <a:pPr lvl="0"/>
            <a:r>
              <a:rPr lang="en-US" dirty="0" smtClean="0"/>
              <a:t>Click to edit Master title style</a:t>
            </a:r>
            <a:endParaRPr lang="en-US" dirty="0"/>
          </a:p>
        </p:txBody>
      </p:sp>
      <p:sp>
        <p:nvSpPr>
          <p:cNvPr id="3" name="Text Placeholder 4"/>
          <p:cNvSpPr>
            <a:spLocks noGrp="1"/>
          </p:cNvSpPr>
          <p:nvPr>
            <p:ph type="body" sz="quarter" idx="10"/>
          </p:nvPr>
        </p:nvSpPr>
        <p:spPr>
          <a:xfrm>
            <a:off x="373761" y="1261662"/>
            <a:ext cx="7482078" cy="525463"/>
          </a:xfrm>
        </p:spPr>
        <p:txBody>
          <a:bodyPr anchor="ctr"/>
          <a:lstStyle>
            <a:lvl1pPr marL="0" indent="0" algn="ctr">
              <a:buFontTx/>
              <a:buNone/>
              <a:defRPr sz="2400">
                <a:solidFill>
                  <a:schemeClr val="accent1"/>
                </a:solidFill>
                <a:latin typeface="Arial" panose="020B0604020202020204" pitchFamily="34" charset="0"/>
                <a:cs typeface="Arial" panose="020B0604020202020204" pitchFamily="34" charset="0"/>
              </a:defRPr>
            </a:lvl1pPr>
            <a:lvl2pPr marL="428608" indent="0" algn="ctr">
              <a:buFontTx/>
              <a:buNone/>
              <a:defRPr sz="2100">
                <a:solidFill>
                  <a:schemeClr val="tx2"/>
                </a:solidFill>
                <a:latin typeface="Trebuchet MS" panose="020B0603020202020204" pitchFamily="34" charset="0"/>
              </a:defRPr>
            </a:lvl2pPr>
            <a:lvl3pPr marL="816737" indent="0" algn="ctr">
              <a:buFontTx/>
              <a:buNone/>
              <a:defRPr sz="2100">
                <a:solidFill>
                  <a:schemeClr val="tx2"/>
                </a:solidFill>
                <a:latin typeface="Trebuchet MS" panose="020B0603020202020204" pitchFamily="34" charset="0"/>
              </a:defRPr>
            </a:lvl3pPr>
            <a:lvl4pPr marL="1159622" indent="0" algn="ctr">
              <a:buFontTx/>
              <a:buNone/>
              <a:defRPr sz="2100">
                <a:solidFill>
                  <a:schemeClr val="tx2"/>
                </a:solidFill>
                <a:latin typeface="Trebuchet MS" panose="020B0603020202020204" pitchFamily="34" charset="0"/>
              </a:defRPr>
            </a:lvl4pPr>
            <a:lvl5pPr marL="1416787" indent="0" algn="ctr">
              <a:buFontTx/>
              <a:buNone/>
              <a:defRPr sz="2100">
                <a:solidFill>
                  <a:schemeClr val="tx2"/>
                </a:solidFill>
                <a:latin typeface="Trebuchet MS" panose="020B0603020202020204" pitchFamily="34" charset="0"/>
              </a:defRPr>
            </a:lvl5pPr>
          </a:lstStyle>
          <a:p>
            <a:pPr lvl="0"/>
            <a:r>
              <a:rPr lang="en-US" dirty="0" smtClean="0"/>
              <a:t>Click to edit Master text styles</a:t>
            </a:r>
            <a:endParaRPr lang="en-US" dirty="0"/>
          </a:p>
        </p:txBody>
      </p:sp>
    </p:spTree>
    <p:extLst>
      <p:ext uri="{BB962C8B-B14F-4D97-AF65-F5344CB8AC3E}">
        <p14:creationId xmlns:p14="http://schemas.microsoft.com/office/powerpoint/2010/main" val="1146068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Title Slide - Images">
    <p:bg>
      <p:bgPr>
        <a:solidFill>
          <a:schemeClr val="bg1"/>
        </a:solidFill>
        <a:effectLst/>
      </p:bgPr>
    </p:bg>
    <p:spTree>
      <p:nvGrpSpPr>
        <p:cNvPr id="1" name=""/>
        <p:cNvGrpSpPr/>
        <p:nvPr/>
      </p:nvGrpSpPr>
      <p:grpSpPr>
        <a:xfrm>
          <a:off x="0" y="0"/>
          <a:ext cx="0" cy="0"/>
          <a:chOff x="0" y="0"/>
          <a:chExt cx="0" cy="0"/>
        </a:xfrm>
      </p:grpSpPr>
      <p:grpSp>
        <p:nvGrpSpPr>
          <p:cNvPr id="5" name="Group 4"/>
          <p:cNvGrpSpPr/>
          <p:nvPr userDrawn="1"/>
        </p:nvGrpSpPr>
        <p:grpSpPr>
          <a:xfrm>
            <a:off x="0" y="0"/>
            <a:ext cx="8229600" cy="6172199"/>
            <a:chOff x="0" y="-1"/>
            <a:chExt cx="10972800" cy="6172199"/>
          </a:xfrm>
        </p:grpSpPr>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t="9528" b="9530"/>
            <a:stretch/>
          </p:blipFill>
          <p:spPr>
            <a:xfrm>
              <a:off x="0" y="-1"/>
              <a:ext cx="10972800" cy="6172199"/>
            </a:xfrm>
            <a:prstGeom prst="rect">
              <a:avLst/>
            </a:prstGeom>
          </p:spPr>
        </p:pic>
        <p:sp>
          <p:nvSpPr>
            <p:cNvPr id="2" name="Rectangle 1"/>
            <p:cNvSpPr/>
            <p:nvPr userDrawn="1"/>
          </p:nvSpPr>
          <p:spPr>
            <a:xfrm>
              <a:off x="0" y="-1"/>
              <a:ext cx="10972800" cy="6172199"/>
            </a:xfrm>
            <a:prstGeom prst="rect">
              <a:avLst/>
            </a:prstGeom>
            <a:solidFill>
              <a:schemeClr val="tx2">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342887" fontAlgn="base">
                <a:spcBef>
                  <a:spcPct val="0"/>
                </a:spcBef>
                <a:spcAft>
                  <a:spcPct val="0"/>
                </a:spcAft>
              </a:pPr>
              <a:endParaRPr lang="en-US" sz="1350">
                <a:solidFill>
                  <a:srgbClr val="FFFFFF"/>
                </a:solidFill>
              </a:endParaRPr>
            </a:p>
          </p:txBody>
        </p:sp>
      </p:grpSp>
      <p:sp>
        <p:nvSpPr>
          <p:cNvPr id="8" name="Rectangle 7"/>
          <p:cNvSpPr/>
          <p:nvPr userDrawn="1"/>
        </p:nvSpPr>
        <p:spPr>
          <a:xfrm flipV="1">
            <a:off x="-1" y="0"/>
            <a:ext cx="8229601" cy="6172199"/>
          </a:xfrm>
          <a:prstGeom prst="rect">
            <a:avLst/>
          </a:prstGeom>
          <a:gradFill>
            <a:gsLst>
              <a:gs pos="37000">
                <a:schemeClr val="tx1">
                  <a:alpha val="0"/>
                </a:schemeClr>
              </a:gs>
              <a:gs pos="76000">
                <a:schemeClr val="tx1">
                  <a:alpha val="0"/>
                </a:schemeClr>
              </a:gs>
              <a:gs pos="55000">
                <a:schemeClr val="tx1">
                  <a:alpha val="28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p:cNvPicPr>
            <a:picLocks noChangeAspect="1"/>
          </p:cNvPicPr>
          <p:nvPr userDrawn="1"/>
        </p:nvPicPr>
        <p:blipFill rotWithShape="1">
          <a:blip r:embed="rId3" cstate="print"/>
          <a:srcRect l="12327"/>
          <a:stretch/>
        </p:blipFill>
        <p:spPr>
          <a:xfrm>
            <a:off x="-1" y="748845"/>
            <a:ext cx="4020260" cy="984522"/>
          </a:xfrm>
          <a:prstGeom prst="rect">
            <a:avLst/>
          </a:prstGeom>
        </p:spPr>
      </p:pic>
      <p:pic>
        <p:nvPicPr>
          <p:cNvPr id="19" name="Picture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5038" y="993506"/>
            <a:ext cx="2684930" cy="495200"/>
          </a:xfrm>
          <a:prstGeom prst="rect">
            <a:avLst/>
          </a:prstGeom>
        </p:spPr>
      </p:pic>
      <p:pic>
        <p:nvPicPr>
          <p:cNvPr id="23" name="Picture 22"/>
          <p:cNvPicPr>
            <a:picLocks noChangeAspect="1"/>
          </p:cNvPicPr>
          <p:nvPr userDrawn="1"/>
        </p:nvPicPr>
        <p:blipFill rotWithShape="1">
          <a:blip r:embed="rId5" cstate="print"/>
          <a:srcRect r="3944"/>
          <a:stretch/>
        </p:blipFill>
        <p:spPr>
          <a:xfrm>
            <a:off x="1342839" y="1801401"/>
            <a:ext cx="6886762" cy="731583"/>
          </a:xfrm>
          <a:prstGeom prst="rect">
            <a:avLst/>
          </a:prstGeom>
        </p:spPr>
      </p:pic>
      <p:pic>
        <p:nvPicPr>
          <p:cNvPr id="4" name="Picture 3"/>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2139845" y="1909794"/>
            <a:ext cx="1660279" cy="501543"/>
          </a:xfrm>
          <a:prstGeom prst="rect">
            <a:avLst/>
          </a:prstGeom>
        </p:spPr>
      </p:pic>
      <p:sp>
        <p:nvSpPr>
          <p:cNvPr id="12" name="Title 10"/>
          <p:cNvSpPr txBox="1">
            <a:spLocks/>
          </p:cNvSpPr>
          <p:nvPr userDrawn="1"/>
        </p:nvSpPr>
        <p:spPr bwMode="auto">
          <a:xfrm>
            <a:off x="4599162" y="487348"/>
            <a:ext cx="3630440" cy="507831"/>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lvl1pPr marL="0" indent="0" algn="l" rtl="0" fontAlgn="base">
              <a:lnSpc>
                <a:spcPct val="90000"/>
              </a:lnSpc>
              <a:spcBef>
                <a:spcPts val="0"/>
              </a:spcBef>
              <a:spcAft>
                <a:spcPct val="0"/>
              </a:spcAft>
              <a:defRPr sz="3000" b="0" cap="none" baseline="0">
                <a:solidFill>
                  <a:schemeClr val="tx1"/>
                </a:solidFill>
                <a:effectLst/>
                <a:latin typeface="Arial" panose="020B0604020202020204" pitchFamily="34" charset="0"/>
                <a:ea typeface="+mj-ea"/>
                <a:cs typeface="Arial" panose="020B0604020202020204" pitchFamily="34" charset="0"/>
              </a:defRPr>
            </a:lvl1pPr>
            <a:lvl2pPr algn="l" rtl="0" fontAlgn="base">
              <a:spcBef>
                <a:spcPct val="0"/>
              </a:spcBef>
              <a:spcAft>
                <a:spcPct val="0"/>
              </a:spcAft>
              <a:defRPr sz="2400" b="1">
                <a:solidFill>
                  <a:srgbClr val="73B900"/>
                </a:solidFill>
                <a:latin typeface="Arial" charset="0"/>
              </a:defRPr>
            </a:lvl2pPr>
            <a:lvl3pPr algn="l" rtl="0" fontAlgn="base">
              <a:spcBef>
                <a:spcPct val="0"/>
              </a:spcBef>
              <a:spcAft>
                <a:spcPct val="0"/>
              </a:spcAft>
              <a:defRPr sz="2400" b="1">
                <a:solidFill>
                  <a:srgbClr val="73B900"/>
                </a:solidFill>
                <a:latin typeface="Arial" charset="0"/>
              </a:defRPr>
            </a:lvl3pPr>
            <a:lvl4pPr algn="l" rtl="0" fontAlgn="base">
              <a:spcBef>
                <a:spcPct val="0"/>
              </a:spcBef>
              <a:spcAft>
                <a:spcPct val="0"/>
              </a:spcAft>
              <a:defRPr sz="2400" b="1">
                <a:solidFill>
                  <a:srgbClr val="73B900"/>
                </a:solidFill>
                <a:latin typeface="Arial" charset="0"/>
              </a:defRPr>
            </a:lvl4pPr>
            <a:lvl5pPr algn="l" rtl="0" fontAlgn="base">
              <a:spcBef>
                <a:spcPct val="0"/>
              </a:spcBef>
              <a:spcAft>
                <a:spcPct val="0"/>
              </a:spcAft>
              <a:defRPr sz="2400" b="1">
                <a:solidFill>
                  <a:srgbClr val="73B900"/>
                </a:solidFill>
                <a:latin typeface="Arial" charset="0"/>
              </a:defRPr>
            </a:lvl5pPr>
            <a:lvl6pPr marL="342887" algn="l" rtl="0" eaLnBrk="1" fontAlgn="base" hangingPunct="1">
              <a:spcBef>
                <a:spcPct val="0"/>
              </a:spcBef>
              <a:spcAft>
                <a:spcPct val="0"/>
              </a:spcAft>
              <a:defRPr sz="2400" b="1">
                <a:solidFill>
                  <a:srgbClr val="73B900"/>
                </a:solidFill>
                <a:latin typeface="Arial" charset="0"/>
              </a:defRPr>
            </a:lvl6pPr>
            <a:lvl7pPr marL="685773" algn="l" rtl="0" eaLnBrk="1" fontAlgn="base" hangingPunct="1">
              <a:spcBef>
                <a:spcPct val="0"/>
              </a:spcBef>
              <a:spcAft>
                <a:spcPct val="0"/>
              </a:spcAft>
              <a:defRPr sz="2400" b="1">
                <a:solidFill>
                  <a:srgbClr val="73B900"/>
                </a:solidFill>
                <a:latin typeface="Arial" charset="0"/>
              </a:defRPr>
            </a:lvl7pPr>
            <a:lvl8pPr marL="1028659" algn="l" rtl="0" eaLnBrk="1" fontAlgn="base" hangingPunct="1">
              <a:spcBef>
                <a:spcPct val="0"/>
              </a:spcBef>
              <a:spcAft>
                <a:spcPct val="0"/>
              </a:spcAft>
              <a:defRPr sz="2400" b="1">
                <a:solidFill>
                  <a:srgbClr val="73B900"/>
                </a:solidFill>
                <a:latin typeface="Arial" charset="0"/>
              </a:defRPr>
            </a:lvl8pPr>
            <a:lvl9pPr marL="1371545" algn="l" rtl="0" eaLnBrk="1" fontAlgn="base" hangingPunct="1">
              <a:spcBef>
                <a:spcPct val="0"/>
              </a:spcBef>
              <a:spcAft>
                <a:spcPct val="0"/>
              </a:spcAft>
              <a:defRPr sz="2400" b="1">
                <a:solidFill>
                  <a:srgbClr val="73B900"/>
                </a:solidFill>
                <a:latin typeface="Arial" charset="0"/>
              </a:defRPr>
            </a:lvl9pPr>
          </a:lstStyle>
          <a:p>
            <a:pPr defTabSz="914400"/>
            <a:r>
              <a:rPr lang="en-US" kern="0" dirty="0" err="1" smtClean="0"/>
              <a:t>JetBot</a:t>
            </a:r>
            <a:r>
              <a:rPr lang="en-US" kern="0" dirty="0" smtClean="0"/>
              <a:t> Teaching</a:t>
            </a:r>
            <a:r>
              <a:rPr lang="en-US" kern="0" baseline="0" dirty="0" smtClean="0"/>
              <a:t> Kit</a:t>
            </a:r>
            <a:endParaRPr lang="en-US" kern="0" dirty="0"/>
          </a:p>
        </p:txBody>
      </p:sp>
      <p:sp>
        <p:nvSpPr>
          <p:cNvPr id="13" name="Subtitle 11"/>
          <p:cNvSpPr txBox="1">
            <a:spLocks/>
          </p:cNvSpPr>
          <p:nvPr userDrawn="1"/>
        </p:nvSpPr>
        <p:spPr bwMode="auto">
          <a:xfrm>
            <a:off x="4653483" y="927174"/>
            <a:ext cx="3521798" cy="3139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4163" indent="-284163" algn="l" defTabSz="346459" rtl="0" fontAlgn="base">
              <a:lnSpc>
                <a:spcPct val="90000"/>
              </a:lnSpc>
              <a:spcBef>
                <a:spcPts val="225"/>
              </a:spcBef>
              <a:spcAft>
                <a:spcPts val="225"/>
              </a:spcAft>
              <a:buClr>
                <a:srgbClr val="6F6F6F"/>
              </a:buClr>
              <a:buSzPct val="100000"/>
              <a:buFont typeface="Arial" panose="020B0604020202020204" pitchFamily="34" charset="0"/>
              <a:buChar char="–"/>
              <a:defRPr sz="1800" b="0" baseline="0">
                <a:solidFill>
                  <a:srgbClr val="6F6F6F"/>
                </a:solidFill>
                <a:latin typeface="Arial" panose="020B0604020202020204" pitchFamily="34" charset="0"/>
                <a:ea typeface="+mn-ea"/>
                <a:cs typeface="Arial" panose="020B0604020202020204" pitchFamily="34" charset="0"/>
              </a:defRPr>
            </a:lvl1pPr>
            <a:lvl2pPr marL="630238" indent="-228600" algn="l" defTabSz="346459" rtl="0" fontAlgn="base">
              <a:lnSpc>
                <a:spcPct val="90000"/>
              </a:lnSpc>
              <a:spcBef>
                <a:spcPts val="225"/>
              </a:spcBef>
              <a:spcAft>
                <a:spcPts val="225"/>
              </a:spcAft>
              <a:buClr>
                <a:schemeClr val="bg2"/>
              </a:buClr>
              <a:buSzPct val="100000"/>
              <a:buFont typeface="Arial" panose="020B0604020202020204" pitchFamily="34" charset="0"/>
              <a:buChar char="–"/>
              <a:defRPr sz="1400" b="0">
                <a:solidFill>
                  <a:schemeClr val="bg2"/>
                </a:solidFill>
                <a:latin typeface="Arial" panose="020B0604020202020204" pitchFamily="34" charset="0"/>
                <a:cs typeface="Arial" panose="020B0604020202020204" pitchFamily="34" charset="0"/>
              </a:defRPr>
            </a:lvl2pPr>
            <a:lvl3pPr marL="804863" indent="-203200" algn="l" defTabSz="346459" rtl="0" fontAlgn="base">
              <a:lnSpc>
                <a:spcPct val="90000"/>
              </a:lnSpc>
              <a:spcBef>
                <a:spcPts val="225"/>
              </a:spcBef>
              <a:spcAft>
                <a:spcPts val="225"/>
              </a:spcAft>
              <a:buClr>
                <a:schemeClr val="bg2"/>
              </a:buClr>
              <a:buSzPct val="100000"/>
              <a:buFont typeface="Arial" panose="020B0604020202020204" pitchFamily="34" charset="0"/>
              <a:buChar char="–"/>
              <a:defRPr sz="1400" b="0">
                <a:solidFill>
                  <a:schemeClr val="bg2"/>
                </a:solidFill>
                <a:latin typeface="Arial" panose="020B0604020202020204" pitchFamily="34" charset="0"/>
                <a:cs typeface="Arial" panose="020B0604020202020204" pitchFamily="34" charset="0"/>
              </a:defRPr>
            </a:lvl3pPr>
            <a:lvl4pPr marL="1331066" indent="-171443" algn="l" rtl="0" fontAlgn="base">
              <a:spcBef>
                <a:spcPct val="20000"/>
              </a:spcBef>
              <a:spcAft>
                <a:spcPct val="0"/>
              </a:spcAft>
              <a:buChar char="–"/>
              <a:defRPr sz="1500">
                <a:solidFill>
                  <a:schemeClr val="bg1"/>
                </a:solidFill>
                <a:latin typeface="+mn-lt"/>
              </a:defRPr>
            </a:lvl4pPr>
            <a:lvl5pPr marL="1588230" indent="-171443" algn="l" rtl="0" fontAlgn="base">
              <a:spcBef>
                <a:spcPct val="20000"/>
              </a:spcBef>
              <a:spcAft>
                <a:spcPct val="0"/>
              </a:spcAft>
              <a:buChar char="»"/>
              <a:defRPr sz="1500">
                <a:solidFill>
                  <a:schemeClr val="bg1"/>
                </a:solidFill>
                <a:latin typeface="+mn-lt"/>
              </a:defRPr>
            </a:lvl5pPr>
            <a:lvl6pPr marL="1931117" indent="-171443" algn="l" rtl="0" eaLnBrk="1" fontAlgn="base" hangingPunct="1">
              <a:spcBef>
                <a:spcPct val="20000"/>
              </a:spcBef>
              <a:spcAft>
                <a:spcPct val="0"/>
              </a:spcAft>
              <a:buChar char="»"/>
              <a:defRPr sz="1500">
                <a:solidFill>
                  <a:schemeClr val="bg1"/>
                </a:solidFill>
                <a:latin typeface="+mn-lt"/>
              </a:defRPr>
            </a:lvl6pPr>
            <a:lvl7pPr marL="2274003" indent="-171443" algn="l" rtl="0" eaLnBrk="1" fontAlgn="base" hangingPunct="1">
              <a:spcBef>
                <a:spcPct val="20000"/>
              </a:spcBef>
              <a:spcAft>
                <a:spcPct val="0"/>
              </a:spcAft>
              <a:buChar char="»"/>
              <a:defRPr sz="1500">
                <a:solidFill>
                  <a:schemeClr val="bg1"/>
                </a:solidFill>
                <a:latin typeface="+mn-lt"/>
              </a:defRPr>
            </a:lvl7pPr>
            <a:lvl8pPr marL="2616890" indent="-171443" algn="l" rtl="0" eaLnBrk="1" fontAlgn="base" hangingPunct="1">
              <a:spcBef>
                <a:spcPct val="20000"/>
              </a:spcBef>
              <a:spcAft>
                <a:spcPct val="0"/>
              </a:spcAft>
              <a:buChar char="»"/>
              <a:defRPr sz="1500">
                <a:solidFill>
                  <a:schemeClr val="bg1"/>
                </a:solidFill>
                <a:latin typeface="+mn-lt"/>
              </a:defRPr>
            </a:lvl8pPr>
            <a:lvl9pPr marL="2959775" indent="-171443" algn="l" rtl="0" eaLnBrk="1" fontAlgn="base" hangingPunct="1">
              <a:spcBef>
                <a:spcPct val="20000"/>
              </a:spcBef>
              <a:spcAft>
                <a:spcPct val="0"/>
              </a:spcAft>
              <a:buChar char="»"/>
              <a:defRPr sz="1500">
                <a:solidFill>
                  <a:schemeClr val="bg1"/>
                </a:solidFill>
                <a:latin typeface="+mn-lt"/>
              </a:defRPr>
            </a:lvl9pPr>
          </a:lstStyle>
          <a:p>
            <a:pPr marL="0" indent="0">
              <a:buNone/>
            </a:pPr>
            <a:r>
              <a:rPr lang="en-US" kern="0" dirty="0" smtClean="0"/>
              <a:t>Robotics</a:t>
            </a:r>
            <a:r>
              <a:rPr lang="en-US" kern="0" baseline="0" dirty="0" smtClean="0"/>
              <a:t> with </a:t>
            </a:r>
            <a:r>
              <a:rPr lang="en-US" kern="0" baseline="0" dirty="0" err="1" smtClean="0"/>
              <a:t>Jetson</a:t>
            </a:r>
            <a:endParaRPr lang="en-US" kern="0" dirty="0"/>
          </a:p>
        </p:txBody>
      </p:sp>
      <p:sp>
        <p:nvSpPr>
          <p:cNvPr id="16" name="Subtitle 11"/>
          <p:cNvSpPr>
            <a:spLocks noGrp="1"/>
          </p:cNvSpPr>
          <p:nvPr>
            <p:ph type="subTitle" idx="1" hasCustomPrompt="1"/>
          </p:nvPr>
        </p:nvSpPr>
        <p:spPr>
          <a:xfrm>
            <a:off x="63375" y="4347097"/>
            <a:ext cx="8111906" cy="786218"/>
          </a:xfrm>
        </p:spPr>
        <p:txBody>
          <a:bodyPr/>
          <a:lstStyle>
            <a:lvl1pPr marL="0" indent="0" algn="ctr">
              <a:buNone/>
              <a:defRPr sz="1400">
                <a:solidFill>
                  <a:schemeClr val="tx1"/>
                </a:solidFill>
              </a:defRPr>
            </a:lvl1pPr>
          </a:lstStyle>
          <a:p>
            <a:r>
              <a:rPr lang="en-US" dirty="0" smtClean="0"/>
              <a:t>The GPU Teaching Kit is licensed by NVIDIA and California Polytechnic State University under the </a:t>
            </a:r>
            <a:r>
              <a:rPr lang="en-US" dirty="0" smtClean="0">
                <a:solidFill>
                  <a:srgbClr val="92D050"/>
                </a:solidFill>
                <a:hlinkClick r:id="rId7"/>
              </a:rPr>
              <a:t>Creative </a:t>
            </a:r>
            <a:r>
              <a:rPr lang="en-US" dirty="0">
                <a:solidFill>
                  <a:srgbClr val="92D050"/>
                </a:solidFill>
                <a:hlinkClick r:id="rId7"/>
              </a:rPr>
              <a:t>Commons Attribution-</a:t>
            </a:r>
            <a:r>
              <a:rPr lang="en-US" dirty="0" err="1">
                <a:solidFill>
                  <a:srgbClr val="92D050"/>
                </a:solidFill>
                <a:hlinkClick r:id="rId7"/>
              </a:rPr>
              <a:t>NonCommercial</a:t>
            </a:r>
            <a:r>
              <a:rPr lang="en-US" dirty="0">
                <a:solidFill>
                  <a:srgbClr val="92D050"/>
                </a:solidFill>
                <a:hlinkClick r:id="rId7"/>
              </a:rPr>
              <a:t> 4.0 International License.</a:t>
            </a:r>
            <a:endParaRPr lang="en-US" dirty="0">
              <a:solidFill>
                <a:srgbClr val="92D050"/>
              </a:solidFill>
            </a:endParaRPr>
          </a:p>
        </p:txBody>
      </p:sp>
      <p:pic>
        <p:nvPicPr>
          <p:cNvPr id="17" name="Picture 2" descr="Creative Commons License">
            <a:hlinkClick r:id="rId7"/>
          </p:cNvPr>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3695699" y="3978052"/>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0732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3.png"/><Relationship Id="rId12"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png"/><Relationship Id="rId10"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47100" y="349950"/>
            <a:ext cx="7422104" cy="51616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374808" y="1332413"/>
            <a:ext cx="7403957" cy="435035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36" name="Parallelogram 35"/>
          <p:cNvSpPr/>
          <p:nvPr userDrawn="1"/>
        </p:nvSpPr>
        <p:spPr>
          <a:xfrm>
            <a:off x="7178479" y="6000375"/>
            <a:ext cx="819901" cy="171825"/>
          </a:xfrm>
          <a:prstGeom prst="parallelogram">
            <a:avLst>
              <a:gd name="adj" fmla="val 36300"/>
            </a:avLst>
          </a:prstGeom>
          <a:solidFill>
            <a:srgbClr val="08552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Trebuchet MS"/>
            </a:endParaRPr>
          </a:p>
        </p:txBody>
      </p:sp>
      <p:sp>
        <p:nvSpPr>
          <p:cNvPr id="37" name="Parallelogram 36"/>
          <p:cNvSpPr/>
          <p:nvPr userDrawn="1"/>
        </p:nvSpPr>
        <p:spPr>
          <a:xfrm>
            <a:off x="6394206" y="6000375"/>
            <a:ext cx="819901" cy="171825"/>
          </a:xfrm>
          <a:prstGeom prst="parallelogram">
            <a:avLst>
              <a:gd name="adj" fmla="val 36300"/>
            </a:avLst>
          </a:prstGeom>
          <a:solidFill>
            <a:srgbClr val="76B9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Trebuchet MS"/>
            </a:endParaRPr>
          </a:p>
        </p:txBody>
      </p:sp>
      <p:pic>
        <p:nvPicPr>
          <p:cNvPr id="38" name="Picture 37"/>
          <p:cNvPicPr>
            <a:picLocks noChangeAspect="1"/>
          </p:cNvPicPr>
          <p:nvPr userDrawn="1"/>
        </p:nvPicPr>
        <p:blipFill rotWithShape="1">
          <a:blip r:embed="rId9" cstate="print"/>
          <a:srcRect t="-6317" r="97921" b="17099"/>
          <a:stretch/>
        </p:blipFill>
        <p:spPr>
          <a:xfrm>
            <a:off x="7947899" y="5987804"/>
            <a:ext cx="284058" cy="190372"/>
          </a:xfrm>
          <a:prstGeom prst="rect">
            <a:avLst/>
          </a:prstGeom>
        </p:spPr>
      </p:pic>
      <p:pic>
        <p:nvPicPr>
          <p:cNvPr id="41" name="Picture 40"/>
          <p:cNvPicPr>
            <a:picLocks noChangeAspect="1"/>
          </p:cNvPicPr>
          <p:nvPr userDrawn="1"/>
        </p:nvPicPr>
        <p:blipFill rotWithShape="1">
          <a:blip r:embed="rId10" cstate="print"/>
          <a:srcRect l="52877" t="1978" r="-1" b="17095"/>
          <a:stretch/>
        </p:blipFill>
        <p:spPr>
          <a:xfrm>
            <a:off x="0" y="6002009"/>
            <a:ext cx="6433059" cy="172676"/>
          </a:xfrm>
          <a:prstGeom prst="rect">
            <a:avLst/>
          </a:prstGeom>
        </p:spPr>
      </p:pic>
      <p:sp>
        <p:nvSpPr>
          <p:cNvPr id="12" name="TextBox 11"/>
          <p:cNvSpPr txBox="1"/>
          <p:nvPr userDrawn="1"/>
        </p:nvSpPr>
        <p:spPr>
          <a:xfrm>
            <a:off x="478721" y="6040910"/>
            <a:ext cx="240771" cy="92333"/>
          </a:xfrm>
          <a:prstGeom prst="rect">
            <a:avLst/>
          </a:prstGeom>
          <a:noFill/>
        </p:spPr>
        <p:txBody>
          <a:bodyPr wrap="square" lIns="0" tIns="0" rIns="0" bIns="0" rtlCol="0" anchor="ctr">
            <a:spAutoFit/>
          </a:bodyPr>
          <a:lstStyle>
            <a:defPPr>
              <a:defRPr lang="en-US"/>
            </a:defPPr>
            <a:lvl1pPr algn="ctr">
              <a:defRPr sz="4400" cap="all">
                <a:solidFill>
                  <a:schemeClr val="bg1"/>
                </a:solidFill>
                <a:latin typeface="Century Gothic" pitchFamily="34" charset="0"/>
              </a:defRPr>
            </a:lvl1pPr>
          </a:lstStyle>
          <a:p>
            <a:pPr algn="l" defTabSz="342887" fontAlgn="base">
              <a:spcBef>
                <a:spcPct val="0"/>
              </a:spcBef>
              <a:spcAft>
                <a:spcPct val="0"/>
              </a:spcAft>
            </a:pPr>
            <a:fld id="{9EF62655-870B-4C06-BC3D-C67D37BAE36D}" type="slidenum">
              <a:rPr lang="en-US" sz="500" smtClean="0">
                <a:solidFill>
                  <a:srgbClr val="FFFFFF"/>
                </a:solidFill>
                <a:latin typeface="Arial" panose="020B0604020202020204" pitchFamily="34" charset="0"/>
                <a:ea typeface="MS PGothic" pitchFamily="34" charset="-128"/>
                <a:cs typeface="Arial" panose="020B0604020202020204" pitchFamily="34" charset="0"/>
              </a:rPr>
              <a:pPr algn="l" defTabSz="342887" fontAlgn="base">
                <a:spcBef>
                  <a:spcPct val="0"/>
                </a:spcBef>
                <a:spcAft>
                  <a:spcPct val="0"/>
                </a:spcAft>
              </a:pPr>
              <a:t>‹#›</a:t>
            </a:fld>
            <a:r>
              <a:rPr lang="en-US" sz="600" cap="none" dirty="0" smtClean="0">
                <a:solidFill>
                  <a:srgbClr val="FFFFFF"/>
                </a:solidFill>
                <a:latin typeface="Arial" panose="020B0604020202020204" pitchFamily="34" charset="0"/>
                <a:ea typeface="MS PGothic" pitchFamily="34" charset="-128"/>
                <a:cs typeface="Arial" panose="020B0604020202020204" pitchFamily="34" charset="0"/>
              </a:rPr>
              <a:t> </a:t>
            </a:r>
          </a:p>
        </p:txBody>
      </p:sp>
      <p:cxnSp>
        <p:nvCxnSpPr>
          <p:cNvPr id="44" name="Straight Connector 43"/>
          <p:cNvCxnSpPr/>
          <p:nvPr userDrawn="1"/>
        </p:nvCxnSpPr>
        <p:spPr>
          <a:xfrm>
            <a:off x="-8056" y="5991792"/>
            <a:ext cx="8247888"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46" name="Picture 45"/>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6533072" y="6039150"/>
            <a:ext cx="495118" cy="91318"/>
          </a:xfrm>
          <a:prstGeom prst="rect">
            <a:avLst/>
          </a:prstGeom>
        </p:spPr>
      </p:pic>
      <p:pic>
        <p:nvPicPr>
          <p:cNvPr id="15" name="Picture 14"/>
          <p:cNvPicPr>
            <a:picLocks noChangeAspect="1"/>
          </p:cNvPicPr>
          <p:nvPr userDrawn="1"/>
        </p:nvPicPr>
        <p:blipFill rotWithShape="1">
          <a:blip r:embed="rId12" cstate="print">
            <a:extLst>
              <a:ext uri="{28A0092B-C50C-407E-A947-70E740481C1C}">
                <a14:useLocalDpi xmlns:a14="http://schemas.microsoft.com/office/drawing/2010/main" val="0"/>
              </a:ext>
            </a:extLst>
          </a:blip>
          <a:srcRect b="41396"/>
          <a:stretch/>
        </p:blipFill>
        <p:spPr>
          <a:xfrm>
            <a:off x="7348158" y="6041972"/>
            <a:ext cx="480543" cy="85072"/>
          </a:xfrm>
          <a:prstGeom prst="rect">
            <a:avLst/>
          </a:prstGeom>
        </p:spPr>
      </p:pic>
    </p:spTree>
    <p:extLst>
      <p:ext uri="{BB962C8B-B14F-4D97-AF65-F5344CB8AC3E}">
        <p14:creationId xmlns:p14="http://schemas.microsoft.com/office/powerpoint/2010/main" val="718314095"/>
      </p:ext>
    </p:extLst>
  </p:cSld>
  <p:clrMap bg1="dk2" tx1="lt1" bg2="dk1" tx2="lt2" accent1="accent1" accent2="accent2" accent3="accent3" accent4="accent4" accent5="accent5" accent6="accent6" hlink="hlink" folHlink="folHlink"/>
  <p:sldLayoutIdLst>
    <p:sldLayoutId id="2147483673" r:id="rId1"/>
    <p:sldLayoutId id="2147483674" r:id="rId2"/>
    <p:sldLayoutId id="2147483675" r:id="rId3"/>
    <p:sldLayoutId id="2147483677" r:id="rId4"/>
    <p:sldLayoutId id="2147483678" r:id="rId5"/>
    <p:sldLayoutId id="2147483679" r:id="rId6"/>
    <p:sldLayoutId id="2147483680"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hf hdr="0" ftr="0" dt="0"/>
  <p:txStyles>
    <p:titleStyle>
      <a:lvl1pPr algn="l" rtl="0" fontAlgn="base">
        <a:lnSpc>
          <a:spcPct val="90000"/>
        </a:lnSpc>
        <a:spcBef>
          <a:spcPct val="0"/>
        </a:spcBef>
        <a:spcAft>
          <a:spcPct val="0"/>
        </a:spcAft>
        <a:defRPr sz="3000" b="0" cap="none" baseline="0">
          <a:solidFill>
            <a:srgbClr val="333333"/>
          </a:solidFill>
          <a:latin typeface="Arial" panose="020B0604020202020204" pitchFamily="34" charset="0"/>
          <a:ea typeface="+mj-ea"/>
          <a:cs typeface="Arial" panose="020B0604020202020204" pitchFamily="34" charset="0"/>
        </a:defRPr>
      </a:lvl1pPr>
      <a:lvl2pPr algn="l" rtl="0" fontAlgn="base">
        <a:spcBef>
          <a:spcPct val="0"/>
        </a:spcBef>
        <a:spcAft>
          <a:spcPct val="0"/>
        </a:spcAft>
        <a:defRPr sz="2400" b="1">
          <a:solidFill>
            <a:srgbClr val="73B900"/>
          </a:solidFill>
          <a:latin typeface="Arial" charset="0"/>
        </a:defRPr>
      </a:lvl2pPr>
      <a:lvl3pPr algn="l" rtl="0" fontAlgn="base">
        <a:spcBef>
          <a:spcPct val="0"/>
        </a:spcBef>
        <a:spcAft>
          <a:spcPct val="0"/>
        </a:spcAft>
        <a:defRPr sz="2400" b="1">
          <a:solidFill>
            <a:srgbClr val="73B900"/>
          </a:solidFill>
          <a:latin typeface="Arial" charset="0"/>
        </a:defRPr>
      </a:lvl3pPr>
      <a:lvl4pPr algn="l" rtl="0" fontAlgn="base">
        <a:spcBef>
          <a:spcPct val="0"/>
        </a:spcBef>
        <a:spcAft>
          <a:spcPct val="0"/>
        </a:spcAft>
        <a:defRPr sz="2400" b="1">
          <a:solidFill>
            <a:srgbClr val="73B900"/>
          </a:solidFill>
          <a:latin typeface="Arial" charset="0"/>
        </a:defRPr>
      </a:lvl4pPr>
      <a:lvl5pPr algn="l" rtl="0" fontAlgn="base">
        <a:spcBef>
          <a:spcPct val="0"/>
        </a:spcBef>
        <a:spcAft>
          <a:spcPct val="0"/>
        </a:spcAft>
        <a:defRPr sz="2400" b="1">
          <a:solidFill>
            <a:srgbClr val="73B900"/>
          </a:solidFill>
          <a:latin typeface="Arial" charset="0"/>
        </a:defRPr>
      </a:lvl5pPr>
      <a:lvl6pPr marL="342887" algn="l" rtl="0" eaLnBrk="1" fontAlgn="base" hangingPunct="1">
        <a:spcBef>
          <a:spcPct val="0"/>
        </a:spcBef>
        <a:spcAft>
          <a:spcPct val="0"/>
        </a:spcAft>
        <a:defRPr sz="2400" b="1">
          <a:solidFill>
            <a:srgbClr val="73B900"/>
          </a:solidFill>
          <a:latin typeface="Arial" charset="0"/>
        </a:defRPr>
      </a:lvl6pPr>
      <a:lvl7pPr marL="685773" algn="l" rtl="0" eaLnBrk="1" fontAlgn="base" hangingPunct="1">
        <a:spcBef>
          <a:spcPct val="0"/>
        </a:spcBef>
        <a:spcAft>
          <a:spcPct val="0"/>
        </a:spcAft>
        <a:defRPr sz="2400" b="1">
          <a:solidFill>
            <a:srgbClr val="73B900"/>
          </a:solidFill>
          <a:latin typeface="Arial" charset="0"/>
        </a:defRPr>
      </a:lvl7pPr>
      <a:lvl8pPr marL="1028659" algn="l" rtl="0" eaLnBrk="1" fontAlgn="base" hangingPunct="1">
        <a:spcBef>
          <a:spcPct val="0"/>
        </a:spcBef>
        <a:spcAft>
          <a:spcPct val="0"/>
        </a:spcAft>
        <a:defRPr sz="2400" b="1">
          <a:solidFill>
            <a:srgbClr val="73B900"/>
          </a:solidFill>
          <a:latin typeface="Arial" charset="0"/>
        </a:defRPr>
      </a:lvl8pPr>
      <a:lvl9pPr marL="1371545" algn="l" rtl="0" eaLnBrk="1" fontAlgn="base" hangingPunct="1">
        <a:spcBef>
          <a:spcPct val="0"/>
        </a:spcBef>
        <a:spcAft>
          <a:spcPct val="0"/>
        </a:spcAft>
        <a:defRPr sz="2400" b="1">
          <a:solidFill>
            <a:srgbClr val="73B900"/>
          </a:solidFill>
          <a:latin typeface="Arial" charset="0"/>
        </a:defRPr>
      </a:lvl9pPr>
    </p:titleStyle>
    <p:bodyStyle>
      <a:lvl1pPr marL="284163" indent="-284163" algn="l" defTabSz="346459" rtl="0" fontAlgn="base">
        <a:lnSpc>
          <a:spcPct val="90000"/>
        </a:lnSpc>
        <a:spcBef>
          <a:spcPts val="225"/>
        </a:spcBef>
        <a:spcAft>
          <a:spcPts val="225"/>
        </a:spcAft>
        <a:buClr>
          <a:srgbClr val="6F6F6F"/>
        </a:buClr>
        <a:buSzPct val="100000"/>
        <a:buFont typeface="Arial" panose="020B0604020202020204" pitchFamily="34" charset="0"/>
        <a:buChar char="–"/>
        <a:defRPr sz="1800" b="0" baseline="0">
          <a:solidFill>
            <a:srgbClr val="6F6F6F"/>
          </a:solidFill>
          <a:latin typeface="Arial" panose="020B0604020202020204" pitchFamily="34" charset="0"/>
          <a:ea typeface="+mn-ea"/>
          <a:cs typeface="Arial" panose="020B0604020202020204" pitchFamily="34" charset="0"/>
        </a:defRPr>
      </a:lvl1pPr>
      <a:lvl2pPr marL="630238" indent="-228600" algn="l" defTabSz="346459" rtl="0" fontAlgn="base">
        <a:lnSpc>
          <a:spcPct val="90000"/>
        </a:lnSpc>
        <a:spcBef>
          <a:spcPts val="225"/>
        </a:spcBef>
        <a:spcAft>
          <a:spcPts val="225"/>
        </a:spcAft>
        <a:buClr>
          <a:schemeClr val="bg2"/>
        </a:buClr>
        <a:buSzPct val="100000"/>
        <a:buFont typeface="Arial" panose="020B0604020202020204" pitchFamily="34" charset="0"/>
        <a:buChar char="–"/>
        <a:defRPr sz="1400" b="0">
          <a:solidFill>
            <a:schemeClr val="bg2"/>
          </a:solidFill>
          <a:latin typeface="Arial" panose="020B0604020202020204" pitchFamily="34" charset="0"/>
          <a:cs typeface="Arial" panose="020B0604020202020204" pitchFamily="34" charset="0"/>
        </a:defRPr>
      </a:lvl2pPr>
      <a:lvl3pPr marL="804863" indent="-203200" algn="l" defTabSz="346459" rtl="0" fontAlgn="base">
        <a:lnSpc>
          <a:spcPct val="90000"/>
        </a:lnSpc>
        <a:spcBef>
          <a:spcPts val="225"/>
        </a:spcBef>
        <a:spcAft>
          <a:spcPts val="225"/>
        </a:spcAft>
        <a:buClr>
          <a:schemeClr val="bg2"/>
        </a:buClr>
        <a:buSzPct val="100000"/>
        <a:buFont typeface="Arial" panose="020B0604020202020204" pitchFamily="34" charset="0"/>
        <a:buChar char="–"/>
        <a:defRPr sz="1400" b="0">
          <a:solidFill>
            <a:schemeClr val="bg2"/>
          </a:solidFill>
          <a:latin typeface="Arial" panose="020B0604020202020204" pitchFamily="34" charset="0"/>
          <a:cs typeface="Arial" panose="020B0604020202020204" pitchFamily="34" charset="0"/>
        </a:defRPr>
      </a:lvl3pPr>
      <a:lvl4pPr marL="1331066" indent="-171443" algn="l" rtl="0" fontAlgn="base">
        <a:spcBef>
          <a:spcPct val="20000"/>
        </a:spcBef>
        <a:spcAft>
          <a:spcPct val="0"/>
        </a:spcAft>
        <a:buChar char="–"/>
        <a:defRPr sz="1500">
          <a:solidFill>
            <a:schemeClr val="bg1"/>
          </a:solidFill>
          <a:latin typeface="+mn-lt"/>
        </a:defRPr>
      </a:lvl4pPr>
      <a:lvl5pPr marL="1588230" indent="-171443" algn="l" rtl="0" fontAlgn="base">
        <a:spcBef>
          <a:spcPct val="20000"/>
        </a:spcBef>
        <a:spcAft>
          <a:spcPct val="0"/>
        </a:spcAft>
        <a:buChar char="»"/>
        <a:defRPr sz="1500">
          <a:solidFill>
            <a:schemeClr val="bg1"/>
          </a:solidFill>
          <a:latin typeface="+mn-lt"/>
        </a:defRPr>
      </a:lvl5pPr>
      <a:lvl6pPr marL="1931117" indent="-171443" algn="l" rtl="0" eaLnBrk="1" fontAlgn="base" hangingPunct="1">
        <a:spcBef>
          <a:spcPct val="20000"/>
        </a:spcBef>
        <a:spcAft>
          <a:spcPct val="0"/>
        </a:spcAft>
        <a:buChar char="»"/>
        <a:defRPr sz="1500">
          <a:solidFill>
            <a:schemeClr val="bg1"/>
          </a:solidFill>
          <a:latin typeface="+mn-lt"/>
        </a:defRPr>
      </a:lvl6pPr>
      <a:lvl7pPr marL="2274003" indent="-171443" algn="l" rtl="0" eaLnBrk="1" fontAlgn="base" hangingPunct="1">
        <a:spcBef>
          <a:spcPct val="20000"/>
        </a:spcBef>
        <a:spcAft>
          <a:spcPct val="0"/>
        </a:spcAft>
        <a:buChar char="»"/>
        <a:defRPr sz="1500">
          <a:solidFill>
            <a:schemeClr val="bg1"/>
          </a:solidFill>
          <a:latin typeface="+mn-lt"/>
        </a:defRPr>
      </a:lvl7pPr>
      <a:lvl8pPr marL="2616890" indent="-171443" algn="l" rtl="0" eaLnBrk="1" fontAlgn="base" hangingPunct="1">
        <a:spcBef>
          <a:spcPct val="20000"/>
        </a:spcBef>
        <a:spcAft>
          <a:spcPct val="0"/>
        </a:spcAft>
        <a:buChar char="»"/>
        <a:defRPr sz="1500">
          <a:solidFill>
            <a:schemeClr val="bg1"/>
          </a:solidFill>
          <a:latin typeface="+mn-lt"/>
        </a:defRPr>
      </a:lvl8pPr>
      <a:lvl9pPr marL="2959775" indent="-171443" algn="l" rtl="0" eaLnBrk="1" fontAlgn="base" hangingPunct="1">
        <a:spcBef>
          <a:spcPct val="20000"/>
        </a:spcBef>
        <a:spcAft>
          <a:spcPct val="0"/>
        </a:spcAft>
        <a:buChar char="»"/>
        <a:defRPr sz="1500">
          <a:solidFill>
            <a:schemeClr val="bg1"/>
          </a:solidFill>
          <a:latin typeface="+mn-lt"/>
        </a:defRPr>
      </a:lvl9pPr>
    </p:bodyStyle>
    <p:otherStyle>
      <a:defPPr>
        <a:defRPr lang="en-US"/>
      </a:defPPr>
      <a:lvl1pPr marL="0" algn="l" defTabSz="685773" rtl="0" eaLnBrk="1" latinLnBrk="0" hangingPunct="1">
        <a:defRPr sz="1350" kern="1200">
          <a:solidFill>
            <a:schemeClr val="tx1"/>
          </a:solidFill>
          <a:latin typeface="+mn-lt"/>
          <a:ea typeface="+mn-ea"/>
          <a:cs typeface="+mn-cs"/>
        </a:defRPr>
      </a:lvl1pPr>
      <a:lvl2pPr marL="342887" algn="l" defTabSz="685773" rtl="0" eaLnBrk="1" latinLnBrk="0" hangingPunct="1">
        <a:defRPr sz="1350" kern="1200">
          <a:solidFill>
            <a:schemeClr val="tx1"/>
          </a:solidFill>
          <a:latin typeface="+mn-lt"/>
          <a:ea typeface="+mn-ea"/>
          <a:cs typeface="+mn-cs"/>
        </a:defRPr>
      </a:lvl2pPr>
      <a:lvl3pPr marL="685773" algn="l" defTabSz="685773" rtl="0" eaLnBrk="1" latinLnBrk="0" hangingPunct="1">
        <a:defRPr sz="1350" kern="1200">
          <a:solidFill>
            <a:schemeClr val="tx1"/>
          </a:solidFill>
          <a:latin typeface="+mn-lt"/>
          <a:ea typeface="+mn-ea"/>
          <a:cs typeface="+mn-cs"/>
        </a:defRPr>
      </a:lvl3pPr>
      <a:lvl4pPr marL="1028659" algn="l" defTabSz="685773" rtl="0" eaLnBrk="1" latinLnBrk="0" hangingPunct="1">
        <a:defRPr sz="1350" kern="1200">
          <a:solidFill>
            <a:schemeClr val="tx1"/>
          </a:solidFill>
          <a:latin typeface="+mn-lt"/>
          <a:ea typeface="+mn-ea"/>
          <a:cs typeface="+mn-cs"/>
        </a:defRPr>
      </a:lvl4pPr>
      <a:lvl5pPr marL="1371545" algn="l" defTabSz="685773" rtl="0" eaLnBrk="1" latinLnBrk="0" hangingPunct="1">
        <a:defRPr sz="1350" kern="1200">
          <a:solidFill>
            <a:schemeClr val="tx1"/>
          </a:solidFill>
          <a:latin typeface="+mn-lt"/>
          <a:ea typeface="+mn-ea"/>
          <a:cs typeface="+mn-cs"/>
        </a:defRPr>
      </a:lvl5pPr>
      <a:lvl6pPr marL="1714432" algn="l" defTabSz="685773" rtl="0" eaLnBrk="1" latinLnBrk="0" hangingPunct="1">
        <a:defRPr sz="1350" kern="1200">
          <a:solidFill>
            <a:schemeClr val="tx1"/>
          </a:solidFill>
          <a:latin typeface="+mn-lt"/>
          <a:ea typeface="+mn-ea"/>
          <a:cs typeface="+mn-cs"/>
        </a:defRPr>
      </a:lvl6pPr>
      <a:lvl7pPr marL="2057318" algn="l" defTabSz="685773" rtl="0" eaLnBrk="1" latinLnBrk="0" hangingPunct="1">
        <a:defRPr sz="1350" kern="1200">
          <a:solidFill>
            <a:schemeClr val="tx1"/>
          </a:solidFill>
          <a:latin typeface="+mn-lt"/>
          <a:ea typeface="+mn-ea"/>
          <a:cs typeface="+mn-cs"/>
        </a:defRPr>
      </a:lvl7pPr>
      <a:lvl8pPr marL="2400204" algn="l" defTabSz="685773" rtl="0" eaLnBrk="1" latinLnBrk="0" hangingPunct="1">
        <a:defRPr sz="1350" kern="1200">
          <a:solidFill>
            <a:schemeClr val="tx1"/>
          </a:solidFill>
          <a:latin typeface="+mn-lt"/>
          <a:ea typeface="+mn-ea"/>
          <a:cs typeface="+mn-cs"/>
        </a:defRPr>
      </a:lvl8pPr>
      <a:lvl9pPr marL="2743090" algn="l" defTabSz="68577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creativecommons.org/licenses/by-nc/4.0/legalcode" TargetMode="Externa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subTitle" idx="1"/>
          </p:nvPr>
        </p:nvSpPr>
        <p:spPr>
          <a:xfrm>
            <a:off x="2046025" y="4798350"/>
            <a:ext cx="5836104" cy="318036"/>
          </a:xfrm>
        </p:spPr>
        <p:txBody>
          <a:bodyPr/>
          <a:lstStyle/>
          <a:p>
            <a:r>
              <a:rPr lang="en-US" dirty="0" smtClean="0"/>
              <a:t>Image Filtering and Hough Transform</a:t>
            </a:r>
            <a:endParaRPr lang="en-US" dirty="0"/>
          </a:p>
        </p:txBody>
      </p:sp>
      <p:sp>
        <p:nvSpPr>
          <p:cNvPr id="11" name="Title 10"/>
          <p:cNvSpPr>
            <a:spLocks noGrp="1"/>
          </p:cNvSpPr>
          <p:nvPr>
            <p:ph type="title"/>
          </p:nvPr>
        </p:nvSpPr>
        <p:spPr>
          <a:xfrm>
            <a:off x="2027736" y="4290520"/>
            <a:ext cx="5845248" cy="507831"/>
          </a:xfrm>
        </p:spPr>
        <p:txBody>
          <a:bodyPr/>
          <a:lstStyle/>
          <a:p>
            <a:r>
              <a:rPr lang="en-US" dirty="0" smtClean="0"/>
              <a:t>Module 3.2 – Computer Vision</a:t>
            </a:r>
            <a:endParaRPr lang="en-US" dirty="0"/>
          </a:p>
        </p:txBody>
      </p:sp>
    </p:spTree>
    <p:extLst>
      <p:ext uri="{BB962C8B-B14F-4D97-AF65-F5344CB8AC3E}">
        <p14:creationId xmlns:p14="http://schemas.microsoft.com/office/powerpoint/2010/main" val="1006069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73761" y="347472"/>
            <a:ext cx="7482078" cy="923330"/>
          </a:xfrm>
        </p:spPr>
        <p:txBody>
          <a:bodyPr/>
          <a:lstStyle/>
          <a:p>
            <a:r>
              <a:rPr lang="en-US" dirty="0" smtClean="0"/>
              <a:t/>
            </a:r>
            <a:br>
              <a:rPr lang="en-US" dirty="0" smtClean="0"/>
            </a:br>
            <a:r>
              <a:rPr lang="en-US" dirty="0" smtClean="0"/>
              <a:t>Hough Transform</a:t>
            </a:r>
            <a:endParaRPr lang="en-US" dirty="0"/>
          </a:p>
        </p:txBody>
      </p:sp>
      <p:sp>
        <p:nvSpPr>
          <p:cNvPr id="12" name="Subtitle 11"/>
          <p:cNvSpPr>
            <a:spLocks noGrp="1"/>
          </p:cNvSpPr>
          <p:nvPr>
            <p:ph idx="1"/>
          </p:nvPr>
        </p:nvSpPr>
        <p:spPr/>
        <p:txBody>
          <a:bodyPr/>
          <a:lstStyle/>
          <a:p>
            <a:r>
              <a:rPr lang="en-US" dirty="0" smtClean="0"/>
              <a:t>Advantages</a:t>
            </a:r>
          </a:p>
          <a:p>
            <a:pPr lvl="1"/>
            <a:r>
              <a:rPr lang="en-US" dirty="0"/>
              <a:t>Tolerates gaps in edge descriptions</a:t>
            </a:r>
          </a:p>
          <a:p>
            <a:pPr lvl="1"/>
            <a:r>
              <a:rPr lang="en-US" dirty="0"/>
              <a:t>Relatively unaffected by image </a:t>
            </a:r>
            <a:r>
              <a:rPr lang="en-US" dirty="0" smtClean="0"/>
              <a:t>noise</a:t>
            </a:r>
          </a:p>
          <a:p>
            <a:r>
              <a:rPr lang="en-US" dirty="0" smtClean="0"/>
              <a:t>Disadvantages</a:t>
            </a:r>
          </a:p>
          <a:p>
            <a:pPr lvl="1"/>
            <a:r>
              <a:rPr lang="en-US" dirty="0"/>
              <a:t>Lots of computation</a:t>
            </a:r>
          </a:p>
          <a:p>
            <a:pPr lvl="1"/>
            <a:endParaRPr lang="en-US" dirty="0" smtClean="0"/>
          </a:p>
          <a:p>
            <a:endParaRPr lang="en-US" dirty="0"/>
          </a:p>
          <a:p>
            <a:pPr lvl="1"/>
            <a:endParaRPr lang="en-US" dirty="0" smtClean="0"/>
          </a:p>
        </p:txBody>
      </p:sp>
      <p:sp>
        <p:nvSpPr>
          <p:cNvPr id="7" name="Text Placeholder 6"/>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671013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bwMode="auto">
          <a:xfrm>
            <a:off x="63375" y="4347097"/>
            <a:ext cx="8111906" cy="78621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0" indent="0" algn="ctr" defTabSz="346459" rtl="0" fontAlgn="base">
              <a:lnSpc>
                <a:spcPct val="90000"/>
              </a:lnSpc>
              <a:spcBef>
                <a:spcPts val="0"/>
              </a:spcBef>
              <a:spcAft>
                <a:spcPts val="0"/>
              </a:spcAft>
              <a:buClr>
                <a:srgbClr val="6F6F6F"/>
              </a:buClr>
              <a:buSzPct val="100000"/>
              <a:buFontTx/>
              <a:buNone/>
              <a:defRPr sz="1400" b="0" baseline="0">
                <a:solidFill>
                  <a:schemeClr val="tx1"/>
                </a:solidFill>
                <a:effectLst/>
                <a:latin typeface="Arial" panose="020B0604020202020204" pitchFamily="34" charset="0"/>
                <a:ea typeface="+mn-ea"/>
                <a:cs typeface="Arial" panose="020B0604020202020204" pitchFamily="34" charset="0"/>
              </a:defRPr>
            </a:lvl1pPr>
            <a:lvl2pPr marL="630238" indent="-228600" algn="l" defTabSz="346459" rtl="0" fontAlgn="base">
              <a:lnSpc>
                <a:spcPct val="90000"/>
              </a:lnSpc>
              <a:spcBef>
                <a:spcPts val="225"/>
              </a:spcBef>
              <a:spcAft>
                <a:spcPts val="225"/>
              </a:spcAft>
              <a:buClr>
                <a:schemeClr val="bg2"/>
              </a:buClr>
              <a:buSzPct val="100000"/>
              <a:buFont typeface="Arial" panose="020B0604020202020204" pitchFamily="34" charset="0"/>
              <a:buChar char="–"/>
              <a:defRPr sz="1400" b="0">
                <a:solidFill>
                  <a:schemeClr val="bg2"/>
                </a:solidFill>
                <a:latin typeface="Arial" panose="020B0604020202020204" pitchFamily="34" charset="0"/>
                <a:cs typeface="Arial" panose="020B0604020202020204" pitchFamily="34" charset="0"/>
              </a:defRPr>
            </a:lvl2pPr>
            <a:lvl3pPr marL="804863" indent="-203200" algn="l" defTabSz="346459" rtl="0" fontAlgn="base">
              <a:lnSpc>
                <a:spcPct val="90000"/>
              </a:lnSpc>
              <a:spcBef>
                <a:spcPts val="225"/>
              </a:spcBef>
              <a:spcAft>
                <a:spcPts val="225"/>
              </a:spcAft>
              <a:buClr>
                <a:schemeClr val="bg2"/>
              </a:buClr>
              <a:buSzPct val="100000"/>
              <a:buFont typeface="Arial" panose="020B0604020202020204" pitchFamily="34" charset="0"/>
              <a:buChar char="–"/>
              <a:defRPr sz="1400" b="0">
                <a:solidFill>
                  <a:schemeClr val="bg2"/>
                </a:solidFill>
                <a:latin typeface="Arial" panose="020B0604020202020204" pitchFamily="34" charset="0"/>
                <a:cs typeface="Arial" panose="020B0604020202020204" pitchFamily="34" charset="0"/>
              </a:defRPr>
            </a:lvl3pPr>
            <a:lvl4pPr marL="1331066" indent="-171443" algn="l" rtl="0" fontAlgn="base">
              <a:spcBef>
                <a:spcPct val="20000"/>
              </a:spcBef>
              <a:spcAft>
                <a:spcPct val="0"/>
              </a:spcAft>
              <a:buChar char="–"/>
              <a:defRPr sz="1500">
                <a:solidFill>
                  <a:schemeClr val="bg1"/>
                </a:solidFill>
                <a:latin typeface="+mn-lt"/>
              </a:defRPr>
            </a:lvl4pPr>
            <a:lvl5pPr marL="1588230" indent="-171443" algn="l" rtl="0" fontAlgn="base">
              <a:spcBef>
                <a:spcPct val="20000"/>
              </a:spcBef>
              <a:spcAft>
                <a:spcPct val="0"/>
              </a:spcAft>
              <a:buChar char="»"/>
              <a:defRPr sz="1500">
                <a:solidFill>
                  <a:schemeClr val="bg1"/>
                </a:solidFill>
                <a:latin typeface="+mn-lt"/>
              </a:defRPr>
            </a:lvl5pPr>
            <a:lvl6pPr marL="1931117" indent="-171443" algn="l" rtl="0" eaLnBrk="1" fontAlgn="base" hangingPunct="1">
              <a:spcBef>
                <a:spcPct val="20000"/>
              </a:spcBef>
              <a:spcAft>
                <a:spcPct val="0"/>
              </a:spcAft>
              <a:buChar char="»"/>
              <a:defRPr sz="1500">
                <a:solidFill>
                  <a:schemeClr val="bg1"/>
                </a:solidFill>
                <a:latin typeface="+mn-lt"/>
              </a:defRPr>
            </a:lvl6pPr>
            <a:lvl7pPr marL="2274003" indent="-171443" algn="l" rtl="0" eaLnBrk="1" fontAlgn="base" hangingPunct="1">
              <a:spcBef>
                <a:spcPct val="20000"/>
              </a:spcBef>
              <a:spcAft>
                <a:spcPct val="0"/>
              </a:spcAft>
              <a:buChar char="»"/>
              <a:defRPr sz="1500">
                <a:solidFill>
                  <a:schemeClr val="bg1"/>
                </a:solidFill>
                <a:latin typeface="+mn-lt"/>
              </a:defRPr>
            </a:lvl7pPr>
            <a:lvl8pPr marL="2616890" indent="-171443" algn="l" rtl="0" eaLnBrk="1" fontAlgn="base" hangingPunct="1">
              <a:spcBef>
                <a:spcPct val="20000"/>
              </a:spcBef>
              <a:spcAft>
                <a:spcPct val="0"/>
              </a:spcAft>
              <a:buChar char="»"/>
              <a:defRPr sz="1500">
                <a:solidFill>
                  <a:schemeClr val="bg1"/>
                </a:solidFill>
                <a:latin typeface="+mn-lt"/>
              </a:defRPr>
            </a:lvl8pPr>
            <a:lvl9pPr marL="2959775" indent="-171443" algn="l" rtl="0" eaLnBrk="1" fontAlgn="base" hangingPunct="1">
              <a:spcBef>
                <a:spcPct val="20000"/>
              </a:spcBef>
              <a:spcAft>
                <a:spcPct val="0"/>
              </a:spcAft>
              <a:buChar char="»"/>
              <a:defRPr sz="1500">
                <a:solidFill>
                  <a:schemeClr val="bg1"/>
                </a:solidFill>
                <a:latin typeface="+mn-lt"/>
              </a:defRPr>
            </a:lvl9pPr>
          </a:lstStyle>
          <a:p>
            <a:r>
              <a:rPr lang="en-US" kern="0" smtClean="0"/>
              <a:t>The GPU Teaching Kit is licensed by NVIDIA and California Polytechnic State University under the </a:t>
            </a:r>
            <a:r>
              <a:rPr lang="en-US" kern="0" smtClean="0">
                <a:solidFill>
                  <a:srgbClr val="92D050"/>
                </a:solidFill>
                <a:hlinkClick r:id="rId2"/>
              </a:rPr>
              <a:t>Creative Commons Attribution-NonCommercial 4.0 International License.</a:t>
            </a:r>
            <a:endParaRPr lang="en-US" kern="0" dirty="0">
              <a:solidFill>
                <a:srgbClr val="92D050"/>
              </a:solidFill>
            </a:endParaRPr>
          </a:p>
        </p:txBody>
      </p:sp>
      <p:pic>
        <p:nvPicPr>
          <p:cNvPr id="5" name="Picture 2" descr="Creative Commons Licens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95699" y="3978052"/>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459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73761" y="347472"/>
            <a:ext cx="7482078" cy="923330"/>
          </a:xfrm>
        </p:spPr>
        <p:txBody>
          <a:bodyPr/>
          <a:lstStyle/>
          <a:p>
            <a:r>
              <a:rPr lang="en-US" dirty="0" smtClean="0"/>
              <a:t/>
            </a:r>
            <a:br>
              <a:rPr lang="en-US" dirty="0" smtClean="0"/>
            </a:br>
            <a:r>
              <a:rPr lang="en-US" dirty="0" smtClean="0"/>
              <a:t>Averaging Blur Filter</a:t>
            </a:r>
            <a:endParaRPr lang="en-US" dirty="0"/>
          </a:p>
        </p:txBody>
      </p:sp>
      <p:sp>
        <p:nvSpPr>
          <p:cNvPr id="12" name="Subtitle 11"/>
          <p:cNvSpPr>
            <a:spLocks noGrp="1"/>
          </p:cNvSpPr>
          <p:nvPr>
            <p:ph idx="1"/>
          </p:nvPr>
        </p:nvSpPr>
        <p:spPr/>
        <p:txBody>
          <a:bodyPr/>
          <a:lstStyle/>
          <a:p>
            <a:r>
              <a:rPr lang="en-US" dirty="0" smtClean="0"/>
              <a:t>Blur (Averaging)</a:t>
            </a:r>
          </a:p>
          <a:p>
            <a:pPr lvl="1"/>
            <a:r>
              <a:rPr lang="en-US" dirty="0"/>
              <a:t>Averages pixels around a particular pixel</a:t>
            </a:r>
          </a:p>
          <a:p>
            <a:pPr lvl="1"/>
            <a:r>
              <a:rPr lang="en-US" dirty="0" smtClean="0"/>
              <a:t>Applied in the same manner as other convolution masks</a:t>
            </a:r>
          </a:p>
        </p:txBody>
      </p:sp>
      <p:sp>
        <p:nvSpPr>
          <p:cNvPr id="7" name="Text Placeholder 6"/>
          <p:cNvSpPr>
            <a:spLocks noGrp="1"/>
          </p:cNvSpPr>
          <p:nvPr>
            <p:ph type="body" sz="quarter" idx="10"/>
          </p:nvPr>
        </p:nvSpPr>
        <p:spPr/>
        <p:txBody>
          <a:bodyPr/>
          <a:lstStyle/>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9370607"/>
              </p:ext>
            </p:extLst>
          </p:nvPr>
        </p:nvGraphicFramePr>
        <p:xfrm>
          <a:off x="2515670" y="3225285"/>
          <a:ext cx="2761179" cy="1479273"/>
        </p:xfrm>
        <a:graphic>
          <a:graphicData uri="http://schemas.openxmlformats.org/drawingml/2006/table">
            <a:tbl>
              <a:tblPr firstRow="1" bandRow="1">
                <a:tableStyleId>{2D5ABB26-0587-4C30-8999-92F81FD0307C}</a:tableStyleId>
              </a:tblPr>
              <a:tblGrid>
                <a:gridCol w="920393"/>
                <a:gridCol w="920393"/>
                <a:gridCol w="920393"/>
              </a:tblGrid>
              <a:tr h="493091">
                <a:tc>
                  <a:txBody>
                    <a:bodyPr/>
                    <a:lstStyle/>
                    <a:p>
                      <a:pPr algn="ctr"/>
                      <a:r>
                        <a:rPr lang="en-US" sz="1800" dirty="0" smtClean="0">
                          <a:solidFill>
                            <a:schemeClr val="bg1"/>
                          </a:solidFill>
                        </a:rPr>
                        <a:t>1</a:t>
                      </a:r>
                      <a:endParaRPr lang="en-US" sz="18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smtClean="0">
                          <a:solidFill>
                            <a:schemeClr val="bg1"/>
                          </a:solidFill>
                        </a:rPr>
                        <a:t>1</a:t>
                      </a:r>
                      <a:endParaRPr lang="en-US" sz="18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smtClean="0">
                          <a:solidFill>
                            <a:schemeClr val="bg1"/>
                          </a:solidFill>
                        </a:rPr>
                        <a:t>1</a:t>
                      </a:r>
                      <a:endParaRPr lang="en-US" sz="18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93091">
                <a:tc>
                  <a:txBody>
                    <a:bodyPr/>
                    <a:lstStyle/>
                    <a:p>
                      <a:pPr algn="ctr"/>
                      <a:r>
                        <a:rPr lang="en-US" sz="1800" dirty="0" smtClean="0">
                          <a:solidFill>
                            <a:schemeClr val="bg1"/>
                          </a:solidFill>
                        </a:rPr>
                        <a:t>1</a:t>
                      </a:r>
                      <a:endParaRPr lang="en-US" sz="18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smtClean="0">
                          <a:solidFill>
                            <a:schemeClr val="bg1"/>
                          </a:solidFill>
                        </a:rPr>
                        <a:t>1</a:t>
                      </a:r>
                      <a:endParaRPr lang="en-US" sz="18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smtClean="0">
                          <a:solidFill>
                            <a:schemeClr val="bg1"/>
                          </a:solidFill>
                        </a:rPr>
                        <a:t>1</a:t>
                      </a:r>
                      <a:endParaRPr lang="en-US" sz="18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93091">
                <a:tc>
                  <a:txBody>
                    <a:bodyPr/>
                    <a:lstStyle/>
                    <a:p>
                      <a:pPr algn="ctr"/>
                      <a:r>
                        <a:rPr lang="en-US" sz="1800" dirty="0" smtClean="0">
                          <a:solidFill>
                            <a:schemeClr val="bg1"/>
                          </a:solidFill>
                        </a:rPr>
                        <a:t>1</a:t>
                      </a:r>
                      <a:endParaRPr lang="en-US" sz="18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smtClean="0">
                          <a:solidFill>
                            <a:schemeClr val="bg1"/>
                          </a:solidFill>
                        </a:rPr>
                        <a:t>1</a:t>
                      </a:r>
                      <a:endParaRPr lang="en-US" sz="18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smtClean="0">
                          <a:solidFill>
                            <a:schemeClr val="bg1"/>
                          </a:solidFill>
                        </a:rPr>
                        <a:t>1</a:t>
                      </a:r>
                      <a:endParaRPr lang="en-US" sz="18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98809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73761" y="347472"/>
            <a:ext cx="7482078" cy="923330"/>
          </a:xfrm>
        </p:spPr>
        <p:txBody>
          <a:bodyPr/>
          <a:lstStyle/>
          <a:p>
            <a:r>
              <a:rPr lang="en-US" dirty="0" smtClean="0"/>
              <a:t/>
            </a:r>
            <a:br>
              <a:rPr lang="en-US" dirty="0" smtClean="0"/>
            </a:br>
            <a:r>
              <a:rPr lang="en-US" dirty="0" smtClean="0"/>
              <a:t>Gaussian Blur Filter</a:t>
            </a:r>
            <a:endParaRPr lang="en-US" dirty="0"/>
          </a:p>
        </p:txBody>
      </p:sp>
      <p:sp>
        <p:nvSpPr>
          <p:cNvPr id="12" name="Subtitle 11"/>
          <p:cNvSpPr>
            <a:spLocks noGrp="1"/>
          </p:cNvSpPr>
          <p:nvPr>
            <p:ph idx="1"/>
          </p:nvPr>
        </p:nvSpPr>
        <p:spPr/>
        <p:txBody>
          <a:bodyPr/>
          <a:lstStyle/>
          <a:p>
            <a:r>
              <a:rPr lang="en-US" dirty="0" smtClean="0"/>
              <a:t>It is a smoothing convolution mask with a higher weighting for the center pixel</a:t>
            </a:r>
          </a:p>
        </p:txBody>
      </p:sp>
      <p:sp>
        <p:nvSpPr>
          <p:cNvPr id="7" name="Text Placeholder 6"/>
          <p:cNvSpPr>
            <a:spLocks noGrp="1"/>
          </p:cNvSpPr>
          <p:nvPr>
            <p:ph type="body" sz="quarter" idx="10"/>
          </p:nvPr>
        </p:nvSpPr>
        <p:spPr/>
        <p:txBody>
          <a:bodyPr/>
          <a:lstStyle/>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43591102"/>
              </p:ext>
            </p:extLst>
          </p:nvPr>
        </p:nvGraphicFramePr>
        <p:xfrm>
          <a:off x="2381991" y="3102732"/>
          <a:ext cx="2761179" cy="1479273"/>
        </p:xfrm>
        <a:graphic>
          <a:graphicData uri="http://schemas.openxmlformats.org/drawingml/2006/table">
            <a:tbl>
              <a:tblPr firstRow="1" bandRow="1">
                <a:tableStyleId>{2D5ABB26-0587-4C30-8999-92F81FD0307C}</a:tableStyleId>
              </a:tblPr>
              <a:tblGrid>
                <a:gridCol w="920393"/>
                <a:gridCol w="920393"/>
                <a:gridCol w="920393"/>
              </a:tblGrid>
              <a:tr h="493091">
                <a:tc>
                  <a:txBody>
                    <a:bodyPr/>
                    <a:lstStyle/>
                    <a:p>
                      <a:pPr algn="ctr"/>
                      <a:r>
                        <a:rPr lang="en-US" sz="1800" dirty="0" smtClean="0">
                          <a:solidFill>
                            <a:schemeClr val="bg1"/>
                          </a:solidFill>
                        </a:rPr>
                        <a:t>0</a:t>
                      </a:r>
                      <a:endParaRPr lang="en-US" sz="18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smtClean="0">
                          <a:solidFill>
                            <a:schemeClr val="bg1"/>
                          </a:solidFill>
                        </a:rPr>
                        <a:t>1</a:t>
                      </a:r>
                      <a:endParaRPr lang="en-US" sz="18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smtClean="0">
                          <a:solidFill>
                            <a:schemeClr val="bg1"/>
                          </a:solidFill>
                        </a:rPr>
                        <a:t>0</a:t>
                      </a:r>
                      <a:endParaRPr lang="en-US" sz="18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93091">
                <a:tc>
                  <a:txBody>
                    <a:bodyPr/>
                    <a:lstStyle/>
                    <a:p>
                      <a:pPr algn="ctr"/>
                      <a:r>
                        <a:rPr lang="en-US" sz="1800" dirty="0" smtClean="0">
                          <a:solidFill>
                            <a:schemeClr val="bg1"/>
                          </a:solidFill>
                        </a:rPr>
                        <a:t>1</a:t>
                      </a:r>
                      <a:endParaRPr lang="en-US" sz="18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smtClean="0">
                          <a:solidFill>
                            <a:schemeClr val="bg1"/>
                          </a:solidFill>
                        </a:rPr>
                        <a:t>4</a:t>
                      </a:r>
                      <a:endParaRPr lang="en-US" sz="18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smtClean="0">
                          <a:solidFill>
                            <a:schemeClr val="bg1"/>
                          </a:solidFill>
                        </a:rPr>
                        <a:t>1</a:t>
                      </a:r>
                      <a:endParaRPr lang="en-US" sz="18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93091">
                <a:tc>
                  <a:txBody>
                    <a:bodyPr/>
                    <a:lstStyle/>
                    <a:p>
                      <a:pPr algn="ctr"/>
                      <a:r>
                        <a:rPr lang="en-US" sz="1800" dirty="0" smtClean="0">
                          <a:solidFill>
                            <a:schemeClr val="bg1"/>
                          </a:solidFill>
                        </a:rPr>
                        <a:t>0</a:t>
                      </a:r>
                      <a:endParaRPr lang="en-US" sz="18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smtClean="0">
                          <a:solidFill>
                            <a:schemeClr val="bg1"/>
                          </a:solidFill>
                        </a:rPr>
                        <a:t>1</a:t>
                      </a:r>
                      <a:endParaRPr lang="en-US" sz="18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smtClean="0">
                          <a:solidFill>
                            <a:schemeClr val="bg1"/>
                          </a:solidFill>
                        </a:rPr>
                        <a:t>0</a:t>
                      </a:r>
                      <a:endParaRPr lang="en-US" sz="18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26412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73761" y="347472"/>
            <a:ext cx="7482078" cy="923330"/>
          </a:xfrm>
        </p:spPr>
        <p:txBody>
          <a:bodyPr/>
          <a:lstStyle/>
          <a:p>
            <a:r>
              <a:rPr lang="en-US" dirty="0" smtClean="0"/>
              <a:t/>
            </a:r>
            <a:br>
              <a:rPr lang="en-US" dirty="0" smtClean="0"/>
            </a:br>
            <a:r>
              <a:rPr lang="en-US" dirty="0" err="1" smtClean="0"/>
              <a:t>Thresholding</a:t>
            </a:r>
            <a:r>
              <a:rPr lang="en-US" dirty="0" smtClean="0"/>
              <a:t> Images</a:t>
            </a:r>
            <a:endParaRPr lang="en-US" dirty="0"/>
          </a:p>
        </p:txBody>
      </p:sp>
      <p:sp>
        <p:nvSpPr>
          <p:cNvPr id="12" name="Subtitle 11"/>
          <p:cNvSpPr>
            <a:spLocks noGrp="1"/>
          </p:cNvSpPr>
          <p:nvPr>
            <p:ph idx="1"/>
          </p:nvPr>
        </p:nvSpPr>
        <p:spPr/>
        <p:txBody>
          <a:bodyPr/>
          <a:lstStyle/>
          <a:p>
            <a:r>
              <a:rPr lang="en-US" dirty="0" err="1" smtClean="0"/>
              <a:t>Thresholding</a:t>
            </a:r>
            <a:r>
              <a:rPr lang="en-US" dirty="0" smtClean="0"/>
              <a:t> is the process of converting a </a:t>
            </a:r>
            <a:r>
              <a:rPr lang="en-US" dirty="0" err="1" smtClean="0"/>
              <a:t>grayscale</a:t>
            </a:r>
            <a:r>
              <a:rPr lang="en-US" dirty="0" smtClean="0"/>
              <a:t> image to a binary image</a:t>
            </a:r>
          </a:p>
          <a:p>
            <a:r>
              <a:rPr lang="en-US" dirty="0" smtClean="0"/>
              <a:t>A threshold operation is applied to each pixel</a:t>
            </a:r>
          </a:p>
          <a:p>
            <a:pPr lvl="1"/>
            <a:r>
              <a:rPr lang="en-US" dirty="0" smtClean="0"/>
              <a:t>If the pixel value is above the threshold, then set the pixel value to 1</a:t>
            </a:r>
          </a:p>
          <a:p>
            <a:pPr lvl="1"/>
            <a:r>
              <a:rPr lang="en-US" dirty="0" smtClean="0"/>
              <a:t>If the pixel value is below the threshold, then set the pixel value to 0</a:t>
            </a:r>
          </a:p>
        </p:txBody>
      </p:sp>
      <p:sp>
        <p:nvSpPr>
          <p:cNvPr id="7" name="Text Placeholder 6"/>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105895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73761" y="347472"/>
            <a:ext cx="7482078" cy="923330"/>
          </a:xfrm>
        </p:spPr>
        <p:txBody>
          <a:bodyPr/>
          <a:lstStyle/>
          <a:p>
            <a:r>
              <a:rPr lang="en-US" dirty="0" smtClean="0"/>
              <a:t/>
            </a:r>
            <a:br>
              <a:rPr lang="en-US" dirty="0" smtClean="0"/>
            </a:br>
            <a:r>
              <a:rPr lang="en-US" dirty="0" smtClean="0"/>
              <a:t>Detecting Lines in an Image</a:t>
            </a:r>
            <a:endParaRPr lang="en-US" dirty="0"/>
          </a:p>
        </p:txBody>
      </p:sp>
      <p:sp>
        <p:nvSpPr>
          <p:cNvPr id="12" name="Subtitle 11"/>
          <p:cNvSpPr>
            <a:spLocks noGrp="1"/>
          </p:cNvSpPr>
          <p:nvPr>
            <p:ph idx="1"/>
          </p:nvPr>
        </p:nvSpPr>
        <p:spPr/>
        <p:txBody>
          <a:bodyPr/>
          <a:lstStyle/>
          <a:p>
            <a:r>
              <a:rPr lang="en-US" dirty="0"/>
              <a:t>Use a process called the Hough transform</a:t>
            </a:r>
          </a:p>
          <a:p>
            <a:pPr lvl="1"/>
            <a:r>
              <a:rPr lang="en-US" dirty="0"/>
              <a:t>Given a set of points which are part of an edge, </a:t>
            </a:r>
            <a:r>
              <a:rPr lang="en-US" dirty="0" smtClean="0"/>
              <a:t>this algorithm </a:t>
            </a:r>
            <a:r>
              <a:rPr lang="en-US" dirty="0"/>
              <a:t>finds a line</a:t>
            </a:r>
          </a:p>
          <a:p>
            <a:pPr lvl="1"/>
            <a:endParaRPr lang="en-US" dirty="0"/>
          </a:p>
        </p:txBody>
      </p:sp>
      <p:sp>
        <p:nvSpPr>
          <p:cNvPr id="7" name="Text Placeholder 6"/>
          <p:cNvSpPr>
            <a:spLocks noGrp="1"/>
          </p:cNvSpPr>
          <p:nvPr>
            <p:ph type="body" sz="quarter" idx="10"/>
          </p:nvPr>
        </p:nvSpPr>
        <p:spPr/>
        <p:txBody>
          <a:bodyPr/>
          <a:lstStyle/>
          <a:p>
            <a:endParaRPr lang="en-US" dirty="0"/>
          </a:p>
        </p:txBody>
      </p:sp>
      <p:pic>
        <p:nvPicPr>
          <p:cNvPr id="3" name="Picture 2" descr="houghlines5.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11206" y="2673876"/>
            <a:ext cx="3080995" cy="3108382"/>
          </a:xfrm>
          <a:prstGeom prst="rect">
            <a:avLst/>
          </a:prstGeom>
        </p:spPr>
      </p:pic>
    </p:spTree>
    <p:extLst>
      <p:ext uri="{BB962C8B-B14F-4D97-AF65-F5344CB8AC3E}">
        <p14:creationId xmlns:p14="http://schemas.microsoft.com/office/powerpoint/2010/main" val="1126412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73761" y="347472"/>
            <a:ext cx="7482078" cy="923330"/>
          </a:xfrm>
        </p:spPr>
        <p:txBody>
          <a:bodyPr/>
          <a:lstStyle/>
          <a:p>
            <a:r>
              <a:rPr lang="en-US" dirty="0" smtClean="0"/>
              <a:t/>
            </a:r>
            <a:br>
              <a:rPr lang="en-US" dirty="0" smtClean="0"/>
            </a:br>
            <a:r>
              <a:rPr lang="en-US" dirty="0" smtClean="0"/>
              <a:t>Line Representation</a:t>
            </a:r>
            <a:endParaRPr lang="en-US" dirty="0"/>
          </a:p>
        </p:txBody>
      </p:sp>
      <p:sp>
        <p:nvSpPr>
          <p:cNvPr id="12" name="Subtitle 11"/>
          <p:cNvSpPr>
            <a:spLocks noGrp="1"/>
          </p:cNvSpPr>
          <p:nvPr>
            <p:ph idx="1"/>
          </p:nvPr>
        </p:nvSpPr>
        <p:spPr/>
        <p:txBody>
          <a:bodyPr/>
          <a:lstStyle/>
          <a:p>
            <a:r>
              <a:rPr lang="en-US" dirty="0"/>
              <a:t>Lines can be represented by y = mx + b</a:t>
            </a:r>
          </a:p>
          <a:p>
            <a:r>
              <a:rPr lang="en-US" dirty="0"/>
              <a:t>Lines can also be represented in normal form</a:t>
            </a:r>
          </a:p>
          <a:p>
            <a:pPr lvl="1"/>
            <a:r>
              <a:rPr lang="en-US" dirty="0" smtClean="0"/>
              <a:t>r = x </a:t>
            </a:r>
            <a:r>
              <a:rPr lang="en-US" dirty="0" err="1" smtClean="0"/>
              <a:t>cos</a:t>
            </a:r>
            <a:r>
              <a:rPr lang="en-US" dirty="0" smtClean="0"/>
              <a:t> </a:t>
            </a:r>
            <a:r>
              <a:rPr lang="en-US" dirty="0" err="1" smtClean="0"/>
              <a:t>Θ</a:t>
            </a:r>
            <a:r>
              <a:rPr lang="en-US" dirty="0" smtClean="0"/>
              <a:t> + y sin </a:t>
            </a:r>
            <a:r>
              <a:rPr lang="en-US" dirty="0" err="1" smtClean="0"/>
              <a:t>Θ</a:t>
            </a:r>
            <a:endParaRPr lang="en-US" dirty="0"/>
          </a:p>
          <a:p>
            <a:pPr lvl="1"/>
            <a:r>
              <a:rPr lang="en-US" dirty="0"/>
              <a:t>Where </a:t>
            </a:r>
            <a:r>
              <a:rPr lang="en-US" dirty="0" err="1" smtClean="0"/>
              <a:t>Θ</a:t>
            </a:r>
            <a:r>
              <a:rPr lang="en-US" dirty="0" smtClean="0"/>
              <a:t> </a:t>
            </a:r>
            <a:r>
              <a:rPr lang="en-US" dirty="0"/>
              <a:t>is the angle of a line segment perpendicular to the line</a:t>
            </a:r>
          </a:p>
          <a:p>
            <a:pPr lvl="1"/>
            <a:r>
              <a:rPr lang="en-US" dirty="0"/>
              <a:t>r is the length of the line </a:t>
            </a:r>
            <a:r>
              <a:rPr lang="en-US" dirty="0" smtClean="0"/>
              <a:t>segment from the origin to the line</a:t>
            </a:r>
            <a:endParaRPr lang="en-US" dirty="0"/>
          </a:p>
          <a:p>
            <a:pPr lvl="1"/>
            <a:endParaRPr lang="en-US" dirty="0" smtClean="0"/>
          </a:p>
        </p:txBody>
      </p:sp>
      <p:sp>
        <p:nvSpPr>
          <p:cNvPr id="7" name="Text Placeholder 6"/>
          <p:cNvSpPr>
            <a:spLocks noGrp="1"/>
          </p:cNvSpPr>
          <p:nvPr>
            <p:ph type="body" sz="quarter" idx="10"/>
          </p:nvPr>
        </p:nvSpPr>
        <p:spPr/>
        <p:txBody>
          <a:bodyPr/>
          <a:lstStyle/>
          <a:p>
            <a:endParaRPr lang="en-US" dirty="0"/>
          </a:p>
        </p:txBody>
      </p:sp>
      <p:pic>
        <p:nvPicPr>
          <p:cNvPr id="2" name="Picture 1" descr="R_theta_line.GI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50517" y="3483496"/>
            <a:ext cx="2615349" cy="2200945"/>
          </a:xfrm>
          <a:prstGeom prst="rect">
            <a:avLst/>
          </a:prstGeom>
        </p:spPr>
      </p:pic>
    </p:spTree>
    <p:extLst>
      <p:ext uri="{BB962C8B-B14F-4D97-AF65-F5344CB8AC3E}">
        <p14:creationId xmlns:p14="http://schemas.microsoft.com/office/powerpoint/2010/main" val="1126412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73761" y="347472"/>
            <a:ext cx="7482078" cy="923330"/>
          </a:xfrm>
        </p:spPr>
        <p:txBody>
          <a:bodyPr/>
          <a:lstStyle/>
          <a:p>
            <a:r>
              <a:rPr lang="en-US" dirty="0" smtClean="0"/>
              <a:t/>
            </a:r>
            <a:br>
              <a:rPr lang="en-US" dirty="0" smtClean="0"/>
            </a:br>
            <a:r>
              <a:rPr lang="en-US" dirty="0" smtClean="0"/>
              <a:t>Line Representation</a:t>
            </a:r>
            <a:endParaRPr lang="en-US" dirty="0"/>
          </a:p>
        </p:txBody>
      </p:sp>
      <p:sp>
        <p:nvSpPr>
          <p:cNvPr id="12" name="Subtitle 11"/>
          <p:cNvSpPr>
            <a:spLocks noGrp="1"/>
          </p:cNvSpPr>
          <p:nvPr>
            <p:ph idx="1"/>
          </p:nvPr>
        </p:nvSpPr>
        <p:spPr/>
        <p:txBody>
          <a:bodyPr/>
          <a:lstStyle/>
          <a:p>
            <a:r>
              <a:rPr lang="en-US" dirty="0" smtClean="0"/>
              <a:t>Each </a:t>
            </a:r>
            <a:r>
              <a:rPr lang="en-US" dirty="0"/>
              <a:t>line running through a point (x,y) has a corresponding (r,theta) value associated with it</a:t>
            </a:r>
          </a:p>
          <a:p>
            <a:r>
              <a:rPr lang="en-US" dirty="0"/>
              <a:t>If you plot the (r,theta) values for a point, you get a curve in the r,theta plane</a:t>
            </a:r>
          </a:p>
          <a:p>
            <a:r>
              <a:rPr lang="en-US" dirty="0"/>
              <a:t>If you plot all of the curves for all points, wherever they intersect the most is the best r,theta line running through the edge points</a:t>
            </a:r>
          </a:p>
          <a:p>
            <a:endParaRPr lang="en-US" dirty="0"/>
          </a:p>
          <a:p>
            <a:pPr lvl="1"/>
            <a:endParaRPr lang="en-US" dirty="0" smtClean="0"/>
          </a:p>
        </p:txBody>
      </p:sp>
      <p:sp>
        <p:nvSpPr>
          <p:cNvPr id="7" name="Text Placeholder 6"/>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909656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73761" y="347472"/>
            <a:ext cx="7482078" cy="923330"/>
          </a:xfrm>
        </p:spPr>
        <p:txBody>
          <a:bodyPr/>
          <a:lstStyle/>
          <a:p>
            <a:r>
              <a:rPr lang="en-US" dirty="0" smtClean="0"/>
              <a:t/>
            </a:r>
            <a:br>
              <a:rPr lang="en-US" dirty="0" smtClean="0"/>
            </a:br>
            <a:r>
              <a:rPr lang="en-US" dirty="0" smtClean="0"/>
              <a:t>Line Representation</a:t>
            </a:r>
            <a:endParaRPr lang="en-US" dirty="0"/>
          </a:p>
        </p:txBody>
      </p:sp>
      <p:sp>
        <p:nvSpPr>
          <p:cNvPr id="12" name="Subtitle 11"/>
          <p:cNvSpPr>
            <a:spLocks noGrp="1"/>
          </p:cNvSpPr>
          <p:nvPr>
            <p:ph idx="1"/>
          </p:nvPr>
        </p:nvSpPr>
        <p:spPr/>
        <p:txBody>
          <a:bodyPr/>
          <a:lstStyle/>
          <a:p>
            <a:endParaRPr lang="en-US" dirty="0"/>
          </a:p>
          <a:p>
            <a:pPr lvl="1"/>
            <a:endParaRPr lang="en-US" dirty="0" smtClean="0"/>
          </a:p>
        </p:txBody>
      </p:sp>
      <p:sp>
        <p:nvSpPr>
          <p:cNvPr id="7" name="Text Placeholder 6"/>
          <p:cNvSpPr>
            <a:spLocks noGrp="1"/>
          </p:cNvSpPr>
          <p:nvPr>
            <p:ph type="body" sz="quarter" idx="10"/>
          </p:nvPr>
        </p:nvSpPr>
        <p:spPr/>
        <p:txBody>
          <a:bodyPr/>
          <a:lstStyle/>
          <a:p>
            <a:endParaRPr lang="en-US" dirty="0"/>
          </a:p>
        </p:txBody>
      </p:sp>
      <p:pic>
        <p:nvPicPr>
          <p:cNvPr id="2" name="Picture 1"/>
          <p:cNvPicPr>
            <a:picLocks noChangeAspect="1"/>
          </p:cNvPicPr>
          <p:nvPr/>
        </p:nvPicPr>
        <p:blipFill>
          <a:blip r:embed="rId3" cstate="print"/>
          <a:stretch>
            <a:fillRect/>
          </a:stretch>
        </p:blipFill>
        <p:spPr>
          <a:xfrm>
            <a:off x="892623" y="2144381"/>
            <a:ext cx="2648130" cy="2648130"/>
          </a:xfrm>
          <a:prstGeom prst="rect">
            <a:avLst/>
          </a:prstGeom>
        </p:spPr>
      </p:pic>
      <p:pic>
        <p:nvPicPr>
          <p:cNvPr id="3" name="Picture 2"/>
          <p:cNvPicPr>
            <a:picLocks noChangeAspect="1"/>
          </p:cNvPicPr>
          <p:nvPr/>
        </p:nvPicPr>
        <p:blipFill>
          <a:blip r:embed="rId4" cstate="print"/>
          <a:stretch>
            <a:fillRect/>
          </a:stretch>
        </p:blipFill>
        <p:spPr>
          <a:xfrm>
            <a:off x="4364326" y="2142773"/>
            <a:ext cx="2659295" cy="2659295"/>
          </a:xfrm>
          <a:prstGeom prst="rect">
            <a:avLst/>
          </a:prstGeom>
        </p:spPr>
      </p:pic>
    </p:spTree>
    <p:extLst>
      <p:ext uri="{BB962C8B-B14F-4D97-AF65-F5344CB8AC3E}">
        <p14:creationId xmlns:p14="http://schemas.microsoft.com/office/powerpoint/2010/main" val="3915361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73761" y="347472"/>
            <a:ext cx="7482078" cy="923330"/>
          </a:xfrm>
        </p:spPr>
        <p:txBody>
          <a:bodyPr/>
          <a:lstStyle/>
          <a:p>
            <a:r>
              <a:rPr lang="en-US" dirty="0" smtClean="0"/>
              <a:t/>
            </a:r>
            <a:br>
              <a:rPr lang="en-US" dirty="0" smtClean="0"/>
            </a:br>
            <a:r>
              <a:rPr lang="en-US" dirty="0" smtClean="0"/>
              <a:t>Line Representation</a:t>
            </a:r>
            <a:endParaRPr lang="en-US" dirty="0"/>
          </a:p>
        </p:txBody>
      </p:sp>
      <p:sp>
        <p:nvSpPr>
          <p:cNvPr id="12" name="Subtitle 11"/>
          <p:cNvSpPr>
            <a:spLocks noGrp="1"/>
          </p:cNvSpPr>
          <p:nvPr>
            <p:ph idx="1"/>
          </p:nvPr>
        </p:nvSpPr>
        <p:spPr/>
        <p:txBody>
          <a:bodyPr/>
          <a:lstStyle/>
          <a:p>
            <a:endParaRPr lang="en-US" dirty="0"/>
          </a:p>
          <a:p>
            <a:pPr lvl="1"/>
            <a:endParaRPr lang="en-US" dirty="0" smtClean="0"/>
          </a:p>
        </p:txBody>
      </p:sp>
      <p:sp>
        <p:nvSpPr>
          <p:cNvPr id="7" name="Text Placeholder 6"/>
          <p:cNvSpPr>
            <a:spLocks noGrp="1"/>
          </p:cNvSpPr>
          <p:nvPr>
            <p:ph type="body" sz="quarter" idx="10"/>
          </p:nvPr>
        </p:nvSpPr>
        <p:spPr/>
        <p:txBody>
          <a:bodyPr/>
          <a:lstStyle/>
          <a:p>
            <a:endParaRPr lang="en-US" dirty="0"/>
          </a:p>
        </p:txBody>
      </p:sp>
      <p:pic>
        <p:nvPicPr>
          <p:cNvPr id="4" name="Picture 3"/>
          <p:cNvPicPr>
            <a:picLocks noChangeAspect="1"/>
          </p:cNvPicPr>
          <p:nvPr/>
        </p:nvPicPr>
        <p:blipFill>
          <a:blip r:embed="rId3" cstate="print"/>
          <a:stretch>
            <a:fillRect/>
          </a:stretch>
        </p:blipFill>
        <p:spPr>
          <a:xfrm>
            <a:off x="524832" y="1741462"/>
            <a:ext cx="3001931" cy="3001931"/>
          </a:xfrm>
          <a:prstGeom prst="rect">
            <a:avLst/>
          </a:prstGeom>
        </p:spPr>
      </p:pic>
      <p:pic>
        <p:nvPicPr>
          <p:cNvPr id="5" name="Picture 4"/>
          <p:cNvPicPr>
            <a:picLocks noChangeAspect="1"/>
          </p:cNvPicPr>
          <p:nvPr/>
        </p:nvPicPr>
        <p:blipFill>
          <a:blip r:embed="rId4" cstate="print"/>
          <a:stretch>
            <a:fillRect/>
          </a:stretch>
        </p:blipFill>
        <p:spPr>
          <a:xfrm>
            <a:off x="4269034" y="1745813"/>
            <a:ext cx="2990564" cy="2990564"/>
          </a:xfrm>
          <a:prstGeom prst="rect">
            <a:avLst/>
          </a:prstGeom>
        </p:spPr>
      </p:pic>
    </p:spTree>
    <p:extLst>
      <p:ext uri="{BB962C8B-B14F-4D97-AF65-F5344CB8AC3E}">
        <p14:creationId xmlns:p14="http://schemas.microsoft.com/office/powerpoint/2010/main" val="141807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1_Title &amp; Bullet ">
  <a:themeElements>
    <a:clrScheme name="NVIDIA + Cal Poly">
      <a:dk1>
        <a:srgbClr val="6F6F6F"/>
      </a:dk1>
      <a:lt1>
        <a:srgbClr val="FFFFFF"/>
      </a:lt1>
      <a:dk2>
        <a:srgbClr val="000000"/>
      </a:dk2>
      <a:lt2>
        <a:srgbClr val="333333"/>
      </a:lt2>
      <a:accent1>
        <a:srgbClr val="76B900"/>
      </a:accent1>
      <a:accent2>
        <a:srgbClr val="08552B"/>
      </a:accent2>
      <a:accent3>
        <a:srgbClr val="007A43"/>
      </a:accent3>
      <a:accent4>
        <a:srgbClr val="006A9A"/>
      </a:accent4>
      <a:accent5>
        <a:srgbClr val="FA6300"/>
      </a:accent5>
      <a:accent6>
        <a:srgbClr val="006A9A"/>
      </a:accent6>
      <a:hlink>
        <a:srgbClr val="76B900"/>
      </a:hlink>
      <a:folHlink>
        <a:srgbClr val="004831"/>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nchor="ctr">
        <a:spAutoFit/>
      </a:bodyPr>
      <a:lstStyle>
        <a:defPPr algn="ctr">
          <a:lnSpc>
            <a:spcPct val="90000"/>
          </a:lnSpc>
          <a:defRPr dirty="0" smtClean="0">
            <a:solidFill>
              <a:schemeClr val="bg2"/>
            </a:solidFill>
            <a:latin typeface="Arial" panose="020B0604020202020204" pitchFamily="34" charset="0"/>
            <a:cs typeface="Arial" panose="020B0604020202020204" pitchFamily="34" charset="0"/>
          </a:defRPr>
        </a:defPPr>
      </a:lstStyle>
    </a:txDef>
  </a:objectDefaults>
  <a:extraClrSchemeLst>
    <a:extraClrScheme>
      <a:clrScheme name="PPT_Template_Corp_16x9_rev2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658</TotalTime>
  <Words>977</Words>
  <Application>Microsoft Macintosh PowerPoint</Application>
  <PresentationFormat>Custom</PresentationFormat>
  <Paragraphs>92</Paragraphs>
  <Slides>11</Slides>
  <Notes>9</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1_Title &amp; Bullet </vt:lpstr>
      <vt:lpstr>Module 3.2 – Computer Vision</vt:lpstr>
      <vt:lpstr> Averaging Blur Filter</vt:lpstr>
      <vt:lpstr> Gaussian Blur Filter</vt:lpstr>
      <vt:lpstr> Thresholding Images</vt:lpstr>
      <vt:lpstr> Detecting Lines in an Image</vt:lpstr>
      <vt:lpstr> Line Representation</vt:lpstr>
      <vt:lpstr> Line Representation</vt:lpstr>
      <vt:lpstr> Line Representation</vt:lpstr>
      <vt:lpstr> Line Representation</vt:lpstr>
      <vt:lpstr> Hough Transform</vt:lpstr>
      <vt:lpstr>PowerPoint Presentation</vt:lpstr>
    </vt:vector>
  </TitlesOfParts>
  <Company>NVIDIA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John Seng</cp:lastModifiedBy>
  <cp:revision>82</cp:revision>
  <dcterms:created xsi:type="dcterms:W3CDTF">2015-09-22T16:38:29Z</dcterms:created>
  <dcterms:modified xsi:type="dcterms:W3CDTF">2016-04-02T22:31:51Z</dcterms:modified>
</cp:coreProperties>
</file>