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1722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Although the deployment network architecture lacks some layers, the remaining layers must be identical to the ones used in the training network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network is used for inference by converting images to arrays that can be propagated through the network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Through training, a set of weight values are stored in a .caffemodel file.  For inference these weights are loaded into memory and applied to input images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Images used in inference should be the same dimensions and have the mean_image subtracted prior to inference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Caffe is stilled developed by an active community - lead by researchers from Berkeley Vision and Learning Center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Caffe was written in C++ but it supports Python as well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Caffe utilizes Cuda (include Cublas and CuDNN) for increasing performance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Protocol Buffers are a file type that offers simple and efficient storage of information; they are similiar to JSON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advantage of Caffe is its use of declarative idioms that describe what the network is, rather than how to compute the values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following slides show the syntax for some layer types in Caffe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Fully connected layers are called InnerProducts because the output is computed by a simple product of input values and weights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Each layer should have a unique name that identifies its placement and function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Bottom is the previous layer, and top is the current layer.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lr_mult values specify the learning rate for the weights and bias terms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Weight_filler is the initial values of the weights, and the bias_fill is the initial values of the bias terms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Rectified Linear Activation layer can be thought of as an attachment to an existing layer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ReLU layer does not have any parameters and the bottom and top are usually the same layer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/>
              <a:t>A convolution layer has lr_mult values for the learning rate values just like the fully connected layer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filler parameters specify the original weights of the network.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For convolutional layers, the most important user-defined attributes are the number of outputs, kernel size, and stride amount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Generally convolutional layers are combined with a normalization and activation layer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Large networks typically use Rectified Linear activation, but Sigmoid, Tanh, and AbsVal are other possible activation functions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Dropout causes neurons to be randomly removed during training to reduce the possibility of overfitting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Networks for classification typically measure error with accuracy or softmaxwithloss (as well as others like information gain)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Networks for regression typically measure error using EuclideanLoss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Caffe is extensible, so it is possible to write your own layers or download other layers.  The basic layers are described on Caffe’s webpage.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Normalization is a common technique in machine learning that can improve the model’s robustness and speed of training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image mean is the average value of each pixel among the images in the training set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is important that the image mean is calculated using only the training images, and this same image mean is used in both training and inference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Caffe provides a tool that resizes and shuffles training data and test data for use in Caffe models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is the responsibility of the engineer to produce the training and test files that have the correct label for each sample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To provide an accurate assessment of the network’s performance, the training and test images should be distinct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Since Caffe uses Stochastic Gradient Descent by default, only a portion of the training data is used in each iteration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By randomizing the order of the training data, the Network will always get a diverse set of training examples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Image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2046025" y="4798350"/>
            <a:ext cx="583610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225637" y="487347"/>
            <a:ext cx="4003965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Robotics Teaching Kit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267200" y="927174"/>
            <a:ext cx="3908081" cy="30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With ‘Jet’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 branding graphic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83854" y="1948657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49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73761" y="1225566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5917405"/>
            <a:ext cx="8229600" cy="258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79339" y="6051571"/>
            <a:ext cx="240770" cy="7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5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 and 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73761" y="1261662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- Images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54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Shape 55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599162" y="487347"/>
            <a:ext cx="3630439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JetBot Teaching Kit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53482" y="927174"/>
            <a:ext cx="352179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Robotics with Jetson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eative Commons License" id="63" name="Shape 6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3.png"/><Relationship Id="rId2" Type="http://schemas.openxmlformats.org/officeDocument/2006/relationships/image" Target="../media/image01.png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08552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76B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17098" l="0" r="97921" t="-6317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17094" l="52877" r="0" t="1978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478720" y="6040910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-8055" y="5991792"/>
            <a:ext cx="8247887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41395" l="0" r="0" t="0"/>
          <a:stretch/>
        </p:blipFill>
        <p:spPr>
          <a:xfrm>
            <a:off x="7348157" y="6041971"/>
            <a:ext cx="480543" cy="850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hyperlink" Target="http://creativecommons.org/licenses/by-nc/4.0/legalcode" TargetMode="External"/><Relationship Id="rId5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affe.berkeleyvision.org/tutorial/layer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2046025" y="4798350"/>
            <a:ext cx="58361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/>
              <a:t>Using Caffe to build Neural Networks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/>
              <a:t>4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.3 – C</a:t>
            </a:r>
            <a:r>
              <a:rPr lang="en-US"/>
              <a:t>affe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Deploying a Network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 separate architecture is used for deployment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this architecture does not have loss layers or data transformation layers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Unlabeled images are evaluated using C++ or Python bindings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weight values from a .caffemodel are loaded prior to inference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It is important that new images are processed like the training data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California Polytechnic State University under the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descr="Creative Commons License" id="160" name="Shape 16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History of Caffe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Caffe was developed by Yangqing Jia at UC Berkeley while completing his Phd in 2014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It is an open-source project that aims to make designing and deploying Neural Networks efficient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Caffe provides support for GPUs, which dramatically speeds up training </a:t>
            </a:r>
          </a:p>
          <a:p>
            <a:pPr indent="-284163" lvl="0" marL="2841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Network Design in Caffe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Neural Networks are specified using Protocol Buffer syntax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there is one network architecture for training and one for deployment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data manipulation, accuracy and loss layers are only present in training architecture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parameters are also written as a Protocol Buffer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Fully-Connected Layer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80800" y="1387325"/>
            <a:ext cx="35508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name: "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type: "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InnerProduct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bottom: "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&lt;BOTTOM NAME&gt;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top: "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&lt;TOP NAME&gt;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param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lr_mult: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decay_mult: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param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lr_mult: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decay_mult: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inner_product_param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num_output: 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&lt;NUM_OUTPUTS&gt;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weight_filler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type: "gaussian"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std: 0.005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bias_filler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type: "constant"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value: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cxnSp>
        <p:nvCxnSpPr>
          <p:cNvPr id="93" name="Shape 93"/>
          <p:cNvCxnSpPr/>
          <p:nvPr/>
        </p:nvCxnSpPr>
        <p:spPr>
          <a:xfrm rot="10800000">
            <a:off x="3263400" y="4121400"/>
            <a:ext cx="17028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4912275" y="4049425"/>
            <a:ext cx="2997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Number of neurons in the output</a:t>
            </a:r>
          </a:p>
        </p:txBody>
      </p:sp>
      <p:cxnSp>
        <p:nvCxnSpPr>
          <p:cNvPr id="95" name="Shape 95"/>
          <p:cNvCxnSpPr/>
          <p:nvPr/>
        </p:nvCxnSpPr>
        <p:spPr>
          <a:xfrm rot="10800000">
            <a:off x="2229550" y="2302625"/>
            <a:ext cx="17028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3878425" y="2230650"/>
            <a:ext cx="39774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Typically the name of the fully-connected layer</a:t>
            </a:r>
          </a:p>
        </p:txBody>
      </p:sp>
      <p:cxnSp>
        <p:nvCxnSpPr>
          <p:cNvPr id="97" name="Shape 97"/>
          <p:cNvCxnSpPr/>
          <p:nvPr/>
        </p:nvCxnSpPr>
        <p:spPr>
          <a:xfrm flipH="1">
            <a:off x="2827775" y="2024700"/>
            <a:ext cx="1355400" cy="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4183175" y="1812225"/>
            <a:ext cx="39774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Previous layer’s name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Rectified Linear Activation Layer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80800" y="1387325"/>
            <a:ext cx="35508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name: "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type: "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ReLU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bottom: "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&lt;BOTTOM NAME&gt;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top: "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&lt;TOP NAME&gt;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2854175" y="3755050"/>
            <a:ext cx="10971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2275225" y="3943025"/>
            <a:ext cx="17028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4013725" y="3853175"/>
            <a:ext cx="2997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Typically refer to the same layer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Convolution Layer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80800" y="1387325"/>
            <a:ext cx="4431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name: "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type: "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Convolution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bottom: "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&lt;BOTTOM NAME&gt;</a:t>
            </a: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top: "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&lt;TOP NAME&gt;</a:t>
            </a: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param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lr_mult: 1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decay_mult: 1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param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lr_mult: 2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decay_mult: 0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convolution_param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num_output: 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&lt;NUM_OUTPUTS&gt;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kernel_size: 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&lt;KERNEL_SIZE&gt;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stride: 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&lt;STRIDE_AMOUNT&gt;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weight_filler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type: "gaussian"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std: 0.01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bias_filler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type: "constant"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value: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6" name="Shape 116"/>
          <p:cNvCxnSpPr/>
          <p:nvPr/>
        </p:nvCxnSpPr>
        <p:spPr>
          <a:xfrm flipH="1">
            <a:off x="3387200" y="3648000"/>
            <a:ext cx="15252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4858750" y="3442800"/>
            <a:ext cx="2997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Width and Height of Filter</a:t>
            </a:r>
          </a:p>
        </p:txBody>
      </p:sp>
      <p:cxnSp>
        <p:nvCxnSpPr>
          <p:cNvPr id="118" name="Shape 118"/>
          <p:cNvCxnSpPr/>
          <p:nvPr/>
        </p:nvCxnSpPr>
        <p:spPr>
          <a:xfrm flipH="1">
            <a:off x="3255625" y="2916625"/>
            <a:ext cx="722400" cy="7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3978025" y="2733750"/>
            <a:ext cx="3977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Number of filters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272375" y="4504975"/>
            <a:ext cx="3636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Number of pixels to move filter (usually 1)</a:t>
            </a:r>
          </a:p>
        </p:txBody>
      </p:sp>
      <p:cxnSp>
        <p:nvCxnSpPr>
          <p:cNvPr id="121" name="Shape 121"/>
          <p:cNvCxnSpPr>
            <a:stCxn id="120" idx="1"/>
          </p:cNvCxnSpPr>
          <p:nvPr/>
        </p:nvCxnSpPr>
        <p:spPr>
          <a:xfrm rot="10800000">
            <a:off x="3023775" y="4254625"/>
            <a:ext cx="12486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Other Layers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Activations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ReLU, Sigmoid, Tanh, AbsVal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Dropout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Assessment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Accuracy, SoftmaxWithLoss, EuclideanLoss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More information about Caffe layers: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http://caffe.berkeleyvision.org/tutorial/layers.html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Normalizing Images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3850" y="2663876"/>
            <a:ext cx="74616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above command is used to extract the mean of the images in the training set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During training and inference, the image mean is subtracted from each image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This form of normalization makes the network robust to changes in lighting or contrast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40675" y="1719625"/>
            <a:ext cx="7482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~/caffe/build/tools/compute_image_mean &lt;train_lmdb&gt; &lt;mean_image.binaryproto&gt;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Acquiring Training Data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must be preprocessed to conform to Caffe’s standards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training and test files include paths to images along with the ground-truth label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these files are used to produce a binary representation of the images for Caffe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should be randomized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use Caffe’s utilities to shuffle the training instances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non-randomized training data can hamper the ability of the network to converge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