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172200" cx="8229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5080" lvl="1" marL="411480" marR="0" rtl="0" algn="l">
              <a:spcBef>
                <a:spcPts val="0"/>
              </a:spcBef>
              <a:buNone/>
              <a:defRPr b="0" i="0" sz="1620" u="none" cap="none" strike="noStrike">
                <a:solidFill>
                  <a:schemeClr val="dk1"/>
                </a:solidFill>
                <a:latin typeface="Calibri"/>
                <a:ea typeface="Calibri"/>
                <a:cs typeface="Calibri"/>
                <a:sym typeface="Calibri"/>
              </a:defRPr>
            </a:lvl2pPr>
            <a:lvl3pPr indent="-10160" lvl="2" marL="822960" marR="0" rtl="0" algn="l">
              <a:spcBef>
                <a:spcPts val="0"/>
              </a:spcBef>
              <a:buNone/>
              <a:defRPr b="0" i="0" sz="1620" u="none" cap="none" strike="noStrike">
                <a:solidFill>
                  <a:schemeClr val="dk1"/>
                </a:solidFill>
                <a:latin typeface="Calibri"/>
                <a:ea typeface="Calibri"/>
                <a:cs typeface="Calibri"/>
                <a:sym typeface="Calibri"/>
              </a:defRPr>
            </a:lvl3pPr>
            <a:lvl4pPr indent="-2539" lvl="3" marL="1234440" marR="0" rtl="0" algn="l">
              <a:spcBef>
                <a:spcPts val="0"/>
              </a:spcBef>
              <a:buNone/>
              <a:defRPr b="0" i="0" sz="1620" u="none" cap="none" strike="noStrike">
                <a:solidFill>
                  <a:schemeClr val="dk1"/>
                </a:solidFill>
                <a:latin typeface="Calibri"/>
                <a:ea typeface="Calibri"/>
                <a:cs typeface="Calibri"/>
                <a:sym typeface="Calibri"/>
              </a:defRPr>
            </a:lvl4pPr>
            <a:lvl5pPr indent="-7620" lvl="4" marL="1645920" marR="0" rtl="0" algn="l">
              <a:spcBef>
                <a:spcPts val="0"/>
              </a:spcBef>
              <a:buNone/>
              <a:defRPr b="0" i="0" sz="1620" u="none" cap="none" strike="noStrike">
                <a:solidFill>
                  <a:schemeClr val="dk1"/>
                </a:solidFill>
                <a:latin typeface="Calibri"/>
                <a:ea typeface="Calibri"/>
                <a:cs typeface="Calibri"/>
                <a:sym typeface="Calibri"/>
              </a:defRPr>
            </a:lvl5pPr>
            <a:lvl6pPr indent="0" lvl="5" marL="2057400" marR="0" rtl="0" algn="l">
              <a:spcBef>
                <a:spcPts val="0"/>
              </a:spcBef>
              <a:buNone/>
              <a:defRPr b="0" i="0" sz="1620" u="none" cap="none" strike="noStrike">
                <a:solidFill>
                  <a:schemeClr val="dk1"/>
                </a:solidFill>
                <a:latin typeface="Calibri"/>
                <a:ea typeface="Calibri"/>
                <a:cs typeface="Calibri"/>
                <a:sym typeface="Calibri"/>
              </a:defRPr>
            </a:lvl6pPr>
            <a:lvl7pPr indent="-5079" lvl="6" marL="2468880" marR="0" rtl="0" algn="l">
              <a:spcBef>
                <a:spcPts val="0"/>
              </a:spcBef>
              <a:buNone/>
              <a:defRPr b="0" i="0" sz="1620" u="none" cap="none" strike="noStrike">
                <a:solidFill>
                  <a:schemeClr val="dk1"/>
                </a:solidFill>
                <a:latin typeface="Calibri"/>
                <a:ea typeface="Calibri"/>
                <a:cs typeface="Calibri"/>
                <a:sym typeface="Calibri"/>
              </a:defRPr>
            </a:lvl7pPr>
            <a:lvl8pPr indent="-10160" lvl="7" marL="2880360" marR="0" rtl="0" algn="l">
              <a:spcBef>
                <a:spcPts val="0"/>
              </a:spcBef>
              <a:buNone/>
              <a:defRPr b="0" i="0" sz="1620" u="none" cap="none" strike="noStrike">
                <a:solidFill>
                  <a:schemeClr val="dk1"/>
                </a:solidFill>
                <a:latin typeface="Calibri"/>
                <a:ea typeface="Calibri"/>
                <a:cs typeface="Calibri"/>
                <a:sym typeface="Calibri"/>
              </a:defRPr>
            </a:lvl8pPr>
            <a:lvl9pPr indent="-2540" lvl="8" marL="3291840" marR="0" rtl="0" algn="l">
              <a:spcBef>
                <a:spcPts val="0"/>
              </a:spcBef>
              <a:buNone/>
              <a:defRPr b="0" i="0" sz="162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5080" lvl="1" marL="411480" marR="0" rtl="0" algn="l">
              <a:spcBef>
                <a:spcPts val="0"/>
              </a:spcBef>
              <a:buNone/>
              <a:defRPr b="0" i="0" sz="1620" u="none" cap="none" strike="noStrike">
                <a:solidFill>
                  <a:schemeClr val="dk1"/>
                </a:solidFill>
                <a:latin typeface="Calibri"/>
                <a:ea typeface="Calibri"/>
                <a:cs typeface="Calibri"/>
                <a:sym typeface="Calibri"/>
              </a:defRPr>
            </a:lvl2pPr>
            <a:lvl3pPr indent="-10160" lvl="2" marL="822960" marR="0" rtl="0" algn="l">
              <a:spcBef>
                <a:spcPts val="0"/>
              </a:spcBef>
              <a:buNone/>
              <a:defRPr b="0" i="0" sz="1620" u="none" cap="none" strike="noStrike">
                <a:solidFill>
                  <a:schemeClr val="dk1"/>
                </a:solidFill>
                <a:latin typeface="Calibri"/>
                <a:ea typeface="Calibri"/>
                <a:cs typeface="Calibri"/>
                <a:sym typeface="Calibri"/>
              </a:defRPr>
            </a:lvl3pPr>
            <a:lvl4pPr indent="-2539" lvl="3" marL="1234440" marR="0" rtl="0" algn="l">
              <a:spcBef>
                <a:spcPts val="0"/>
              </a:spcBef>
              <a:buNone/>
              <a:defRPr b="0" i="0" sz="1620" u="none" cap="none" strike="noStrike">
                <a:solidFill>
                  <a:schemeClr val="dk1"/>
                </a:solidFill>
                <a:latin typeface="Calibri"/>
                <a:ea typeface="Calibri"/>
                <a:cs typeface="Calibri"/>
                <a:sym typeface="Calibri"/>
              </a:defRPr>
            </a:lvl4pPr>
            <a:lvl5pPr indent="-7620" lvl="4" marL="1645920" marR="0" rtl="0" algn="l">
              <a:spcBef>
                <a:spcPts val="0"/>
              </a:spcBef>
              <a:buNone/>
              <a:defRPr b="0" i="0" sz="1620" u="none" cap="none" strike="noStrike">
                <a:solidFill>
                  <a:schemeClr val="dk1"/>
                </a:solidFill>
                <a:latin typeface="Calibri"/>
                <a:ea typeface="Calibri"/>
                <a:cs typeface="Calibri"/>
                <a:sym typeface="Calibri"/>
              </a:defRPr>
            </a:lvl5pPr>
            <a:lvl6pPr indent="0" lvl="5" marL="2057400" marR="0" rtl="0" algn="l">
              <a:spcBef>
                <a:spcPts val="0"/>
              </a:spcBef>
              <a:buNone/>
              <a:defRPr b="0" i="0" sz="1620" u="none" cap="none" strike="noStrike">
                <a:solidFill>
                  <a:schemeClr val="dk1"/>
                </a:solidFill>
                <a:latin typeface="Calibri"/>
                <a:ea typeface="Calibri"/>
                <a:cs typeface="Calibri"/>
                <a:sym typeface="Calibri"/>
              </a:defRPr>
            </a:lvl6pPr>
            <a:lvl7pPr indent="-5079" lvl="6" marL="2468880" marR="0" rtl="0" algn="l">
              <a:spcBef>
                <a:spcPts val="0"/>
              </a:spcBef>
              <a:buNone/>
              <a:defRPr b="0" i="0" sz="1620" u="none" cap="none" strike="noStrike">
                <a:solidFill>
                  <a:schemeClr val="dk1"/>
                </a:solidFill>
                <a:latin typeface="Calibri"/>
                <a:ea typeface="Calibri"/>
                <a:cs typeface="Calibri"/>
                <a:sym typeface="Calibri"/>
              </a:defRPr>
            </a:lvl7pPr>
            <a:lvl8pPr indent="-10160" lvl="7" marL="2880360" marR="0" rtl="0" algn="l">
              <a:spcBef>
                <a:spcPts val="0"/>
              </a:spcBef>
              <a:buNone/>
              <a:defRPr b="0" i="0" sz="1620" u="none" cap="none" strike="noStrike">
                <a:solidFill>
                  <a:schemeClr val="dk1"/>
                </a:solidFill>
                <a:latin typeface="Calibri"/>
                <a:ea typeface="Calibri"/>
                <a:cs typeface="Calibri"/>
                <a:sym typeface="Calibri"/>
              </a:defRPr>
            </a:lvl8pPr>
            <a:lvl9pPr indent="-2540" lvl="8" marL="3291840" marR="0" rtl="0" algn="l">
              <a:spcBef>
                <a:spcPts val="0"/>
              </a:spcBef>
              <a:buNone/>
              <a:defRPr b="0" i="0" sz="162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5080" lvl="1" marL="411480" marR="0" rtl="0" algn="l">
              <a:spcBef>
                <a:spcPts val="0"/>
              </a:spcBef>
              <a:buNone/>
              <a:defRPr b="0" i="0" sz="1620" u="none" cap="none" strike="noStrike">
                <a:solidFill>
                  <a:schemeClr val="dk1"/>
                </a:solidFill>
                <a:latin typeface="Calibri"/>
                <a:ea typeface="Calibri"/>
                <a:cs typeface="Calibri"/>
                <a:sym typeface="Calibri"/>
              </a:defRPr>
            </a:lvl2pPr>
            <a:lvl3pPr indent="-10160" lvl="2" marL="822960" marR="0" rtl="0" algn="l">
              <a:spcBef>
                <a:spcPts val="0"/>
              </a:spcBef>
              <a:buNone/>
              <a:defRPr b="0" i="0" sz="1620" u="none" cap="none" strike="noStrike">
                <a:solidFill>
                  <a:schemeClr val="dk1"/>
                </a:solidFill>
                <a:latin typeface="Calibri"/>
                <a:ea typeface="Calibri"/>
                <a:cs typeface="Calibri"/>
                <a:sym typeface="Calibri"/>
              </a:defRPr>
            </a:lvl3pPr>
            <a:lvl4pPr indent="-2539" lvl="3" marL="1234440" marR="0" rtl="0" algn="l">
              <a:spcBef>
                <a:spcPts val="0"/>
              </a:spcBef>
              <a:buNone/>
              <a:defRPr b="0" i="0" sz="1620" u="none" cap="none" strike="noStrike">
                <a:solidFill>
                  <a:schemeClr val="dk1"/>
                </a:solidFill>
                <a:latin typeface="Calibri"/>
                <a:ea typeface="Calibri"/>
                <a:cs typeface="Calibri"/>
                <a:sym typeface="Calibri"/>
              </a:defRPr>
            </a:lvl4pPr>
            <a:lvl5pPr indent="-7620" lvl="4" marL="1645920" marR="0" rtl="0" algn="l">
              <a:spcBef>
                <a:spcPts val="0"/>
              </a:spcBef>
              <a:buNone/>
              <a:defRPr b="0" i="0" sz="1620" u="none" cap="none" strike="noStrike">
                <a:solidFill>
                  <a:schemeClr val="dk1"/>
                </a:solidFill>
                <a:latin typeface="Calibri"/>
                <a:ea typeface="Calibri"/>
                <a:cs typeface="Calibri"/>
                <a:sym typeface="Calibri"/>
              </a:defRPr>
            </a:lvl5pPr>
            <a:lvl6pPr indent="0" lvl="5" marL="2057400" marR="0" rtl="0" algn="l">
              <a:spcBef>
                <a:spcPts val="0"/>
              </a:spcBef>
              <a:buNone/>
              <a:defRPr b="0" i="0" sz="1620" u="none" cap="none" strike="noStrike">
                <a:solidFill>
                  <a:schemeClr val="dk1"/>
                </a:solidFill>
                <a:latin typeface="Calibri"/>
                <a:ea typeface="Calibri"/>
                <a:cs typeface="Calibri"/>
                <a:sym typeface="Calibri"/>
              </a:defRPr>
            </a:lvl6pPr>
            <a:lvl7pPr indent="-5079" lvl="6" marL="2468880" marR="0" rtl="0" algn="l">
              <a:spcBef>
                <a:spcPts val="0"/>
              </a:spcBef>
              <a:buNone/>
              <a:defRPr b="0" i="0" sz="1620" u="none" cap="none" strike="noStrike">
                <a:solidFill>
                  <a:schemeClr val="dk1"/>
                </a:solidFill>
                <a:latin typeface="Calibri"/>
                <a:ea typeface="Calibri"/>
                <a:cs typeface="Calibri"/>
                <a:sym typeface="Calibri"/>
              </a:defRPr>
            </a:lvl7pPr>
            <a:lvl8pPr indent="-10160" lvl="7" marL="2880360" marR="0" rtl="0" algn="l">
              <a:spcBef>
                <a:spcPts val="0"/>
              </a:spcBef>
              <a:buNone/>
              <a:defRPr b="0" i="0" sz="1620" u="none" cap="none" strike="noStrike">
                <a:solidFill>
                  <a:schemeClr val="dk1"/>
                </a:solidFill>
                <a:latin typeface="Calibri"/>
                <a:ea typeface="Calibri"/>
                <a:cs typeface="Calibri"/>
                <a:sym typeface="Calibri"/>
              </a:defRPr>
            </a:lvl8pPr>
            <a:lvl9pPr indent="-2540" lvl="8" marL="3291840" marR="0" rtl="0" algn="l">
              <a:spcBef>
                <a:spcPts val="0"/>
              </a:spcBef>
              <a:buNone/>
              <a:defRPr b="0" i="0" sz="162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6" name="Shape 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Dead reckoning is a way for a robot to estimate its position using only sensors that are available on the robot</a:t>
            </a:r>
          </a:p>
          <a:p>
            <a:pPr indent="-171450" lvl="0" marL="171450" marR="0" rtl="0" algn="l">
              <a:spcBef>
                <a:spcPts val="0"/>
              </a:spcBef>
              <a:buClr>
                <a:schemeClr val="dk1"/>
              </a:buClr>
              <a:buSzPct val="100000"/>
              <a:buFont typeface="Arial"/>
              <a:buChar char="•"/>
            </a:pPr>
            <a:r>
              <a:rPr lang="en-US"/>
              <a:t>Other techniques for determining a robot’s location require maps or external references like GPS or signal strength</a:t>
            </a:r>
          </a:p>
          <a:p>
            <a:pPr indent="-171450" lvl="0" marL="171450" marR="0" rtl="0" algn="l">
              <a:spcBef>
                <a:spcPts val="0"/>
              </a:spcBef>
              <a:buClr>
                <a:schemeClr val="dk1"/>
              </a:buClr>
              <a:buSzPct val="100000"/>
              <a:buFont typeface="Arial"/>
              <a:buChar char="•"/>
            </a:pPr>
            <a:r>
              <a:rPr lang="en-US"/>
              <a:t>Dead reckoning is useful because it can be performed even when the robot is in unfamiliar territory and is unable to communicate.</a:t>
            </a:r>
          </a:p>
          <a:p>
            <a:pPr indent="-171450" lvl="0" marL="171450" marR="0" rtl="0" algn="l">
              <a:spcBef>
                <a:spcPts val="0"/>
              </a:spcBef>
              <a:buClr>
                <a:schemeClr val="dk1"/>
              </a:buClr>
              <a:buSzPct val="100000"/>
              <a:buFont typeface="Arial"/>
              <a:buChar char="•"/>
            </a:pPr>
            <a:r>
              <a:rPr lang="en-US"/>
              <a:t>In order to successfully estimate a position, the robot can use its sensors to estimate how far it has traveled.</a:t>
            </a:r>
          </a:p>
          <a:p>
            <a:pPr indent="-171450" lvl="0" marL="171450" marR="0" rtl="0" algn="l">
              <a:spcBef>
                <a:spcPts val="0"/>
              </a:spcBef>
              <a:buClr>
                <a:schemeClr val="dk1"/>
              </a:buClr>
              <a:buSzPct val="100000"/>
              <a:buFont typeface="Arial"/>
              <a:buChar char="•"/>
            </a:pPr>
            <a:r>
              <a:rPr lang="en-US"/>
              <a:t>The physical dimensions of the robot, the size of its wheels, and the layout of the wheels is important for dead reckoning algorithms.</a:t>
            </a:r>
          </a:p>
        </p:txBody>
      </p:sp>
      <p:sp>
        <p:nvSpPr>
          <p:cNvPr id="73" name="Shape 7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When a detailed map is not available, humans typically rely on dead reckoning to estimate how close they are to their goal.</a:t>
            </a:r>
          </a:p>
          <a:p>
            <a:pPr indent="-171450" lvl="0" marL="171450" marR="0" rtl="0" algn="l">
              <a:spcBef>
                <a:spcPts val="0"/>
              </a:spcBef>
              <a:buClr>
                <a:schemeClr val="dk1"/>
              </a:buClr>
              <a:buSzPct val="100000"/>
              <a:buFont typeface="Arial"/>
              <a:buChar char="●"/>
            </a:pPr>
            <a:r>
              <a:rPr lang="en-US"/>
              <a:t>However, humans often struggle with estimating their direction in the absence of external cues.</a:t>
            </a:r>
          </a:p>
          <a:p>
            <a:pPr indent="-171450" lvl="0" marL="171450" marR="0" rtl="0" algn="l">
              <a:spcBef>
                <a:spcPts val="0"/>
              </a:spcBef>
              <a:buClr>
                <a:schemeClr val="dk1"/>
              </a:buClr>
              <a:buSzPct val="100000"/>
              <a:buFont typeface="Arial"/>
              <a:buChar char="●"/>
            </a:pPr>
            <a:r>
              <a:rPr lang="en-US"/>
              <a:t>When people give directions, they often explain the path in terms of a dead reckoning system.  For example:</a:t>
            </a:r>
          </a:p>
          <a:p>
            <a:pPr lvl="1" marR="0" rtl="0" algn="l">
              <a:spcBef>
                <a:spcPts val="0"/>
              </a:spcBef>
              <a:buChar char="○"/>
            </a:pPr>
            <a:r>
              <a:rPr lang="en-US"/>
              <a:t> “Go five minutes down the road”</a:t>
            </a:r>
          </a:p>
          <a:p>
            <a:pPr lvl="1" marR="0" rtl="0" algn="l">
              <a:spcBef>
                <a:spcPts val="0"/>
              </a:spcBef>
              <a:buChar char="○"/>
            </a:pPr>
            <a:r>
              <a:rPr lang="en-US"/>
              <a:t>“Turn right then take ten steps”</a:t>
            </a:r>
          </a:p>
        </p:txBody>
      </p:sp>
      <p:sp>
        <p:nvSpPr>
          <p:cNvPr id="81" name="Shape 8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8" name="Shape 8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Traditional GPS is typically accurate to only several meters.  Robots that need to more accurately position themselves must then estimate their position with dead reckoning to achieve a more precise estimate than is possible with GPS alone.</a:t>
            </a:r>
          </a:p>
          <a:p>
            <a:pPr indent="-171450" lvl="0" marL="171450" marR="0" rtl="0" algn="l">
              <a:spcBef>
                <a:spcPts val="0"/>
              </a:spcBef>
              <a:buClr>
                <a:schemeClr val="dk1"/>
              </a:buClr>
              <a:buSzPct val="100000"/>
              <a:buFont typeface="Arial"/>
              <a:buChar char="•"/>
            </a:pPr>
            <a:r>
              <a:rPr lang="en-US"/>
              <a:t>Underwater robots often have limited access to environmental markers or communication with other entities, so they must be able to estimate their position using only the sensors available onboard.</a:t>
            </a:r>
          </a:p>
          <a:p>
            <a:pPr indent="-171450" lvl="0" marL="171450" marR="0" rtl="0" algn="l">
              <a:spcBef>
                <a:spcPts val="0"/>
              </a:spcBef>
              <a:buClr>
                <a:schemeClr val="dk1"/>
              </a:buClr>
              <a:buSzPct val="100000"/>
              <a:buFont typeface="Arial"/>
              <a:buChar char="•"/>
            </a:pPr>
            <a:r>
              <a:rPr lang="en-US"/>
              <a:t>Aerial robots are susceptible to gusts of wind that can change their position; a good dead reckoning system can help correct from these issues by constantly tracking the movement of the robot</a:t>
            </a:r>
          </a:p>
          <a:p>
            <a:pPr indent="-171450" lvl="0" marL="171450" marR="0" rtl="0" algn="l">
              <a:spcBef>
                <a:spcPts val="0"/>
              </a:spcBef>
              <a:buClr>
                <a:schemeClr val="dk1"/>
              </a:buClr>
              <a:buSzPct val="100000"/>
              <a:buFont typeface="Arial"/>
              <a:buChar char="•"/>
            </a:pPr>
            <a:r>
              <a:rPr lang="en-US"/>
              <a:t>Ground robots may be unable to connect to large sensor networks (like GPS) when they are in remote areas (caves, forests, Mars, etc).  In these cases dead reckoning is essential for the robot to continue moving while knowing where it is located</a:t>
            </a:r>
          </a:p>
        </p:txBody>
      </p:sp>
      <p:sp>
        <p:nvSpPr>
          <p:cNvPr id="89" name="Shape 8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US"/>
              <a:t>Dead reckoning is an important tool that can be used in conjunction with other techniques that incorporate environmental inputs</a:t>
            </a:r>
          </a:p>
          <a:p>
            <a:pPr indent="-228600" lvl="0" marL="457200" rtl="0">
              <a:spcBef>
                <a:spcPts val="0"/>
              </a:spcBef>
              <a:buChar char="●"/>
            </a:pPr>
            <a:r>
              <a:rPr lang="en-US"/>
              <a:t>If a robot is in a cave or building then it may not be able to receive GPS or other signals to help find its location; in these situations dead reckoning is essential.</a:t>
            </a:r>
          </a:p>
          <a:p>
            <a:pPr indent="-228600" lvl="0" marL="457200">
              <a:spcBef>
                <a:spcPts val="0"/>
              </a:spcBef>
              <a:buChar char="●"/>
            </a:pPr>
            <a:r>
              <a:rPr lang="en-US"/>
              <a:t>In highly uniform environments (like underwater or in space), the robot may not be able to identify references so it cannot track its movement against another object; these situations also require dead reckoning for determining the robot’s position.</a:t>
            </a:r>
          </a:p>
        </p:txBody>
      </p:sp>
      <p:sp>
        <p:nvSpPr>
          <p:cNvPr id="96" name="Shape 96"/>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US"/>
              <a:t>Many different sensors can be used to aid in dead reckoning.</a:t>
            </a:r>
          </a:p>
          <a:p>
            <a:pPr indent="-228600" lvl="0" marL="457200" rtl="0">
              <a:spcBef>
                <a:spcPts val="0"/>
              </a:spcBef>
              <a:buChar char="●"/>
            </a:pPr>
            <a:r>
              <a:rPr lang="en-US"/>
              <a:t>Simple dead reckoning systems do not use any sensors but rather estimate movement based on the commands sent to the motors.</a:t>
            </a:r>
          </a:p>
          <a:p>
            <a:pPr indent="-228600" lvl="0" marL="457200" rtl="0">
              <a:spcBef>
                <a:spcPts val="0"/>
              </a:spcBef>
              <a:buChar char="●"/>
            </a:pPr>
            <a:r>
              <a:rPr lang="en-US"/>
              <a:t>The acceleration measured by an accelerometer can be integrated with respect to time in order to establish robot velocity</a:t>
            </a:r>
          </a:p>
          <a:p>
            <a:pPr indent="-228600" lvl="0" marL="457200" rtl="0">
              <a:spcBef>
                <a:spcPts val="0"/>
              </a:spcBef>
              <a:buChar char="●"/>
            </a:pPr>
            <a:r>
              <a:rPr lang="en-US"/>
              <a:t>A gyroscope can be used to detect and calculate changes in the robot’s direction</a:t>
            </a:r>
          </a:p>
          <a:p>
            <a:pPr indent="-228600" lvl="0" marL="457200" rtl="0">
              <a:spcBef>
                <a:spcPts val="0"/>
              </a:spcBef>
              <a:buChar char="●"/>
            </a:pPr>
            <a:r>
              <a:rPr lang="en-US"/>
              <a:t>A robot can determine its direction using a compass (although this is typically limited to direction in only two axis)</a:t>
            </a:r>
          </a:p>
          <a:p>
            <a:pPr indent="-228600" lvl="0" marL="457200">
              <a:spcBef>
                <a:spcPts val="0"/>
              </a:spcBef>
              <a:buChar char="●"/>
            </a:pPr>
            <a:r>
              <a:rPr lang="en-US"/>
              <a:t>Motor encoders track how far the wheels have rotated, which can be used to estimate the robot’s displacement</a:t>
            </a:r>
          </a:p>
        </p:txBody>
      </p:sp>
      <p:sp>
        <p:nvSpPr>
          <p:cNvPr id="104" name="Shape 10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US"/>
              <a:t>Dead reckoning defines the current position as the previous position plus velocity times the duration of time.</a:t>
            </a:r>
          </a:p>
          <a:p>
            <a:pPr indent="-228600" lvl="0" marL="457200" rtl="0">
              <a:spcBef>
                <a:spcPts val="0"/>
              </a:spcBef>
              <a:buChar char="●"/>
            </a:pPr>
            <a:r>
              <a:rPr lang="en-US"/>
              <a:t>Unfortunately, neither Xo nor V are possible to know exactly.  Rather the system must predict the previous position and velocity</a:t>
            </a:r>
          </a:p>
          <a:p>
            <a:pPr indent="-228600" lvl="0" marL="457200" rtl="0">
              <a:spcBef>
                <a:spcPts val="0"/>
              </a:spcBef>
              <a:buChar char="●"/>
            </a:pPr>
            <a:r>
              <a:rPr lang="en-US"/>
              <a:t>The more accurately the robot knows its previous position and velocity, the more accurately it can estimate its current position.</a:t>
            </a:r>
          </a:p>
        </p:txBody>
      </p:sp>
      <p:sp>
        <p:nvSpPr>
          <p:cNvPr id="113" name="Shape 113"/>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US"/>
              <a:t>As more updates to the robot’s position are made, the degree of certainty in the robot’s location decreases</a:t>
            </a:r>
          </a:p>
          <a:p>
            <a:pPr indent="-228600" lvl="0" marL="457200" rtl="0">
              <a:spcBef>
                <a:spcPts val="0"/>
              </a:spcBef>
              <a:buChar char="●"/>
            </a:pPr>
            <a:r>
              <a:rPr lang="en-US"/>
              <a:t>Random variables allow us to specify the certainty of the location predictions</a:t>
            </a:r>
          </a:p>
        </p:txBody>
      </p:sp>
      <p:sp>
        <p:nvSpPr>
          <p:cNvPr id="122" name="Shape 122"/>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US"/>
              <a:t>The diagram clearly shows the reality of dead reckoning.</a:t>
            </a:r>
          </a:p>
          <a:p>
            <a:pPr indent="-228600" lvl="0" marL="457200" rtl="0">
              <a:spcBef>
                <a:spcPts val="0"/>
              </a:spcBef>
              <a:buChar char="●"/>
            </a:pPr>
            <a:r>
              <a:rPr lang="en-US"/>
              <a:t>The robot cannot perfectly estimate its velocity so each time it updates it position it increases its uncertainty</a:t>
            </a:r>
          </a:p>
          <a:p>
            <a:pPr indent="-228600" lvl="0" marL="457200" rtl="0">
              <a:spcBef>
                <a:spcPts val="0"/>
              </a:spcBef>
              <a:buChar char="●"/>
            </a:pPr>
            <a:r>
              <a:rPr lang="en-US"/>
              <a:t>In future lessons, we will examine ways of mitigating this increasing uncertainty</a:t>
            </a:r>
          </a:p>
          <a:p>
            <a:pPr indent="-228600" lvl="0" marL="457200">
              <a:spcBef>
                <a:spcPts val="0"/>
              </a:spcBef>
              <a:buChar char="●"/>
            </a:pPr>
            <a:r>
              <a:rPr lang="en-US"/>
              <a:t>Fine-tuning the sensors used to estimate the velocity of the robot can significantly reduce the uncertainty, although it will not eliminate it</a:t>
            </a:r>
          </a:p>
        </p:txBody>
      </p:sp>
      <p:sp>
        <p:nvSpPr>
          <p:cNvPr id="131" name="Shape 13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9.jpg"/><Relationship Id="rId3" Type="http://schemas.openxmlformats.org/officeDocument/2006/relationships/image" Target="../media/image04.png"/><Relationship Id="rId4" Type="http://schemas.openxmlformats.org/officeDocument/2006/relationships/image" Target="../media/image06.png"/><Relationship Id="rId5" Type="http://schemas.openxmlformats.org/officeDocument/2006/relationships/image" Target="../media/image05.png"/><Relationship Id="rId6" Type="http://schemas.openxmlformats.org/officeDocument/2006/relationships/image" Target="../media/image0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9.jpg"/><Relationship Id="rId3" Type="http://schemas.openxmlformats.org/officeDocument/2006/relationships/image" Target="../media/image04.png"/><Relationship Id="rId4" Type="http://schemas.openxmlformats.org/officeDocument/2006/relationships/image" Target="../media/image06.png"/><Relationship Id="rId5" Type="http://schemas.openxmlformats.org/officeDocument/2006/relationships/image" Target="../media/image05.png"/><Relationship Id="rId6" Type="http://schemas.openxmlformats.org/officeDocument/2006/relationships/image" Target="../media/image07.png"/><Relationship Id="rId7" Type="http://schemas.openxmlformats.org/officeDocument/2006/relationships/hyperlink" Target="http://creativecommons.org/licenses/by-nc/4.0/legalcode" TargetMode="External"/><Relationship Id="rId8" Type="http://schemas.openxmlformats.org/officeDocument/2006/relationships/image" Target="../media/image0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 Images">
    <p:bg>
      <p:bgPr>
        <a:solidFill>
          <a:schemeClr val="dk2"/>
        </a:solidFill>
      </p:bgPr>
    </p:bg>
    <p:spTree>
      <p:nvGrpSpPr>
        <p:cNvPr id="20" name="Shape 20"/>
        <p:cNvGrpSpPr/>
        <p:nvPr/>
      </p:nvGrpSpPr>
      <p:grpSpPr>
        <a:xfrm>
          <a:off x="0" y="0"/>
          <a:ext cx="0" cy="0"/>
          <a:chOff x="0" y="0"/>
          <a:chExt cx="0" cy="0"/>
        </a:xfrm>
      </p:grpSpPr>
      <p:grpSp>
        <p:nvGrpSpPr>
          <p:cNvPr id="21" name="Shape 21"/>
          <p:cNvGrpSpPr/>
          <p:nvPr/>
        </p:nvGrpSpPr>
        <p:grpSpPr>
          <a:xfrm>
            <a:off x="0" y="0"/>
            <a:ext cx="8229599" cy="6172199"/>
            <a:chOff x="0" y="0"/>
            <a:chExt cx="10972799" cy="6172199"/>
          </a:xfrm>
        </p:grpSpPr>
        <p:pic>
          <p:nvPicPr>
            <p:cNvPr id="22" name="Shape 22"/>
            <p:cNvPicPr preferRelativeResize="0"/>
            <p:nvPr/>
          </p:nvPicPr>
          <p:blipFill rotWithShape="1">
            <a:blip r:embed="rId2">
              <a:alphaModFix/>
            </a:blip>
            <a:srcRect b="9529" l="0" r="0" t="9528"/>
            <a:stretch/>
          </p:blipFill>
          <p:spPr>
            <a:xfrm>
              <a:off x="0" y="0"/>
              <a:ext cx="10972799" cy="6172199"/>
            </a:xfrm>
            <a:prstGeom prst="rect">
              <a:avLst/>
            </a:prstGeom>
            <a:noFill/>
            <a:ln>
              <a:noFill/>
            </a:ln>
          </p:spPr>
        </p:pic>
        <p:sp>
          <p:nvSpPr>
            <p:cNvPr id="23" name="Shape 23"/>
            <p:cNvSpPr/>
            <p:nvPr/>
          </p:nvSpPr>
          <p:spPr>
            <a:xfrm>
              <a:off x="0" y="0"/>
              <a:ext cx="10972799" cy="6172199"/>
            </a:xfrm>
            <a:prstGeom prst="rect">
              <a:avLst/>
            </a:prstGeom>
            <a:solidFill>
              <a:srgbClr val="191919">
                <a:alpha val="80000"/>
              </a:srgbClr>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350" u="none" cap="none" strike="noStrike">
                <a:solidFill>
                  <a:srgbClr val="FFFFFF"/>
                </a:solidFill>
                <a:latin typeface="Trebuchet MS"/>
                <a:ea typeface="Trebuchet MS"/>
                <a:cs typeface="Trebuchet MS"/>
                <a:sym typeface="Trebuchet MS"/>
              </a:endParaRPr>
            </a:p>
          </p:txBody>
        </p:sp>
      </p:grpSp>
      <p:sp>
        <p:nvSpPr>
          <p:cNvPr id="24" name="Shape 24"/>
          <p:cNvSpPr/>
          <p:nvPr/>
        </p:nvSpPr>
        <p:spPr>
          <a:xfrm flipH="1" rot="10800000">
            <a:off x="0" y="0"/>
            <a:ext cx="8229600" cy="6172199"/>
          </a:xfrm>
          <a:prstGeom prst="rect">
            <a:avLst/>
          </a:prstGeom>
          <a:gradFill>
            <a:gsLst>
              <a:gs pos="0">
                <a:srgbClr val="FFFFFF">
                  <a:alpha val="0"/>
                </a:srgbClr>
              </a:gs>
              <a:gs pos="37000">
                <a:srgbClr val="FFFFFF">
                  <a:alpha val="0"/>
                </a:srgbClr>
              </a:gs>
              <a:gs pos="55000">
                <a:srgbClr val="FFFFFF">
                  <a:alpha val="27843"/>
                </a:srgbClr>
              </a:gs>
              <a:gs pos="76000">
                <a:srgbClr val="FFFFFF">
                  <a:alpha val="0"/>
                </a:srgbClr>
              </a:gs>
              <a:gs pos="100000">
                <a:srgbClr val="FFFFFF">
                  <a:alpha val="0"/>
                </a:srgbClr>
              </a:gs>
            </a:gsLst>
            <a:lin ang="2700000" scaled="0"/>
          </a:gradFill>
          <a:ln>
            <a:noFill/>
          </a:ln>
        </p:spPr>
        <p:txBody>
          <a:bodyPr anchorCtr="0" anchor="ctr" bIns="45700" lIns="91425" rIns="91425" tIns="45700">
            <a:noAutofit/>
          </a:bodyPr>
          <a:lstStyle/>
          <a:p>
            <a:pPr indent="0" lvl="0" marL="0" marR="0" rtl="0" algn="ctr">
              <a:spcBef>
                <a:spcPts val="0"/>
              </a:spcBef>
              <a:buNone/>
            </a:pPr>
            <a:r>
              <a:t/>
            </a:r>
            <a:endParaRPr b="0" i="0" sz="1620" u="none" cap="none" strike="noStrike">
              <a:solidFill>
                <a:schemeClr val="lt1"/>
              </a:solidFill>
              <a:latin typeface="Trebuchet MS"/>
              <a:ea typeface="Trebuchet MS"/>
              <a:cs typeface="Trebuchet MS"/>
              <a:sym typeface="Trebuchet MS"/>
            </a:endParaRPr>
          </a:p>
        </p:txBody>
      </p:sp>
      <p:sp>
        <p:nvSpPr>
          <p:cNvPr id="25" name="Shape 25"/>
          <p:cNvSpPr txBox="1"/>
          <p:nvPr>
            <p:ph idx="1" type="subTitle"/>
          </p:nvPr>
        </p:nvSpPr>
        <p:spPr>
          <a:xfrm>
            <a:off x="2046025" y="4798350"/>
            <a:ext cx="5836104" cy="313932"/>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Clr>
                <a:srgbClr val="6F6F6F"/>
              </a:buClr>
              <a:buFont typeface="Arial"/>
              <a:buNone/>
              <a:defRPr b="0" i="0" sz="1600" u="none" cap="none" strike="noStrike">
                <a:solidFill>
                  <a:schemeClr val="lt1"/>
                </a:solidFill>
                <a:latin typeface="Arial"/>
                <a:ea typeface="Arial"/>
                <a:cs typeface="Arial"/>
                <a:sym typeface="Arial"/>
              </a:defRPr>
            </a:lvl1pPr>
            <a:lvl2pPr indent="-147637" lvl="1" marL="630238"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2pPr>
            <a:lvl3pPr indent="-119062" lvl="2" marL="804863"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80116" lvl="3" marL="1331066"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4pPr>
            <a:lvl5pPr indent="-83279" lvl="4" marL="158823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
        <p:nvSpPr>
          <p:cNvPr id="26" name="Shape 26"/>
          <p:cNvSpPr txBox="1"/>
          <p:nvPr>
            <p:ph type="title"/>
          </p:nvPr>
        </p:nvSpPr>
        <p:spPr>
          <a:xfrm>
            <a:off x="2027735" y="4290519"/>
            <a:ext cx="5845247" cy="507830"/>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None/>
              <a:defRPr b="0" i="0" sz="30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pic>
        <p:nvPicPr>
          <p:cNvPr id="27" name="Shape 27"/>
          <p:cNvPicPr preferRelativeResize="0"/>
          <p:nvPr/>
        </p:nvPicPr>
        <p:blipFill rotWithShape="1">
          <a:blip r:embed="rId3">
            <a:alphaModFix/>
          </a:blip>
          <a:srcRect b="0" l="12327" r="0" t="0"/>
          <a:stretch/>
        </p:blipFill>
        <p:spPr>
          <a:xfrm>
            <a:off x="0" y="748845"/>
            <a:ext cx="4020260" cy="984521"/>
          </a:xfrm>
          <a:prstGeom prst="rect">
            <a:avLst/>
          </a:prstGeom>
          <a:noFill/>
          <a:ln>
            <a:noFill/>
          </a:ln>
        </p:spPr>
      </p:pic>
      <p:pic>
        <p:nvPicPr>
          <p:cNvPr id="28" name="Shape 28"/>
          <p:cNvPicPr preferRelativeResize="0"/>
          <p:nvPr/>
        </p:nvPicPr>
        <p:blipFill rotWithShape="1">
          <a:blip r:embed="rId4">
            <a:alphaModFix/>
          </a:blip>
          <a:srcRect b="0" l="0" r="0" t="0"/>
          <a:stretch/>
        </p:blipFill>
        <p:spPr>
          <a:xfrm>
            <a:off x="385037" y="993505"/>
            <a:ext cx="2684930" cy="495199"/>
          </a:xfrm>
          <a:prstGeom prst="rect">
            <a:avLst/>
          </a:prstGeom>
          <a:noFill/>
          <a:ln>
            <a:noFill/>
          </a:ln>
        </p:spPr>
      </p:pic>
      <p:pic>
        <p:nvPicPr>
          <p:cNvPr id="29" name="Shape 29"/>
          <p:cNvPicPr preferRelativeResize="0"/>
          <p:nvPr/>
        </p:nvPicPr>
        <p:blipFill rotWithShape="1">
          <a:blip r:embed="rId5">
            <a:alphaModFix/>
          </a:blip>
          <a:srcRect b="0" l="0" r="3943" t="0"/>
          <a:stretch/>
        </p:blipFill>
        <p:spPr>
          <a:xfrm>
            <a:off x="1342838" y="1801400"/>
            <a:ext cx="6886761" cy="731583"/>
          </a:xfrm>
          <a:prstGeom prst="rect">
            <a:avLst/>
          </a:prstGeom>
          <a:noFill/>
          <a:ln>
            <a:noFill/>
          </a:ln>
        </p:spPr>
      </p:pic>
      <p:pic>
        <p:nvPicPr>
          <p:cNvPr id="30" name="Shape 30"/>
          <p:cNvPicPr preferRelativeResize="0"/>
          <p:nvPr/>
        </p:nvPicPr>
        <p:blipFill rotWithShape="1">
          <a:blip r:embed="rId6">
            <a:alphaModFix/>
          </a:blip>
          <a:srcRect b="0" l="0" r="0" t="0"/>
          <a:stretch/>
        </p:blipFill>
        <p:spPr>
          <a:xfrm>
            <a:off x="2139844" y="1909793"/>
            <a:ext cx="1660278" cy="501543"/>
          </a:xfrm>
          <a:prstGeom prst="rect">
            <a:avLst/>
          </a:prstGeom>
          <a:noFill/>
          <a:ln>
            <a:noFill/>
          </a:ln>
        </p:spPr>
      </p:pic>
      <p:sp>
        <p:nvSpPr>
          <p:cNvPr id="31" name="Shape 31"/>
          <p:cNvSpPr txBox="1"/>
          <p:nvPr/>
        </p:nvSpPr>
        <p:spPr>
          <a:xfrm>
            <a:off x="4253344" y="487347"/>
            <a:ext cx="3976256" cy="50783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spcAft>
                <a:spcPts val="0"/>
              </a:spcAft>
              <a:buSzPct val="25000"/>
              <a:buNone/>
            </a:pPr>
            <a:r>
              <a:rPr b="0" i="0" lang="en-US" sz="3000" u="none" cap="none" strike="noStrike">
                <a:solidFill>
                  <a:schemeClr val="lt1"/>
                </a:solidFill>
                <a:latin typeface="Arial"/>
                <a:ea typeface="Arial"/>
                <a:cs typeface="Arial"/>
                <a:sym typeface="Arial"/>
              </a:rPr>
              <a:t>Robotics Teaching Kit</a:t>
            </a:r>
          </a:p>
        </p:txBody>
      </p:sp>
      <p:sp>
        <p:nvSpPr>
          <p:cNvPr id="32" name="Shape 32"/>
          <p:cNvSpPr txBox="1"/>
          <p:nvPr/>
        </p:nvSpPr>
        <p:spPr>
          <a:xfrm>
            <a:off x="4308764" y="927174"/>
            <a:ext cx="3866516" cy="278171"/>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6F6F6F"/>
              </a:buClr>
              <a:buSzPct val="25000"/>
              <a:buFont typeface="Arial"/>
              <a:buNone/>
            </a:pPr>
            <a:r>
              <a:rPr b="0" i="0" lang="en-US" sz="1800" u="none" cap="none" strike="noStrike">
                <a:solidFill>
                  <a:srgbClr val="6F6F6F"/>
                </a:solidFill>
                <a:latin typeface="Arial"/>
                <a:ea typeface="Arial"/>
                <a:cs typeface="Arial"/>
                <a:sym typeface="Arial"/>
              </a:rPr>
              <a:t>With ‘Jet’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ubtitle, and Content">
    <p:spTree>
      <p:nvGrpSpPr>
        <p:cNvPr id="33" name="Shape 33"/>
        <p:cNvGrpSpPr/>
        <p:nvPr/>
      </p:nvGrpSpPr>
      <p:grpSpPr>
        <a:xfrm>
          <a:off x="0" y="0"/>
          <a:ext cx="0" cy="0"/>
          <a:chOff x="0" y="0"/>
          <a:chExt cx="0" cy="0"/>
        </a:xfrm>
      </p:grpSpPr>
      <p:sp>
        <p:nvSpPr>
          <p:cNvPr id="34" name="Shape 34"/>
          <p:cNvSpPr txBox="1"/>
          <p:nvPr>
            <p:ph type="title"/>
          </p:nvPr>
        </p:nvSpPr>
        <p:spPr>
          <a:xfrm>
            <a:off x="373761" y="347471"/>
            <a:ext cx="7482077" cy="516166"/>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3000" u="none" cap="none" strike="noStrike">
                <a:solidFill>
                  <a:srgbClr val="333333"/>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sp>
        <p:nvSpPr>
          <p:cNvPr id="35" name="Shape 35"/>
          <p:cNvSpPr txBox="1"/>
          <p:nvPr>
            <p:ph idx="1" type="body"/>
          </p:nvPr>
        </p:nvSpPr>
        <p:spPr>
          <a:xfrm>
            <a:off x="383854" y="1948656"/>
            <a:ext cx="7461504" cy="3851597"/>
          </a:xfrm>
          <a:prstGeom prst="rect">
            <a:avLst/>
          </a:prstGeom>
          <a:noFill/>
          <a:ln>
            <a:noFill/>
          </a:ln>
        </p:spPr>
        <p:txBody>
          <a:bodyPr anchorCtr="0" anchor="t" bIns="91425" lIns="91425" rIns="91425" tIns="91425"/>
          <a:lstStyle>
            <a:lvl1pPr indent="-169863" lvl="0" marL="284163" marR="0" rtl="0" algn="l">
              <a:lnSpc>
                <a:spcPct val="90000"/>
              </a:lnSpc>
              <a:spcBef>
                <a:spcPts val="225"/>
              </a:spcBef>
              <a:spcAft>
                <a:spcPts val="225"/>
              </a:spcAft>
              <a:buClr>
                <a:srgbClr val="6F6F6F"/>
              </a:buClr>
              <a:buSzPct val="100000"/>
              <a:buFont typeface="Arial"/>
              <a:buChar char="–"/>
              <a:defRPr b="0" i="0" sz="1800" u="none" cap="none" strike="noStrike">
                <a:solidFill>
                  <a:srgbClr val="6F6F6F"/>
                </a:solidFill>
                <a:latin typeface="Arial"/>
                <a:ea typeface="Arial"/>
                <a:cs typeface="Arial"/>
                <a:sym typeface="Arial"/>
              </a:defRPr>
            </a:lvl1pPr>
            <a:lvl2pPr indent="-147637" lvl="1" marL="630238" marR="0" rtl="0" algn="l">
              <a:lnSpc>
                <a:spcPct val="90000"/>
              </a:lnSpc>
              <a:spcBef>
                <a:spcPts val="225"/>
              </a:spcBef>
              <a:spcAft>
                <a:spcPts val="225"/>
              </a:spcAft>
              <a:buClr>
                <a:srgbClr val="6F6F6F"/>
              </a:buClr>
              <a:buSzPct val="100000"/>
              <a:buFont typeface="Arial"/>
              <a:buChar char="–"/>
              <a:defRPr b="0" i="0" sz="1400" u="none" cap="none" strike="noStrike">
                <a:solidFill>
                  <a:schemeClr val="dk1"/>
                </a:solidFill>
                <a:latin typeface="Arial"/>
                <a:ea typeface="Arial"/>
                <a:cs typeface="Arial"/>
                <a:sym typeface="Arial"/>
              </a:defRPr>
            </a:lvl2pPr>
            <a:lvl3pPr indent="-119062" lvl="2" marL="804863" marR="0" rtl="0" algn="l">
              <a:lnSpc>
                <a:spcPct val="90000"/>
              </a:lnSpc>
              <a:spcBef>
                <a:spcPts val="225"/>
              </a:spcBef>
              <a:spcAft>
                <a:spcPts val="225"/>
              </a:spcAft>
              <a:buClr>
                <a:srgbClr val="6F6F6F"/>
              </a:buClr>
              <a:buSzPct val="100000"/>
              <a:buFont typeface="Arial"/>
              <a:buChar char="–"/>
              <a:defRPr b="0" i="0" sz="1400" u="none" cap="none" strike="noStrike">
                <a:solidFill>
                  <a:schemeClr val="dk1"/>
                </a:solidFill>
                <a:latin typeface="Arial"/>
                <a:ea typeface="Arial"/>
                <a:cs typeface="Arial"/>
                <a:sym typeface="Arial"/>
              </a:defRPr>
            </a:lvl3pPr>
            <a:lvl4pPr indent="-80116" lvl="3" marL="1331066"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4pPr>
            <a:lvl5pPr indent="-83279" lvl="4" marL="158823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
        <p:nvSpPr>
          <p:cNvPr id="36" name="Shape 36"/>
          <p:cNvSpPr txBox="1"/>
          <p:nvPr>
            <p:ph idx="2" type="body"/>
          </p:nvPr>
        </p:nvSpPr>
        <p:spPr>
          <a:xfrm>
            <a:off x="373761" y="1229600"/>
            <a:ext cx="7482077" cy="525462"/>
          </a:xfrm>
          <a:prstGeom prst="rect">
            <a:avLst/>
          </a:prstGeom>
          <a:noFill/>
          <a:ln>
            <a:noFill/>
          </a:ln>
        </p:spPr>
        <p:txBody>
          <a:bodyPr anchorCtr="0" anchor="ctr" bIns="91425" lIns="91425" rIns="91425" tIns="91425"/>
          <a:lstStyle>
            <a:lvl1pPr indent="0" lvl="0" marL="0" marR="0" rtl="0" algn="l">
              <a:lnSpc>
                <a:spcPct val="90000"/>
              </a:lnSpc>
              <a:spcBef>
                <a:spcPts val="225"/>
              </a:spcBef>
              <a:spcAft>
                <a:spcPts val="225"/>
              </a:spcAft>
              <a:buClr>
                <a:srgbClr val="6F6F6F"/>
              </a:buClr>
              <a:buFont typeface="Arial"/>
              <a:buNone/>
              <a:defRPr b="0" i="0" sz="2400" u="none" cap="none" strike="noStrike">
                <a:solidFill>
                  <a:schemeClr val="accent1"/>
                </a:solidFill>
                <a:latin typeface="Arial"/>
                <a:ea typeface="Arial"/>
                <a:cs typeface="Arial"/>
                <a:sym typeface="Arial"/>
              </a:defRPr>
            </a:lvl1pPr>
            <a:lvl2pPr indent="-9507" lvl="1" marL="428608" marR="0" rtl="0" algn="ctr">
              <a:lnSpc>
                <a:spcPct val="90000"/>
              </a:lnSpc>
              <a:spcBef>
                <a:spcPts val="225"/>
              </a:spcBef>
              <a:spcAft>
                <a:spcPts val="225"/>
              </a:spcAft>
              <a:buClr>
                <a:schemeClr val="dk1"/>
              </a:buClr>
              <a:buFont typeface="Arial"/>
              <a:buNone/>
              <a:defRPr b="0" i="0" sz="2100" u="none" cap="none" strike="noStrike">
                <a:solidFill>
                  <a:schemeClr val="lt2"/>
                </a:solidFill>
                <a:latin typeface="Trebuchet MS"/>
                <a:ea typeface="Trebuchet MS"/>
                <a:cs typeface="Trebuchet MS"/>
                <a:sym typeface="Trebuchet MS"/>
              </a:defRPr>
            </a:lvl2pPr>
            <a:lvl3pPr indent="-3936" lvl="2" marL="816737" marR="0" rtl="0" algn="ctr">
              <a:lnSpc>
                <a:spcPct val="90000"/>
              </a:lnSpc>
              <a:spcBef>
                <a:spcPts val="225"/>
              </a:spcBef>
              <a:spcAft>
                <a:spcPts val="225"/>
              </a:spcAft>
              <a:buClr>
                <a:schemeClr val="dk1"/>
              </a:buClr>
              <a:buFont typeface="Arial"/>
              <a:buNone/>
              <a:defRPr b="0" i="0" sz="2100" u="none" cap="none" strike="noStrike">
                <a:solidFill>
                  <a:schemeClr val="lt2"/>
                </a:solidFill>
                <a:latin typeface="Trebuchet MS"/>
                <a:ea typeface="Trebuchet MS"/>
                <a:cs typeface="Trebuchet MS"/>
                <a:sym typeface="Trebuchet MS"/>
              </a:defRPr>
            </a:lvl3pPr>
            <a:lvl4pPr indent="-3922" lvl="3" marL="1159622" marR="0" rtl="0" algn="ctr">
              <a:spcBef>
                <a:spcPts val="420"/>
              </a:spcBef>
              <a:spcAft>
                <a:spcPts val="0"/>
              </a:spcAft>
              <a:buClr>
                <a:schemeClr val="lt2"/>
              </a:buClr>
              <a:buFont typeface="Trebuchet MS"/>
              <a:buNone/>
              <a:defRPr b="0" i="0" sz="2100" u="none" cap="none" strike="noStrike">
                <a:solidFill>
                  <a:schemeClr val="lt2"/>
                </a:solidFill>
                <a:latin typeface="Trebuchet MS"/>
                <a:ea typeface="Trebuchet MS"/>
                <a:cs typeface="Trebuchet MS"/>
                <a:sym typeface="Trebuchet MS"/>
              </a:defRPr>
            </a:lvl4pPr>
            <a:lvl5pPr indent="-7086" lvl="4" marL="1416787" marR="0" rtl="0" algn="ctr">
              <a:spcBef>
                <a:spcPts val="420"/>
              </a:spcBef>
              <a:spcAft>
                <a:spcPts val="0"/>
              </a:spcAft>
              <a:buClr>
                <a:schemeClr val="lt2"/>
              </a:buClr>
              <a:buFont typeface="Trebuchet MS"/>
              <a:buNone/>
              <a:defRPr b="0" i="0" sz="2100" u="none" cap="none" strike="noStrike">
                <a:solidFill>
                  <a:schemeClr val="lt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 branding graphics">
    <p:spTree>
      <p:nvGrpSpPr>
        <p:cNvPr id="37" name="Shape 37"/>
        <p:cNvGrpSpPr/>
        <p:nvPr/>
      </p:nvGrpSpPr>
      <p:grpSpPr>
        <a:xfrm>
          <a:off x="0" y="0"/>
          <a:ext cx="0" cy="0"/>
          <a:chOff x="0" y="0"/>
          <a:chExt cx="0" cy="0"/>
        </a:xfrm>
      </p:grpSpPr>
      <p:sp>
        <p:nvSpPr>
          <p:cNvPr id="38" name="Shape 38"/>
          <p:cNvSpPr txBox="1"/>
          <p:nvPr>
            <p:ph type="title"/>
          </p:nvPr>
        </p:nvSpPr>
        <p:spPr>
          <a:xfrm>
            <a:off x="373761" y="347471"/>
            <a:ext cx="7482077" cy="516166"/>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3000" u="none" cap="none" strike="noStrike">
                <a:solidFill>
                  <a:srgbClr val="333333"/>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sp>
        <p:nvSpPr>
          <p:cNvPr id="39" name="Shape 39"/>
          <p:cNvSpPr txBox="1"/>
          <p:nvPr>
            <p:ph idx="1" type="body"/>
          </p:nvPr>
        </p:nvSpPr>
        <p:spPr>
          <a:xfrm>
            <a:off x="383854" y="1948657"/>
            <a:ext cx="7461504" cy="3851597"/>
          </a:xfrm>
          <a:prstGeom prst="rect">
            <a:avLst/>
          </a:prstGeom>
          <a:noFill/>
          <a:ln>
            <a:noFill/>
          </a:ln>
        </p:spPr>
        <p:txBody>
          <a:bodyPr anchorCtr="0" anchor="t" bIns="91425" lIns="91425" rIns="91425" tIns="91425"/>
          <a:lstStyle>
            <a:lvl1pPr indent="-169863" lvl="0" marL="284163" marR="0" rtl="0" algn="l">
              <a:lnSpc>
                <a:spcPct val="90000"/>
              </a:lnSpc>
              <a:spcBef>
                <a:spcPts val="225"/>
              </a:spcBef>
              <a:spcAft>
                <a:spcPts val="225"/>
              </a:spcAft>
              <a:buClr>
                <a:srgbClr val="6F6F6F"/>
              </a:buClr>
              <a:buSzPct val="100000"/>
              <a:buFont typeface="Arial"/>
              <a:buChar char="–"/>
              <a:defRPr b="0" i="0" sz="1800" u="none" cap="none" strike="noStrike">
                <a:solidFill>
                  <a:srgbClr val="6F6F6F"/>
                </a:solidFill>
                <a:latin typeface="Arial"/>
                <a:ea typeface="Arial"/>
                <a:cs typeface="Arial"/>
                <a:sym typeface="Arial"/>
              </a:defRPr>
            </a:lvl1pPr>
            <a:lvl2pPr indent="-134937" lvl="1" marL="630238" marR="0" rtl="0" algn="l">
              <a:lnSpc>
                <a:spcPct val="90000"/>
              </a:lnSpc>
              <a:spcBef>
                <a:spcPts val="225"/>
              </a:spcBef>
              <a:spcAft>
                <a:spcPts val="225"/>
              </a:spcAft>
              <a:buClr>
                <a:srgbClr val="6F6F6F"/>
              </a:buClr>
              <a:buSzPct val="100000"/>
              <a:buFont typeface="Arial"/>
              <a:buChar char="–"/>
              <a:defRPr b="0" i="0" sz="1600" u="none" cap="none" strike="noStrike">
                <a:solidFill>
                  <a:schemeClr val="dk1"/>
                </a:solidFill>
                <a:latin typeface="Arial"/>
                <a:ea typeface="Arial"/>
                <a:cs typeface="Arial"/>
                <a:sym typeface="Arial"/>
              </a:defRPr>
            </a:lvl2pPr>
            <a:lvl3pPr indent="-119062" lvl="2" marL="804863" marR="0" rtl="0" algn="l">
              <a:lnSpc>
                <a:spcPct val="90000"/>
              </a:lnSpc>
              <a:spcBef>
                <a:spcPts val="225"/>
              </a:spcBef>
              <a:spcAft>
                <a:spcPts val="225"/>
              </a:spcAft>
              <a:buClr>
                <a:srgbClr val="6F6F6F"/>
              </a:buClr>
              <a:buSzPct val="100000"/>
              <a:buFont typeface="Arial"/>
              <a:buChar char="–"/>
              <a:defRPr b="0" i="0" sz="1400" u="none" cap="none" strike="noStrike">
                <a:solidFill>
                  <a:schemeClr val="dk1"/>
                </a:solidFill>
                <a:latin typeface="Arial"/>
                <a:ea typeface="Arial"/>
                <a:cs typeface="Arial"/>
                <a:sym typeface="Arial"/>
              </a:defRPr>
            </a:lvl3pPr>
            <a:lvl4pPr indent="-80116" lvl="3" marL="1331066"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4pPr>
            <a:lvl5pPr indent="-83279" lvl="4" marL="158823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
        <p:nvSpPr>
          <p:cNvPr id="40" name="Shape 40"/>
          <p:cNvSpPr txBox="1"/>
          <p:nvPr>
            <p:ph idx="2" type="body"/>
          </p:nvPr>
        </p:nvSpPr>
        <p:spPr>
          <a:xfrm>
            <a:off x="373761" y="1225566"/>
            <a:ext cx="7482077" cy="525462"/>
          </a:xfrm>
          <a:prstGeom prst="rect">
            <a:avLst/>
          </a:prstGeom>
          <a:noFill/>
          <a:ln>
            <a:noFill/>
          </a:ln>
        </p:spPr>
        <p:txBody>
          <a:bodyPr anchorCtr="0" anchor="ctr" bIns="91425" lIns="91425" rIns="91425" tIns="91425"/>
          <a:lstStyle>
            <a:lvl1pPr indent="0" lvl="0" marL="0" marR="0" rtl="0" algn="l">
              <a:lnSpc>
                <a:spcPct val="90000"/>
              </a:lnSpc>
              <a:spcBef>
                <a:spcPts val="225"/>
              </a:spcBef>
              <a:spcAft>
                <a:spcPts val="225"/>
              </a:spcAft>
              <a:buClr>
                <a:srgbClr val="6F6F6F"/>
              </a:buClr>
              <a:buFont typeface="Arial"/>
              <a:buNone/>
              <a:defRPr b="0" i="0" sz="2400" u="none" cap="none" strike="noStrike">
                <a:solidFill>
                  <a:schemeClr val="accent1"/>
                </a:solidFill>
                <a:latin typeface="Arial"/>
                <a:ea typeface="Arial"/>
                <a:cs typeface="Arial"/>
                <a:sym typeface="Arial"/>
              </a:defRPr>
            </a:lvl1pPr>
            <a:lvl2pPr indent="-9507" lvl="1" marL="428608" marR="0" rtl="0" algn="ctr">
              <a:lnSpc>
                <a:spcPct val="90000"/>
              </a:lnSpc>
              <a:spcBef>
                <a:spcPts val="225"/>
              </a:spcBef>
              <a:spcAft>
                <a:spcPts val="225"/>
              </a:spcAft>
              <a:buClr>
                <a:schemeClr val="dk1"/>
              </a:buClr>
              <a:buFont typeface="Arial"/>
              <a:buNone/>
              <a:defRPr b="0" i="0" sz="2100" u="none" cap="none" strike="noStrike">
                <a:solidFill>
                  <a:schemeClr val="lt2"/>
                </a:solidFill>
                <a:latin typeface="Trebuchet MS"/>
                <a:ea typeface="Trebuchet MS"/>
                <a:cs typeface="Trebuchet MS"/>
                <a:sym typeface="Trebuchet MS"/>
              </a:defRPr>
            </a:lvl2pPr>
            <a:lvl3pPr indent="-3936" lvl="2" marL="816737" marR="0" rtl="0" algn="ctr">
              <a:lnSpc>
                <a:spcPct val="90000"/>
              </a:lnSpc>
              <a:spcBef>
                <a:spcPts val="225"/>
              </a:spcBef>
              <a:spcAft>
                <a:spcPts val="225"/>
              </a:spcAft>
              <a:buClr>
                <a:schemeClr val="dk1"/>
              </a:buClr>
              <a:buFont typeface="Arial"/>
              <a:buNone/>
              <a:defRPr b="0" i="0" sz="2100" u="none" cap="none" strike="noStrike">
                <a:solidFill>
                  <a:schemeClr val="lt2"/>
                </a:solidFill>
                <a:latin typeface="Trebuchet MS"/>
                <a:ea typeface="Trebuchet MS"/>
                <a:cs typeface="Trebuchet MS"/>
                <a:sym typeface="Trebuchet MS"/>
              </a:defRPr>
            </a:lvl3pPr>
            <a:lvl4pPr indent="-3922" lvl="3" marL="1159622" marR="0" rtl="0" algn="ctr">
              <a:spcBef>
                <a:spcPts val="420"/>
              </a:spcBef>
              <a:spcAft>
                <a:spcPts val="0"/>
              </a:spcAft>
              <a:buClr>
                <a:schemeClr val="lt2"/>
              </a:buClr>
              <a:buFont typeface="Trebuchet MS"/>
              <a:buNone/>
              <a:defRPr b="0" i="0" sz="2100" u="none" cap="none" strike="noStrike">
                <a:solidFill>
                  <a:schemeClr val="lt2"/>
                </a:solidFill>
                <a:latin typeface="Trebuchet MS"/>
                <a:ea typeface="Trebuchet MS"/>
                <a:cs typeface="Trebuchet MS"/>
                <a:sym typeface="Trebuchet MS"/>
              </a:defRPr>
            </a:lvl4pPr>
            <a:lvl5pPr indent="-7086" lvl="4" marL="1416787" marR="0" rtl="0" algn="ctr">
              <a:spcBef>
                <a:spcPts val="420"/>
              </a:spcBef>
              <a:spcAft>
                <a:spcPts val="0"/>
              </a:spcAft>
              <a:buClr>
                <a:schemeClr val="lt2"/>
              </a:buClr>
              <a:buFont typeface="Trebuchet MS"/>
              <a:buNone/>
              <a:defRPr b="0" i="0" sz="2100" u="none" cap="none" strike="noStrike">
                <a:solidFill>
                  <a:schemeClr val="lt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
        <p:nvSpPr>
          <p:cNvPr id="41" name="Shape 41"/>
          <p:cNvSpPr/>
          <p:nvPr/>
        </p:nvSpPr>
        <p:spPr>
          <a:xfrm>
            <a:off x="0" y="5917405"/>
            <a:ext cx="8229600" cy="258541"/>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350">
              <a:solidFill>
                <a:srgbClr val="FFFFFF"/>
              </a:solidFill>
              <a:latin typeface="Trebuchet MS"/>
              <a:ea typeface="Trebuchet MS"/>
              <a:cs typeface="Trebuchet MS"/>
              <a:sym typeface="Trebuchet MS"/>
            </a:endParaRPr>
          </a:p>
        </p:txBody>
      </p:sp>
      <p:sp>
        <p:nvSpPr>
          <p:cNvPr id="42" name="Shape 42"/>
          <p:cNvSpPr txBox="1"/>
          <p:nvPr/>
        </p:nvSpPr>
        <p:spPr>
          <a:xfrm>
            <a:off x="479339" y="6051571"/>
            <a:ext cx="240770" cy="76943"/>
          </a:xfrm>
          <a:prstGeom prst="rect">
            <a:avLst/>
          </a:prstGeom>
          <a:noFill/>
          <a:ln>
            <a:noFill/>
          </a:ln>
        </p:spPr>
        <p:txBody>
          <a:bodyPr anchorCtr="0" anchor="ctr" bIns="0" lIns="0" rIns="0" tIns="0">
            <a:noAutofit/>
          </a:bodyPr>
          <a:lstStyle/>
          <a:p>
            <a:pPr indent="0" lvl="0" marL="0" marR="0" rtl="0" algn="l">
              <a:spcBef>
                <a:spcPts val="0"/>
              </a:spcBef>
              <a:spcAft>
                <a:spcPts val="0"/>
              </a:spcAft>
              <a:buSzPct val="25000"/>
              <a:buNone/>
            </a:pPr>
            <a:fld id="{00000000-1234-1234-1234-123412341234}" type="slidenum">
              <a:rPr lang="en-US" sz="500" cap="none">
                <a:solidFill>
                  <a:srgbClr val="6F6F6F"/>
                </a:solidFill>
                <a:latin typeface="Arial"/>
                <a:ea typeface="Arial"/>
                <a:cs typeface="Arial"/>
                <a:sym typeface="Arial"/>
              </a:rPr>
              <a:t>‹#›</a:t>
            </a:fld>
            <a:r>
              <a:rPr lang="en-US" sz="500" cap="none">
                <a:solidFill>
                  <a:srgbClr val="6F6F6F"/>
                </a:solidFill>
                <a:latin typeface="Arial"/>
                <a:ea typeface="Arial"/>
                <a:cs typeface="Arial"/>
                <a:sym typeface="Arial"/>
              </a:rPr>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43" name="Shape 43"/>
        <p:cNvGrpSpPr/>
        <p:nvPr/>
      </p:nvGrpSpPr>
      <p:grpSpPr>
        <a:xfrm>
          <a:off x="0" y="0"/>
          <a:ext cx="0" cy="0"/>
          <a:chOff x="0" y="0"/>
          <a:chExt cx="0" cy="0"/>
        </a:xfrm>
      </p:grpSpPr>
      <p:sp>
        <p:nvSpPr>
          <p:cNvPr id="44" name="Shape 44"/>
          <p:cNvSpPr txBox="1"/>
          <p:nvPr>
            <p:ph type="title"/>
          </p:nvPr>
        </p:nvSpPr>
        <p:spPr>
          <a:xfrm>
            <a:off x="373761" y="347471"/>
            <a:ext cx="7482077" cy="516166"/>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3000" u="none" cap="none" strike="noStrike">
                <a:solidFill>
                  <a:srgbClr val="333333"/>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sp>
        <p:nvSpPr>
          <p:cNvPr id="45" name="Shape 45"/>
          <p:cNvSpPr txBox="1"/>
          <p:nvPr>
            <p:ph idx="1" type="body"/>
          </p:nvPr>
        </p:nvSpPr>
        <p:spPr>
          <a:xfrm>
            <a:off x="383854" y="1335024"/>
            <a:ext cx="7461504" cy="4429527"/>
          </a:xfrm>
          <a:prstGeom prst="rect">
            <a:avLst/>
          </a:prstGeom>
          <a:noFill/>
          <a:ln>
            <a:noFill/>
          </a:ln>
        </p:spPr>
        <p:txBody>
          <a:bodyPr anchorCtr="0" anchor="t" bIns="91425" lIns="91425" rIns="91425" tIns="91425"/>
          <a:lstStyle>
            <a:lvl1pPr indent="-169863" lvl="0" marL="284163" marR="0" rtl="0" algn="l">
              <a:lnSpc>
                <a:spcPct val="90000"/>
              </a:lnSpc>
              <a:spcBef>
                <a:spcPts val="225"/>
              </a:spcBef>
              <a:spcAft>
                <a:spcPts val="225"/>
              </a:spcAft>
              <a:buClr>
                <a:srgbClr val="6F6F6F"/>
              </a:buClr>
              <a:buSzPct val="100000"/>
              <a:buFont typeface="Arial"/>
              <a:buChar char="–"/>
              <a:defRPr b="0" i="0" sz="1800" u="none" cap="none" strike="noStrike">
                <a:solidFill>
                  <a:srgbClr val="6F6F6F"/>
                </a:solidFill>
                <a:latin typeface="Arial"/>
                <a:ea typeface="Arial"/>
                <a:cs typeface="Arial"/>
                <a:sym typeface="Arial"/>
              </a:defRPr>
            </a:lvl1pPr>
            <a:lvl2pPr indent="-147637" lvl="1" marL="630238"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2pPr>
            <a:lvl3pPr indent="-119062" lvl="2" marL="804863"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80116" lvl="3" marL="1331066"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4pPr>
            <a:lvl5pPr indent="-83279" lvl="4" marL="158823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Centered">
    <p:spTree>
      <p:nvGrpSpPr>
        <p:cNvPr id="46" name="Shape 46"/>
        <p:cNvGrpSpPr/>
        <p:nvPr/>
      </p:nvGrpSpPr>
      <p:grpSpPr>
        <a:xfrm>
          <a:off x="0" y="0"/>
          <a:ext cx="0" cy="0"/>
          <a:chOff x="0" y="0"/>
          <a:chExt cx="0" cy="0"/>
        </a:xfrm>
      </p:grpSpPr>
      <p:sp>
        <p:nvSpPr>
          <p:cNvPr id="47" name="Shape 47"/>
          <p:cNvSpPr txBox="1"/>
          <p:nvPr>
            <p:ph type="title"/>
          </p:nvPr>
        </p:nvSpPr>
        <p:spPr>
          <a:xfrm>
            <a:off x="373761" y="347471"/>
            <a:ext cx="7482077" cy="516166"/>
          </a:xfrm>
          <a:prstGeom prst="rect">
            <a:avLst/>
          </a:prstGeom>
          <a:noFill/>
          <a:ln>
            <a:noFill/>
          </a:ln>
        </p:spPr>
        <p:txBody>
          <a:bodyPr anchorCtr="0" anchor="t" bIns="91425" lIns="91425" rIns="91425" tIns="91425"/>
          <a:lstStyle>
            <a:lvl1pPr indent="0" lvl="0" marL="0" marR="0" rtl="0" algn="ctr">
              <a:lnSpc>
                <a:spcPct val="90000"/>
              </a:lnSpc>
              <a:spcBef>
                <a:spcPts val="0"/>
              </a:spcBef>
              <a:spcAft>
                <a:spcPts val="0"/>
              </a:spcAft>
              <a:buNone/>
              <a:defRPr b="0" i="0" sz="3000" u="none" cap="none" strike="noStrike">
                <a:solidFill>
                  <a:srgbClr val="333333"/>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Centered and subtitle">
    <p:spTree>
      <p:nvGrpSpPr>
        <p:cNvPr id="48" name="Shape 48"/>
        <p:cNvGrpSpPr/>
        <p:nvPr/>
      </p:nvGrpSpPr>
      <p:grpSpPr>
        <a:xfrm>
          <a:off x="0" y="0"/>
          <a:ext cx="0" cy="0"/>
          <a:chOff x="0" y="0"/>
          <a:chExt cx="0" cy="0"/>
        </a:xfrm>
      </p:grpSpPr>
      <p:sp>
        <p:nvSpPr>
          <p:cNvPr id="49" name="Shape 49"/>
          <p:cNvSpPr txBox="1"/>
          <p:nvPr>
            <p:ph type="title"/>
          </p:nvPr>
        </p:nvSpPr>
        <p:spPr>
          <a:xfrm>
            <a:off x="373761" y="347471"/>
            <a:ext cx="7482077" cy="516166"/>
          </a:xfrm>
          <a:prstGeom prst="rect">
            <a:avLst/>
          </a:prstGeom>
          <a:noFill/>
          <a:ln>
            <a:noFill/>
          </a:ln>
        </p:spPr>
        <p:txBody>
          <a:bodyPr anchorCtr="0" anchor="t" bIns="91425" lIns="91425" rIns="91425" tIns="91425"/>
          <a:lstStyle>
            <a:lvl1pPr indent="0" lvl="0" marL="0" marR="0" rtl="0" algn="ctr">
              <a:lnSpc>
                <a:spcPct val="90000"/>
              </a:lnSpc>
              <a:spcBef>
                <a:spcPts val="0"/>
              </a:spcBef>
              <a:spcAft>
                <a:spcPts val="0"/>
              </a:spcAft>
              <a:buNone/>
              <a:defRPr b="0" i="0" sz="3000" u="none" cap="none" strike="noStrike">
                <a:solidFill>
                  <a:srgbClr val="333333"/>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sp>
        <p:nvSpPr>
          <p:cNvPr id="50" name="Shape 50"/>
          <p:cNvSpPr txBox="1"/>
          <p:nvPr>
            <p:ph idx="1" type="body"/>
          </p:nvPr>
        </p:nvSpPr>
        <p:spPr>
          <a:xfrm>
            <a:off x="373761" y="1261662"/>
            <a:ext cx="7482077" cy="525462"/>
          </a:xfrm>
          <a:prstGeom prst="rect">
            <a:avLst/>
          </a:prstGeom>
          <a:noFill/>
          <a:ln>
            <a:noFill/>
          </a:ln>
        </p:spPr>
        <p:txBody>
          <a:bodyPr anchorCtr="0" anchor="ctr" bIns="91425" lIns="91425" rIns="91425" tIns="91425"/>
          <a:lstStyle>
            <a:lvl1pPr indent="0" lvl="0" marL="0" marR="0" rtl="0" algn="ctr">
              <a:lnSpc>
                <a:spcPct val="90000"/>
              </a:lnSpc>
              <a:spcBef>
                <a:spcPts val="225"/>
              </a:spcBef>
              <a:spcAft>
                <a:spcPts val="225"/>
              </a:spcAft>
              <a:buClr>
                <a:srgbClr val="6F6F6F"/>
              </a:buClr>
              <a:buFont typeface="Arial"/>
              <a:buNone/>
              <a:defRPr b="0" i="0" sz="2400" u="none" cap="none" strike="noStrike">
                <a:solidFill>
                  <a:schemeClr val="accent1"/>
                </a:solidFill>
                <a:latin typeface="Arial"/>
                <a:ea typeface="Arial"/>
                <a:cs typeface="Arial"/>
                <a:sym typeface="Arial"/>
              </a:defRPr>
            </a:lvl1pPr>
            <a:lvl2pPr indent="-9507" lvl="1" marL="428608" marR="0" rtl="0" algn="ctr">
              <a:lnSpc>
                <a:spcPct val="90000"/>
              </a:lnSpc>
              <a:spcBef>
                <a:spcPts val="225"/>
              </a:spcBef>
              <a:spcAft>
                <a:spcPts val="225"/>
              </a:spcAft>
              <a:buClr>
                <a:schemeClr val="dk1"/>
              </a:buClr>
              <a:buFont typeface="Arial"/>
              <a:buNone/>
              <a:defRPr b="0" i="0" sz="2100" u="none" cap="none" strike="noStrike">
                <a:solidFill>
                  <a:schemeClr val="lt2"/>
                </a:solidFill>
                <a:latin typeface="Trebuchet MS"/>
                <a:ea typeface="Trebuchet MS"/>
                <a:cs typeface="Trebuchet MS"/>
                <a:sym typeface="Trebuchet MS"/>
              </a:defRPr>
            </a:lvl2pPr>
            <a:lvl3pPr indent="-3936" lvl="2" marL="816737" marR="0" rtl="0" algn="ctr">
              <a:lnSpc>
                <a:spcPct val="90000"/>
              </a:lnSpc>
              <a:spcBef>
                <a:spcPts val="225"/>
              </a:spcBef>
              <a:spcAft>
                <a:spcPts val="225"/>
              </a:spcAft>
              <a:buClr>
                <a:schemeClr val="dk1"/>
              </a:buClr>
              <a:buFont typeface="Arial"/>
              <a:buNone/>
              <a:defRPr b="0" i="0" sz="2100" u="none" cap="none" strike="noStrike">
                <a:solidFill>
                  <a:schemeClr val="lt2"/>
                </a:solidFill>
                <a:latin typeface="Trebuchet MS"/>
                <a:ea typeface="Trebuchet MS"/>
                <a:cs typeface="Trebuchet MS"/>
                <a:sym typeface="Trebuchet MS"/>
              </a:defRPr>
            </a:lvl3pPr>
            <a:lvl4pPr indent="-3922" lvl="3" marL="1159622" marR="0" rtl="0" algn="ctr">
              <a:spcBef>
                <a:spcPts val="420"/>
              </a:spcBef>
              <a:spcAft>
                <a:spcPts val="0"/>
              </a:spcAft>
              <a:buClr>
                <a:schemeClr val="lt2"/>
              </a:buClr>
              <a:buFont typeface="Trebuchet MS"/>
              <a:buNone/>
              <a:defRPr b="0" i="0" sz="2100" u="none" cap="none" strike="noStrike">
                <a:solidFill>
                  <a:schemeClr val="lt2"/>
                </a:solidFill>
                <a:latin typeface="Trebuchet MS"/>
                <a:ea typeface="Trebuchet MS"/>
                <a:cs typeface="Trebuchet MS"/>
                <a:sym typeface="Trebuchet MS"/>
              </a:defRPr>
            </a:lvl4pPr>
            <a:lvl5pPr indent="-7086" lvl="4" marL="1416787" marR="0" rtl="0" algn="ctr">
              <a:spcBef>
                <a:spcPts val="420"/>
              </a:spcBef>
              <a:spcAft>
                <a:spcPts val="0"/>
              </a:spcAft>
              <a:buClr>
                <a:schemeClr val="lt2"/>
              </a:buClr>
              <a:buFont typeface="Trebuchet MS"/>
              <a:buNone/>
              <a:defRPr b="0" i="0" sz="2100" u="none" cap="none" strike="noStrike">
                <a:solidFill>
                  <a:schemeClr val="lt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Slide - Images">
    <p:bg>
      <p:bgPr>
        <a:solidFill>
          <a:schemeClr val="dk2"/>
        </a:solidFill>
      </p:bgPr>
    </p:bg>
    <p:spTree>
      <p:nvGrpSpPr>
        <p:cNvPr id="51" name="Shape 51"/>
        <p:cNvGrpSpPr/>
        <p:nvPr/>
      </p:nvGrpSpPr>
      <p:grpSpPr>
        <a:xfrm>
          <a:off x="0" y="0"/>
          <a:ext cx="0" cy="0"/>
          <a:chOff x="0" y="0"/>
          <a:chExt cx="0" cy="0"/>
        </a:xfrm>
      </p:grpSpPr>
      <p:grpSp>
        <p:nvGrpSpPr>
          <p:cNvPr id="52" name="Shape 52"/>
          <p:cNvGrpSpPr/>
          <p:nvPr/>
        </p:nvGrpSpPr>
        <p:grpSpPr>
          <a:xfrm>
            <a:off x="0" y="0"/>
            <a:ext cx="8229599" cy="6172199"/>
            <a:chOff x="0" y="0"/>
            <a:chExt cx="10972799" cy="6172199"/>
          </a:xfrm>
        </p:grpSpPr>
        <p:pic>
          <p:nvPicPr>
            <p:cNvPr id="53" name="Shape 53"/>
            <p:cNvPicPr preferRelativeResize="0"/>
            <p:nvPr/>
          </p:nvPicPr>
          <p:blipFill rotWithShape="1">
            <a:blip r:embed="rId2">
              <a:alphaModFix/>
            </a:blip>
            <a:srcRect b="9529" l="0" r="0" t="9528"/>
            <a:stretch/>
          </p:blipFill>
          <p:spPr>
            <a:xfrm>
              <a:off x="0" y="0"/>
              <a:ext cx="10972799" cy="6172199"/>
            </a:xfrm>
            <a:prstGeom prst="rect">
              <a:avLst/>
            </a:prstGeom>
            <a:noFill/>
            <a:ln>
              <a:noFill/>
            </a:ln>
          </p:spPr>
        </p:pic>
        <p:sp>
          <p:nvSpPr>
            <p:cNvPr id="54" name="Shape 54"/>
            <p:cNvSpPr/>
            <p:nvPr/>
          </p:nvSpPr>
          <p:spPr>
            <a:xfrm>
              <a:off x="0" y="0"/>
              <a:ext cx="10972799" cy="6172199"/>
            </a:xfrm>
            <a:prstGeom prst="rect">
              <a:avLst/>
            </a:prstGeom>
            <a:solidFill>
              <a:srgbClr val="191919">
                <a:alpha val="80000"/>
              </a:srgbClr>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350">
                <a:solidFill>
                  <a:srgbClr val="FFFFFF"/>
                </a:solidFill>
                <a:latin typeface="Trebuchet MS"/>
                <a:ea typeface="Trebuchet MS"/>
                <a:cs typeface="Trebuchet MS"/>
                <a:sym typeface="Trebuchet MS"/>
              </a:endParaRPr>
            </a:p>
          </p:txBody>
        </p:sp>
      </p:grpSp>
      <p:sp>
        <p:nvSpPr>
          <p:cNvPr id="55" name="Shape 55"/>
          <p:cNvSpPr/>
          <p:nvPr/>
        </p:nvSpPr>
        <p:spPr>
          <a:xfrm flipH="1" rot="10800000">
            <a:off x="0" y="0"/>
            <a:ext cx="8229600" cy="6172199"/>
          </a:xfrm>
          <a:prstGeom prst="rect">
            <a:avLst/>
          </a:prstGeom>
          <a:gradFill>
            <a:gsLst>
              <a:gs pos="0">
                <a:srgbClr val="FFFFFF">
                  <a:alpha val="0"/>
                </a:srgbClr>
              </a:gs>
              <a:gs pos="37000">
                <a:srgbClr val="FFFFFF">
                  <a:alpha val="0"/>
                </a:srgbClr>
              </a:gs>
              <a:gs pos="55000">
                <a:srgbClr val="FFFFFF">
                  <a:alpha val="27843"/>
                </a:srgbClr>
              </a:gs>
              <a:gs pos="76000">
                <a:srgbClr val="FFFFFF">
                  <a:alpha val="0"/>
                </a:srgbClr>
              </a:gs>
              <a:gs pos="100000">
                <a:srgbClr val="FFFFFF">
                  <a:alpha val="0"/>
                </a:srgbClr>
              </a:gs>
            </a:gsLst>
            <a:lin ang="2700000" scaled="0"/>
          </a:gradFill>
          <a:ln>
            <a:noFill/>
          </a:ln>
        </p:spPr>
        <p:txBody>
          <a:bodyPr anchorCtr="0" anchor="ctr" bIns="45700" lIns="91425" rIns="91425" tIns="45700">
            <a:noAutofit/>
          </a:bodyPr>
          <a:lstStyle/>
          <a:p>
            <a:pPr indent="0" lvl="0" marL="0" marR="0" rtl="0" algn="ctr">
              <a:spcBef>
                <a:spcPts val="0"/>
              </a:spcBef>
              <a:buNone/>
            </a:pPr>
            <a:r>
              <a:t/>
            </a:r>
            <a:endParaRPr sz="1620">
              <a:solidFill>
                <a:schemeClr val="lt1"/>
              </a:solidFill>
              <a:latin typeface="Trebuchet MS"/>
              <a:ea typeface="Trebuchet MS"/>
              <a:cs typeface="Trebuchet MS"/>
              <a:sym typeface="Trebuchet MS"/>
            </a:endParaRPr>
          </a:p>
        </p:txBody>
      </p:sp>
      <p:pic>
        <p:nvPicPr>
          <p:cNvPr id="56" name="Shape 56"/>
          <p:cNvPicPr preferRelativeResize="0"/>
          <p:nvPr/>
        </p:nvPicPr>
        <p:blipFill rotWithShape="1">
          <a:blip r:embed="rId3">
            <a:alphaModFix/>
          </a:blip>
          <a:srcRect b="0" l="12327" r="0" t="0"/>
          <a:stretch/>
        </p:blipFill>
        <p:spPr>
          <a:xfrm>
            <a:off x="0" y="748845"/>
            <a:ext cx="4020260" cy="984521"/>
          </a:xfrm>
          <a:prstGeom prst="rect">
            <a:avLst/>
          </a:prstGeom>
          <a:noFill/>
          <a:ln>
            <a:noFill/>
          </a:ln>
        </p:spPr>
      </p:pic>
      <p:pic>
        <p:nvPicPr>
          <p:cNvPr id="57" name="Shape 57"/>
          <p:cNvPicPr preferRelativeResize="0"/>
          <p:nvPr/>
        </p:nvPicPr>
        <p:blipFill rotWithShape="1">
          <a:blip r:embed="rId4">
            <a:alphaModFix/>
          </a:blip>
          <a:srcRect b="0" l="0" r="0" t="0"/>
          <a:stretch/>
        </p:blipFill>
        <p:spPr>
          <a:xfrm>
            <a:off x="385037" y="993505"/>
            <a:ext cx="2684930" cy="495199"/>
          </a:xfrm>
          <a:prstGeom prst="rect">
            <a:avLst/>
          </a:prstGeom>
          <a:noFill/>
          <a:ln>
            <a:noFill/>
          </a:ln>
        </p:spPr>
      </p:pic>
      <p:pic>
        <p:nvPicPr>
          <p:cNvPr id="58" name="Shape 58"/>
          <p:cNvPicPr preferRelativeResize="0"/>
          <p:nvPr/>
        </p:nvPicPr>
        <p:blipFill rotWithShape="1">
          <a:blip r:embed="rId5">
            <a:alphaModFix/>
          </a:blip>
          <a:srcRect b="0" l="0" r="3943" t="0"/>
          <a:stretch/>
        </p:blipFill>
        <p:spPr>
          <a:xfrm>
            <a:off x="1342838" y="1801400"/>
            <a:ext cx="6886761" cy="731583"/>
          </a:xfrm>
          <a:prstGeom prst="rect">
            <a:avLst/>
          </a:prstGeom>
          <a:noFill/>
          <a:ln>
            <a:noFill/>
          </a:ln>
        </p:spPr>
      </p:pic>
      <p:pic>
        <p:nvPicPr>
          <p:cNvPr id="59" name="Shape 59"/>
          <p:cNvPicPr preferRelativeResize="0"/>
          <p:nvPr/>
        </p:nvPicPr>
        <p:blipFill rotWithShape="1">
          <a:blip r:embed="rId6">
            <a:alphaModFix/>
          </a:blip>
          <a:srcRect b="0" l="0" r="0" t="0"/>
          <a:stretch/>
        </p:blipFill>
        <p:spPr>
          <a:xfrm>
            <a:off x="2139844" y="1909793"/>
            <a:ext cx="1660278" cy="501543"/>
          </a:xfrm>
          <a:prstGeom prst="rect">
            <a:avLst/>
          </a:prstGeom>
          <a:noFill/>
          <a:ln>
            <a:noFill/>
          </a:ln>
        </p:spPr>
      </p:pic>
      <p:sp>
        <p:nvSpPr>
          <p:cNvPr id="60" name="Shape 60"/>
          <p:cNvSpPr txBox="1"/>
          <p:nvPr/>
        </p:nvSpPr>
        <p:spPr>
          <a:xfrm>
            <a:off x="4599162" y="487347"/>
            <a:ext cx="3630439" cy="50783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spcAft>
                <a:spcPts val="0"/>
              </a:spcAft>
              <a:buSzPct val="25000"/>
              <a:buNone/>
            </a:pPr>
            <a:r>
              <a:rPr b="0" lang="en-US" sz="3000" cap="none">
                <a:solidFill>
                  <a:schemeClr val="lt1"/>
                </a:solidFill>
                <a:latin typeface="Arial"/>
                <a:ea typeface="Arial"/>
                <a:cs typeface="Arial"/>
                <a:sym typeface="Arial"/>
              </a:rPr>
              <a:t>JetBot Teaching Kit</a:t>
            </a:r>
          </a:p>
        </p:txBody>
      </p:sp>
      <p:sp>
        <p:nvSpPr>
          <p:cNvPr id="61" name="Shape 61"/>
          <p:cNvSpPr txBox="1"/>
          <p:nvPr/>
        </p:nvSpPr>
        <p:spPr>
          <a:xfrm>
            <a:off x="4653482" y="927174"/>
            <a:ext cx="3521798" cy="313932"/>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6F6F6F"/>
              </a:buClr>
              <a:buSzPct val="25000"/>
              <a:buFont typeface="Arial"/>
              <a:buNone/>
            </a:pPr>
            <a:r>
              <a:rPr b="0" lang="en-US" sz="1800">
                <a:solidFill>
                  <a:srgbClr val="6F6F6F"/>
                </a:solidFill>
                <a:latin typeface="Arial"/>
                <a:ea typeface="Arial"/>
                <a:cs typeface="Arial"/>
                <a:sym typeface="Arial"/>
              </a:rPr>
              <a:t>Robotics with Jetson</a:t>
            </a:r>
          </a:p>
        </p:txBody>
      </p:sp>
      <p:sp>
        <p:nvSpPr>
          <p:cNvPr id="62" name="Shape 62"/>
          <p:cNvSpPr txBox="1"/>
          <p:nvPr>
            <p:ph idx="1" type="subTitle"/>
          </p:nvPr>
        </p:nvSpPr>
        <p:spPr>
          <a:xfrm>
            <a:off x="63375" y="4347096"/>
            <a:ext cx="8111906" cy="786217"/>
          </a:xfrm>
          <a:prstGeom prst="rect">
            <a:avLst/>
          </a:prstGeom>
          <a:noFill/>
          <a:ln>
            <a:noFill/>
          </a:ln>
        </p:spPr>
        <p:txBody>
          <a:bodyPr anchorCtr="0" anchor="t" bIns="91425" lIns="91425" rIns="91425" tIns="91425"/>
          <a:lstStyle>
            <a:lvl1pPr indent="0" lvl="0" marL="0" marR="0" rtl="0" algn="ctr">
              <a:lnSpc>
                <a:spcPct val="90000"/>
              </a:lnSpc>
              <a:spcBef>
                <a:spcPts val="225"/>
              </a:spcBef>
              <a:spcAft>
                <a:spcPts val="225"/>
              </a:spcAft>
              <a:buClr>
                <a:srgbClr val="6F6F6F"/>
              </a:buClr>
              <a:buFont typeface="Arial"/>
              <a:buNone/>
              <a:defRPr b="0" i="0" sz="1400" u="none" cap="none" strike="noStrike">
                <a:solidFill>
                  <a:schemeClr val="lt1"/>
                </a:solidFill>
                <a:latin typeface="Arial"/>
                <a:ea typeface="Arial"/>
                <a:cs typeface="Arial"/>
                <a:sym typeface="Arial"/>
              </a:defRPr>
            </a:lvl1pPr>
            <a:lvl2pPr indent="-147637" lvl="1" marL="630238"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2pPr>
            <a:lvl3pPr indent="-119062" lvl="2" marL="804863"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80116" lvl="3" marL="1331066"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4pPr>
            <a:lvl5pPr indent="-83279" lvl="4" marL="158823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pic>
        <p:nvPicPr>
          <p:cNvPr descr="Creative Commons License" id="63" name="Shape 63">
            <a:hlinkClick r:id="rId7"/>
          </p:cNvPr>
          <p:cNvPicPr preferRelativeResize="0"/>
          <p:nvPr/>
        </p:nvPicPr>
        <p:blipFill rotWithShape="1">
          <a:blip r:embed="rId8">
            <a:alphaModFix/>
          </a:blip>
          <a:srcRect b="0" l="0" r="0" t="0"/>
          <a:stretch/>
        </p:blipFill>
        <p:spPr>
          <a:xfrm>
            <a:off x="3695698" y="3978051"/>
            <a:ext cx="838199" cy="2952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image" Target="../media/image01.png"/><Relationship Id="rId3" Type="http://schemas.openxmlformats.org/officeDocument/2006/relationships/image" Target="../media/image02.png"/><Relationship Id="rId4" Type="http://schemas.openxmlformats.org/officeDocument/2006/relationships/image" Target="../media/image03.png"/><Relationship Id="rId11" Type="http://schemas.openxmlformats.org/officeDocument/2006/relationships/slideLayout" Target="../slideLayouts/slideLayout7.xml"/><Relationship Id="rId10" Type="http://schemas.openxmlformats.org/officeDocument/2006/relationships/slideLayout" Target="../slideLayouts/slideLayout6.xml"/><Relationship Id="rId12" Type="http://schemas.openxmlformats.org/officeDocument/2006/relationships/theme" Target="../theme/theme1.xml"/><Relationship Id="rId9" Type="http://schemas.openxmlformats.org/officeDocument/2006/relationships/slideLayout" Target="../slideLayouts/slideLayout5.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47100" y="349950"/>
            <a:ext cx="7422103" cy="516166"/>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3000" u="none" cap="none" strike="noStrike">
                <a:solidFill>
                  <a:srgbClr val="333333"/>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sp>
        <p:nvSpPr>
          <p:cNvPr id="11" name="Shape 11"/>
          <p:cNvSpPr txBox="1"/>
          <p:nvPr>
            <p:ph idx="1" type="body"/>
          </p:nvPr>
        </p:nvSpPr>
        <p:spPr>
          <a:xfrm>
            <a:off x="374808" y="1332412"/>
            <a:ext cx="7403956" cy="4350358"/>
          </a:xfrm>
          <a:prstGeom prst="rect">
            <a:avLst/>
          </a:prstGeom>
          <a:noFill/>
          <a:ln>
            <a:noFill/>
          </a:ln>
        </p:spPr>
        <p:txBody>
          <a:bodyPr anchorCtr="0" anchor="t" bIns="91425" lIns="91425" rIns="91425" tIns="91425"/>
          <a:lstStyle>
            <a:lvl1pPr indent="-169863" lvl="0" marL="284163" marR="0" rtl="0" algn="l">
              <a:lnSpc>
                <a:spcPct val="90000"/>
              </a:lnSpc>
              <a:spcBef>
                <a:spcPts val="225"/>
              </a:spcBef>
              <a:spcAft>
                <a:spcPts val="225"/>
              </a:spcAft>
              <a:buClr>
                <a:srgbClr val="6F6F6F"/>
              </a:buClr>
              <a:buSzPct val="100000"/>
              <a:buFont typeface="Arial"/>
              <a:buChar char="–"/>
              <a:defRPr b="0" i="0" sz="1800" u="none" cap="none" strike="noStrike">
                <a:solidFill>
                  <a:srgbClr val="6F6F6F"/>
                </a:solidFill>
                <a:latin typeface="Arial"/>
                <a:ea typeface="Arial"/>
                <a:cs typeface="Arial"/>
                <a:sym typeface="Arial"/>
              </a:defRPr>
            </a:lvl1pPr>
            <a:lvl2pPr indent="-147637" lvl="1" marL="630238"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2pPr>
            <a:lvl3pPr indent="-119062" lvl="2" marL="804863"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80116" lvl="3" marL="1331066"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4pPr>
            <a:lvl5pPr indent="-83279" lvl="4" marL="158823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
        <p:nvSpPr>
          <p:cNvPr id="12" name="Shape 12"/>
          <p:cNvSpPr/>
          <p:nvPr/>
        </p:nvSpPr>
        <p:spPr>
          <a:xfrm>
            <a:off x="7178478" y="6000375"/>
            <a:ext cx="819900" cy="171825"/>
          </a:xfrm>
          <a:prstGeom prst="parallelogram">
            <a:avLst>
              <a:gd fmla="val 36300" name="adj"/>
            </a:avLst>
          </a:prstGeom>
          <a:solidFill>
            <a:srgbClr val="08552B"/>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13" name="Shape 13"/>
          <p:cNvSpPr/>
          <p:nvPr/>
        </p:nvSpPr>
        <p:spPr>
          <a:xfrm>
            <a:off x="6394205" y="6000375"/>
            <a:ext cx="819900" cy="171825"/>
          </a:xfrm>
          <a:prstGeom prst="parallelogram">
            <a:avLst>
              <a:gd fmla="val 36300" name="adj"/>
            </a:avLst>
          </a:prstGeom>
          <a:solidFill>
            <a:srgbClr val="76B900"/>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Trebuchet MS"/>
              <a:buNone/>
            </a:pPr>
            <a:r>
              <a:t/>
            </a:r>
            <a:endParaRPr b="0" i="0" sz="1800" u="none" cap="none" strike="noStrike">
              <a:solidFill>
                <a:srgbClr val="FFFFFF"/>
              </a:solidFill>
              <a:latin typeface="Trebuchet MS"/>
              <a:ea typeface="Trebuchet MS"/>
              <a:cs typeface="Trebuchet MS"/>
              <a:sym typeface="Trebuchet MS"/>
            </a:endParaRPr>
          </a:p>
        </p:txBody>
      </p:sp>
      <p:pic>
        <p:nvPicPr>
          <p:cNvPr id="14" name="Shape 14"/>
          <p:cNvPicPr preferRelativeResize="0"/>
          <p:nvPr/>
        </p:nvPicPr>
        <p:blipFill rotWithShape="1">
          <a:blip r:embed="rId1">
            <a:alphaModFix/>
          </a:blip>
          <a:srcRect b="17098" l="0" r="97921" t="-6317"/>
          <a:stretch/>
        </p:blipFill>
        <p:spPr>
          <a:xfrm>
            <a:off x="7947899" y="5987803"/>
            <a:ext cx="284058" cy="190371"/>
          </a:xfrm>
          <a:prstGeom prst="rect">
            <a:avLst/>
          </a:prstGeom>
          <a:noFill/>
          <a:ln>
            <a:noFill/>
          </a:ln>
        </p:spPr>
      </p:pic>
      <p:pic>
        <p:nvPicPr>
          <p:cNvPr id="15" name="Shape 15"/>
          <p:cNvPicPr preferRelativeResize="0"/>
          <p:nvPr/>
        </p:nvPicPr>
        <p:blipFill rotWithShape="1">
          <a:blip r:embed="rId2">
            <a:alphaModFix/>
          </a:blip>
          <a:srcRect b="17094" l="52877" r="0" t="1978"/>
          <a:stretch/>
        </p:blipFill>
        <p:spPr>
          <a:xfrm>
            <a:off x="0" y="6002008"/>
            <a:ext cx="6433058" cy="172676"/>
          </a:xfrm>
          <a:prstGeom prst="rect">
            <a:avLst/>
          </a:prstGeom>
          <a:noFill/>
          <a:ln>
            <a:noFill/>
          </a:ln>
        </p:spPr>
      </p:pic>
      <p:sp>
        <p:nvSpPr>
          <p:cNvPr id="16" name="Shape 16"/>
          <p:cNvSpPr txBox="1"/>
          <p:nvPr/>
        </p:nvSpPr>
        <p:spPr>
          <a:xfrm>
            <a:off x="478720" y="6040910"/>
            <a:ext cx="240770" cy="92333"/>
          </a:xfrm>
          <a:prstGeom prst="rect">
            <a:avLst/>
          </a:prstGeom>
          <a:noFill/>
          <a:ln>
            <a:noFill/>
          </a:ln>
        </p:spPr>
        <p:txBody>
          <a:bodyPr anchorCtr="0" anchor="ctr" bIns="0" lIns="0" rIns="0" tIns="0">
            <a:noAutofit/>
          </a:bodyPr>
          <a:lstStyle/>
          <a:p>
            <a:pPr indent="0" lvl="0" marL="0" marR="0" rtl="0" algn="l">
              <a:spcBef>
                <a:spcPts val="0"/>
              </a:spcBef>
              <a:spcAft>
                <a:spcPts val="0"/>
              </a:spcAft>
              <a:buSzPct val="25000"/>
              <a:buNone/>
            </a:pPr>
            <a:fld id="{00000000-1234-1234-1234-123412341234}" type="slidenum">
              <a:rPr b="0" i="0" lang="en-US" sz="500" u="none" cap="none" strike="noStrike">
                <a:solidFill>
                  <a:srgbClr val="FFFFFF"/>
                </a:solidFill>
                <a:latin typeface="Arial"/>
                <a:ea typeface="Arial"/>
                <a:cs typeface="Arial"/>
                <a:sym typeface="Arial"/>
              </a:rPr>
              <a:t>‹#›</a:t>
            </a:fld>
            <a:r>
              <a:rPr b="0" i="0" lang="en-US" sz="600" u="none" cap="none" strike="noStrike">
                <a:solidFill>
                  <a:srgbClr val="FFFFFF"/>
                </a:solidFill>
                <a:latin typeface="Arial"/>
                <a:ea typeface="Arial"/>
                <a:cs typeface="Arial"/>
                <a:sym typeface="Arial"/>
              </a:rPr>
              <a:t> </a:t>
            </a:r>
          </a:p>
        </p:txBody>
      </p:sp>
      <p:cxnSp>
        <p:nvCxnSpPr>
          <p:cNvPr id="17" name="Shape 17"/>
          <p:cNvCxnSpPr/>
          <p:nvPr/>
        </p:nvCxnSpPr>
        <p:spPr>
          <a:xfrm>
            <a:off x="-8055" y="5991792"/>
            <a:ext cx="8247887" cy="0"/>
          </a:xfrm>
          <a:prstGeom prst="straightConnector1">
            <a:avLst/>
          </a:prstGeom>
          <a:noFill/>
          <a:ln cap="flat" cmpd="sng" w="15875">
            <a:solidFill>
              <a:schemeClr val="lt1"/>
            </a:solidFill>
            <a:prstDash val="solid"/>
            <a:round/>
            <a:headEnd len="med" w="med" type="none"/>
            <a:tailEnd len="med" w="med" type="none"/>
          </a:ln>
        </p:spPr>
      </p:cxnSp>
      <p:pic>
        <p:nvPicPr>
          <p:cNvPr id="18" name="Shape 18"/>
          <p:cNvPicPr preferRelativeResize="0"/>
          <p:nvPr/>
        </p:nvPicPr>
        <p:blipFill rotWithShape="1">
          <a:blip r:embed="rId3">
            <a:alphaModFix/>
          </a:blip>
          <a:srcRect b="0" l="0" r="0" t="0"/>
          <a:stretch/>
        </p:blipFill>
        <p:spPr>
          <a:xfrm>
            <a:off x="6533071" y="6039150"/>
            <a:ext cx="495117" cy="91318"/>
          </a:xfrm>
          <a:prstGeom prst="rect">
            <a:avLst/>
          </a:prstGeom>
          <a:noFill/>
          <a:ln>
            <a:noFill/>
          </a:ln>
        </p:spPr>
      </p:pic>
      <p:pic>
        <p:nvPicPr>
          <p:cNvPr id="19" name="Shape 19"/>
          <p:cNvPicPr preferRelativeResize="0"/>
          <p:nvPr/>
        </p:nvPicPr>
        <p:blipFill rotWithShape="1">
          <a:blip r:embed="rId4">
            <a:alphaModFix/>
          </a:blip>
          <a:srcRect b="41395" l="0" r="0" t="0"/>
          <a:stretch/>
        </p:blipFill>
        <p:spPr>
          <a:xfrm>
            <a:off x="7348157" y="6041971"/>
            <a:ext cx="480543" cy="850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creativecommons.org/licenses/by-nc/4.0/legalcode" TargetMode="External"/><Relationship Id="rId4" Type="http://schemas.openxmlformats.org/officeDocument/2006/relationships/hyperlink" Target="http://creativecommons.org/licenses/by-nc/4.0/legalcode" TargetMode="External"/><Relationship Id="rId5" Type="http://schemas.openxmlformats.org/officeDocument/2006/relationships/image" Target="../media/image0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idx="1" type="subTitle"/>
          </p:nvPr>
        </p:nvSpPr>
        <p:spPr>
          <a:xfrm>
            <a:off x="2046025" y="4798350"/>
            <a:ext cx="5836104" cy="318036"/>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6F6F6F"/>
              </a:buClr>
              <a:buSzPct val="25000"/>
              <a:buFont typeface="Arial"/>
              <a:buNone/>
            </a:pPr>
            <a:r>
              <a:rPr b="0" i="0" lang="en-US" sz="1600" u="none" cap="none" strike="noStrike">
                <a:solidFill>
                  <a:schemeClr val="lt1"/>
                </a:solidFill>
                <a:latin typeface="Arial"/>
                <a:ea typeface="Arial"/>
                <a:cs typeface="Arial"/>
                <a:sym typeface="Arial"/>
              </a:rPr>
              <a:t>Introduction to </a:t>
            </a:r>
            <a:r>
              <a:rPr lang="en-US"/>
              <a:t>Dead Reckoning</a:t>
            </a:r>
          </a:p>
        </p:txBody>
      </p:sp>
      <p:sp>
        <p:nvSpPr>
          <p:cNvPr id="69" name="Shape 69"/>
          <p:cNvSpPr txBox="1"/>
          <p:nvPr>
            <p:ph type="title"/>
          </p:nvPr>
        </p:nvSpPr>
        <p:spPr>
          <a:xfrm>
            <a:off x="2027735" y="4282825"/>
            <a:ext cx="5845247" cy="51552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spcAft>
                <a:spcPts val="0"/>
              </a:spcAft>
              <a:buSzPct val="25000"/>
              <a:buNone/>
            </a:pPr>
            <a:r>
              <a:rPr b="0" i="0" lang="en-US" sz="3000" u="none" cap="none" strike="noStrike">
                <a:solidFill>
                  <a:schemeClr val="lt1"/>
                </a:solidFill>
                <a:latin typeface="Arial"/>
                <a:ea typeface="Arial"/>
                <a:cs typeface="Arial"/>
                <a:sym typeface="Arial"/>
              </a:rPr>
              <a:t>Module </a:t>
            </a:r>
            <a:r>
              <a:rPr lang="en-US"/>
              <a:t>5</a:t>
            </a:r>
            <a:r>
              <a:rPr b="0" i="0" lang="en-US" sz="3000" u="none" cap="none" strike="noStrike">
                <a:solidFill>
                  <a:schemeClr val="lt1"/>
                </a:solidFill>
                <a:latin typeface="Arial"/>
                <a:ea typeface="Arial"/>
                <a:cs typeface="Arial"/>
                <a:sym typeface="Arial"/>
              </a:rPr>
              <a:t>.1 – Dead Reckoning</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nvSpPr>
        <p:spPr>
          <a:xfrm>
            <a:off x="63375" y="4347096"/>
            <a:ext cx="8111906" cy="786217"/>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rgbClr val="6F6F6F"/>
              </a:buClr>
              <a:buSzPct val="25000"/>
              <a:buFont typeface="Arial"/>
              <a:buNone/>
            </a:pPr>
            <a:r>
              <a:rPr b="0" lang="en-US" sz="1400">
                <a:solidFill>
                  <a:schemeClr val="lt1"/>
                </a:solidFill>
                <a:latin typeface="Arial"/>
                <a:ea typeface="Arial"/>
                <a:cs typeface="Arial"/>
                <a:sym typeface="Arial"/>
              </a:rPr>
              <a:t>The GPU Teaching Kit is licensed by NVIDIA and California Polytechnic State University under the </a:t>
            </a:r>
            <a:r>
              <a:rPr b="0" lang="en-US" sz="1400" u="sng">
                <a:solidFill>
                  <a:schemeClr val="hlink"/>
                </a:solidFill>
                <a:latin typeface="Arial"/>
                <a:ea typeface="Arial"/>
                <a:cs typeface="Arial"/>
                <a:sym typeface="Arial"/>
                <a:hlinkClick r:id="rId3"/>
              </a:rPr>
              <a:t>Creative Commons Attribution-NonCommercial 4.0 International License.</a:t>
            </a:r>
          </a:p>
        </p:txBody>
      </p:sp>
      <p:pic>
        <p:nvPicPr>
          <p:cNvPr descr="Creative Commons License" id="148" name="Shape 148">
            <a:hlinkClick r:id="rId4"/>
          </p:cNvPr>
          <p:cNvPicPr preferRelativeResize="0"/>
          <p:nvPr/>
        </p:nvPicPr>
        <p:blipFill rotWithShape="1">
          <a:blip r:embed="rId5">
            <a:alphaModFix/>
          </a:blip>
          <a:srcRect b="0" l="0" r="0" t="0"/>
          <a:stretch/>
        </p:blipFill>
        <p:spPr>
          <a:xfrm>
            <a:off x="3695698" y="3978051"/>
            <a:ext cx="838199" cy="295275"/>
          </a:xfrm>
          <a:prstGeom prst="rect">
            <a:avLst/>
          </a:prstGeom>
          <a:noFill/>
          <a:ln>
            <a:noFill/>
          </a:ln>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73761" y="347471"/>
            <a:ext cx="7482077" cy="931023"/>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br>
              <a:rPr b="0" i="0" lang="en-US" sz="3000" u="none" cap="none" strike="noStrike">
                <a:solidFill>
                  <a:srgbClr val="333333"/>
                </a:solidFill>
                <a:latin typeface="Arial"/>
                <a:ea typeface="Arial"/>
                <a:cs typeface="Arial"/>
                <a:sym typeface="Arial"/>
              </a:rPr>
            </a:br>
            <a:r>
              <a:rPr lang="en-US"/>
              <a:t>Dead Reckoning</a:t>
            </a:r>
          </a:p>
        </p:txBody>
      </p:sp>
      <p:sp>
        <p:nvSpPr>
          <p:cNvPr id="76" name="Shape 76"/>
          <p:cNvSpPr txBox="1"/>
          <p:nvPr>
            <p:ph idx="1" type="body"/>
          </p:nvPr>
        </p:nvSpPr>
        <p:spPr>
          <a:xfrm>
            <a:off x="383854" y="1948656"/>
            <a:ext cx="7461504" cy="3851597"/>
          </a:xfrm>
          <a:prstGeom prst="rect">
            <a:avLst/>
          </a:prstGeom>
          <a:noFill/>
          <a:ln>
            <a:noFill/>
          </a:ln>
        </p:spPr>
        <p:txBody>
          <a:bodyPr anchorCtr="0" anchor="t" bIns="45700" lIns="91425" rIns="91425" tIns="45700">
            <a:noAutofit/>
          </a:bodyPr>
          <a:lstStyle/>
          <a:p>
            <a:pPr indent="-284162" lvl="0" marL="284162" marR="0" rtl="0" algn="l">
              <a:lnSpc>
                <a:spcPct val="90000"/>
              </a:lnSpc>
              <a:spcBef>
                <a:spcPts val="0"/>
              </a:spcBef>
              <a:spcAft>
                <a:spcPts val="0"/>
              </a:spcAft>
              <a:buClr>
                <a:srgbClr val="6F6F6F"/>
              </a:buClr>
              <a:buSzPct val="100000"/>
              <a:buFont typeface="Arial"/>
              <a:buChar char="–"/>
            </a:pPr>
            <a:r>
              <a:rPr lang="en-US"/>
              <a:t>Estimates a position based on the change from a previous position</a:t>
            </a:r>
          </a:p>
          <a:p>
            <a:pPr indent="0" lvl="0" marL="0" marR="0" rtl="0" algn="l">
              <a:lnSpc>
                <a:spcPct val="90000"/>
              </a:lnSpc>
              <a:spcBef>
                <a:spcPts val="0"/>
              </a:spcBef>
              <a:spcAft>
                <a:spcPts val="0"/>
              </a:spcAft>
              <a:buNone/>
            </a:pPr>
            <a:r>
              <a:t/>
            </a:r>
            <a:endParaRPr/>
          </a:p>
          <a:p>
            <a:pPr indent="-284162" lvl="0" marL="284162" marR="0" rtl="0" algn="l">
              <a:lnSpc>
                <a:spcPct val="90000"/>
              </a:lnSpc>
              <a:spcBef>
                <a:spcPts val="0"/>
              </a:spcBef>
              <a:spcAft>
                <a:spcPts val="0"/>
              </a:spcAft>
              <a:buClr>
                <a:srgbClr val="6F6F6F"/>
              </a:buClr>
              <a:buSzPct val="100000"/>
              <a:buFont typeface="Arial"/>
              <a:buChar char="–"/>
            </a:pPr>
            <a:r>
              <a:rPr lang="en-US"/>
              <a:t>Does not require maps or outside references</a:t>
            </a:r>
          </a:p>
          <a:p>
            <a:pPr indent="0" lvl="0" marL="0" marR="0" rtl="0" algn="l">
              <a:lnSpc>
                <a:spcPct val="90000"/>
              </a:lnSpc>
              <a:spcBef>
                <a:spcPts val="0"/>
              </a:spcBef>
              <a:spcAft>
                <a:spcPts val="0"/>
              </a:spcAft>
              <a:buNone/>
            </a:pPr>
            <a:r>
              <a:t/>
            </a:r>
            <a:endParaRPr/>
          </a:p>
          <a:p>
            <a:pPr indent="-284162" lvl="0" marL="284162" marR="0" rtl="0" algn="l">
              <a:lnSpc>
                <a:spcPct val="90000"/>
              </a:lnSpc>
              <a:spcBef>
                <a:spcPts val="0"/>
              </a:spcBef>
              <a:spcAft>
                <a:spcPts val="0"/>
              </a:spcAft>
              <a:buClr>
                <a:srgbClr val="6F6F6F"/>
              </a:buClr>
              <a:buSzPct val="100000"/>
              <a:buFont typeface="Arial"/>
              <a:buChar char="–"/>
            </a:pPr>
            <a:r>
              <a:rPr lang="en-US"/>
              <a:t>Utilizes sensor data and the precise physical measurement of the robot</a:t>
            </a:r>
          </a:p>
          <a:p>
            <a:pPr indent="-284163" lvl="0" marL="284163" marR="0" rtl="0" algn="l">
              <a:lnSpc>
                <a:spcPct val="90000"/>
              </a:lnSpc>
              <a:spcBef>
                <a:spcPts val="450"/>
              </a:spcBef>
              <a:spcAft>
                <a:spcPts val="0"/>
              </a:spcAft>
              <a:buClr>
                <a:srgbClr val="6F6F6F"/>
              </a:buClr>
              <a:buSzPct val="100000"/>
              <a:buFont typeface="Arial"/>
              <a:buNone/>
            </a:pPr>
            <a:r>
              <a:t/>
            </a:r>
            <a:endParaRPr b="0" i="0" sz="1800" u="none" cap="none" strike="noStrike">
              <a:solidFill>
                <a:srgbClr val="6F6F6F"/>
              </a:solidFill>
              <a:latin typeface="Arial"/>
              <a:ea typeface="Arial"/>
              <a:cs typeface="Arial"/>
              <a:sym typeface="Arial"/>
            </a:endParaRPr>
          </a:p>
        </p:txBody>
      </p:sp>
      <p:sp>
        <p:nvSpPr>
          <p:cNvPr id="77" name="Shape 77"/>
          <p:cNvSpPr txBox="1"/>
          <p:nvPr>
            <p:ph idx="2" type="body"/>
          </p:nvPr>
        </p:nvSpPr>
        <p:spPr>
          <a:xfrm>
            <a:off x="373761" y="1229600"/>
            <a:ext cx="7482077" cy="5254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rgbClr val="6F6F6F"/>
              </a:buClr>
              <a:buSzPct val="25000"/>
              <a:buFont typeface="Arial"/>
              <a:buNone/>
            </a:pPr>
            <a:r>
              <a:t/>
            </a:r>
            <a:endParaRPr b="0" i="0" sz="2400" u="none" cap="none" strike="noStrike">
              <a:solidFill>
                <a:schemeClr val="accent1"/>
              </a:solidFill>
              <a:latin typeface="Arial"/>
              <a:ea typeface="Arial"/>
              <a:cs typeface="Arial"/>
              <a:sym typeface="Arial"/>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73761" y="347471"/>
            <a:ext cx="7482077" cy="931023"/>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br>
              <a:rPr b="0" i="0" lang="en-US" sz="3000" u="none" cap="none" strike="noStrike">
                <a:solidFill>
                  <a:srgbClr val="333333"/>
                </a:solidFill>
                <a:latin typeface="Arial"/>
                <a:ea typeface="Arial"/>
                <a:cs typeface="Arial"/>
                <a:sym typeface="Arial"/>
              </a:rPr>
            </a:br>
            <a:r>
              <a:rPr lang="en-US"/>
              <a:t>Humans and Dead Reckoning</a:t>
            </a:r>
          </a:p>
        </p:txBody>
      </p:sp>
      <p:sp>
        <p:nvSpPr>
          <p:cNvPr id="84" name="Shape 84"/>
          <p:cNvSpPr txBox="1"/>
          <p:nvPr>
            <p:ph idx="1" type="body"/>
          </p:nvPr>
        </p:nvSpPr>
        <p:spPr>
          <a:xfrm>
            <a:off x="383854" y="1948656"/>
            <a:ext cx="7461504" cy="3851597"/>
          </a:xfrm>
          <a:prstGeom prst="rect">
            <a:avLst/>
          </a:prstGeom>
          <a:noFill/>
          <a:ln>
            <a:noFill/>
          </a:ln>
        </p:spPr>
        <p:txBody>
          <a:bodyPr anchorCtr="0" anchor="t" bIns="45700" lIns="91425" rIns="91425" tIns="45700">
            <a:noAutofit/>
          </a:bodyPr>
          <a:lstStyle/>
          <a:p>
            <a:pPr indent="-284162" lvl="0" marL="284162" marR="0" rtl="0" algn="l">
              <a:lnSpc>
                <a:spcPct val="90000"/>
              </a:lnSpc>
              <a:spcBef>
                <a:spcPts val="0"/>
              </a:spcBef>
              <a:spcAft>
                <a:spcPts val="0"/>
              </a:spcAft>
              <a:buClr>
                <a:srgbClr val="6F6F6F"/>
              </a:buClr>
              <a:buSzPct val="100000"/>
              <a:buFont typeface="Arial"/>
              <a:buChar char="–"/>
            </a:pPr>
            <a:r>
              <a:rPr lang="en-US"/>
              <a:t>Humans can estimate their position by counting their steps and multiplying by the size of each step</a:t>
            </a:r>
          </a:p>
          <a:p>
            <a:pPr indent="-284162" lvl="0" marL="284162" marR="0" rtl="0" algn="l">
              <a:lnSpc>
                <a:spcPct val="90000"/>
              </a:lnSpc>
              <a:spcBef>
                <a:spcPts val="0"/>
              </a:spcBef>
              <a:spcAft>
                <a:spcPts val="0"/>
              </a:spcAft>
              <a:buClr>
                <a:srgbClr val="6F6F6F"/>
              </a:buClr>
              <a:buSzPct val="100000"/>
              <a:buFont typeface="Arial"/>
              <a:buChar char="–"/>
            </a:pPr>
            <a:r>
              <a:rPr lang="en-US"/>
              <a:t>Most people, however, estimate their distance traveled based on how long they have been walking and how fast they typically walk</a:t>
            </a:r>
          </a:p>
        </p:txBody>
      </p:sp>
      <p:pic>
        <p:nvPicPr>
          <p:cNvPr id="85" name="Shape 85"/>
          <p:cNvPicPr preferRelativeResize="0"/>
          <p:nvPr/>
        </p:nvPicPr>
        <p:blipFill>
          <a:blip r:embed="rId3">
            <a:alphaModFix/>
          </a:blip>
          <a:stretch>
            <a:fillRect/>
          </a:stretch>
        </p:blipFill>
        <p:spPr>
          <a:xfrm>
            <a:off x="2355024" y="3301399"/>
            <a:ext cx="3519149" cy="2642374"/>
          </a:xfrm>
          <a:prstGeom prst="rect">
            <a:avLst/>
          </a:prstGeom>
          <a:noFill/>
          <a:ln>
            <a:noFill/>
          </a:ln>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br>
              <a:rPr b="0" i="0" lang="en-US" sz="3000" u="none" cap="none" strike="noStrike">
                <a:solidFill>
                  <a:srgbClr val="333333"/>
                </a:solidFill>
                <a:latin typeface="Arial"/>
                <a:ea typeface="Arial"/>
                <a:cs typeface="Arial"/>
                <a:sym typeface="Arial"/>
              </a:rPr>
            </a:br>
            <a:r>
              <a:rPr lang="en-US"/>
              <a:t>Robots and Dead Reckoning</a:t>
            </a:r>
          </a:p>
        </p:txBody>
      </p:sp>
      <p:sp>
        <p:nvSpPr>
          <p:cNvPr id="92" name="Shape 92"/>
          <p:cNvSpPr txBox="1"/>
          <p:nvPr>
            <p:ph idx="1" type="body"/>
          </p:nvPr>
        </p:nvSpPr>
        <p:spPr>
          <a:xfrm>
            <a:off x="383854" y="1948656"/>
            <a:ext cx="7461600" cy="3851700"/>
          </a:xfrm>
          <a:prstGeom prst="rect">
            <a:avLst/>
          </a:prstGeom>
          <a:noFill/>
          <a:ln>
            <a:noFill/>
          </a:ln>
        </p:spPr>
        <p:txBody>
          <a:bodyPr anchorCtr="0" anchor="t" bIns="45700" lIns="91425" rIns="91425" tIns="45700">
            <a:noAutofit/>
          </a:bodyPr>
          <a:lstStyle/>
          <a:p>
            <a:pPr indent="-284162" lvl="0" marL="284162" marR="0" rtl="0" algn="l">
              <a:lnSpc>
                <a:spcPct val="90000"/>
              </a:lnSpc>
              <a:spcBef>
                <a:spcPts val="0"/>
              </a:spcBef>
              <a:spcAft>
                <a:spcPts val="0"/>
              </a:spcAft>
              <a:buClr>
                <a:srgbClr val="6F6F6F"/>
              </a:buClr>
              <a:buSzPct val="100000"/>
              <a:buFont typeface="Arial"/>
              <a:buChar char="–"/>
            </a:pPr>
            <a:r>
              <a:rPr lang="en-US"/>
              <a:t>For precise positioning, GPS and other external localization aides can be insufficient</a:t>
            </a:r>
          </a:p>
          <a:p>
            <a:pPr indent="-284162" lvl="0" marL="284162" marR="0" rtl="0" algn="l">
              <a:lnSpc>
                <a:spcPct val="90000"/>
              </a:lnSpc>
              <a:spcBef>
                <a:spcPts val="0"/>
              </a:spcBef>
              <a:spcAft>
                <a:spcPts val="0"/>
              </a:spcAft>
              <a:buClr>
                <a:srgbClr val="6F6F6F"/>
              </a:buClr>
              <a:buSzPct val="100000"/>
              <a:buFont typeface="Arial"/>
              <a:buChar char="–"/>
            </a:pPr>
            <a:r>
              <a:rPr lang="en-US"/>
              <a:t>Additionally many robots operate in areas where there are limited environmental cues to aid in positioning</a:t>
            </a:r>
          </a:p>
          <a:p>
            <a:pPr indent="-284162" lvl="0" marL="284162" marR="0" rtl="0" algn="l">
              <a:lnSpc>
                <a:spcPct val="90000"/>
              </a:lnSpc>
              <a:spcBef>
                <a:spcPts val="0"/>
              </a:spcBef>
              <a:spcAft>
                <a:spcPts val="0"/>
              </a:spcAft>
              <a:buClr>
                <a:srgbClr val="6F6F6F"/>
              </a:buClr>
              <a:buSzPct val="100000"/>
              <a:buFont typeface="Arial"/>
              <a:buChar char="–"/>
            </a:pPr>
            <a:r>
              <a:rPr lang="en-US"/>
              <a:t>Dead reckoning is a technique that is employed by robots in these scenarios.</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73761" y="347471"/>
            <a:ext cx="7482000" cy="516300"/>
          </a:xfrm>
          <a:prstGeom prst="rect">
            <a:avLst/>
          </a:prstGeom>
        </p:spPr>
        <p:txBody>
          <a:bodyPr anchorCtr="0" anchor="t" bIns="91425" lIns="91425" rIns="91425" tIns="91425">
            <a:noAutofit/>
          </a:bodyPr>
          <a:lstStyle/>
          <a:p>
            <a:pPr lvl="0">
              <a:spcBef>
                <a:spcPts val="0"/>
              </a:spcBef>
              <a:buNone/>
            </a:pPr>
            <a:r>
              <a:rPr lang="en-US"/>
              <a:t>When to Use Dead Reckoning</a:t>
            </a:r>
          </a:p>
        </p:txBody>
      </p:sp>
      <p:sp>
        <p:nvSpPr>
          <p:cNvPr id="99" name="Shape 99"/>
          <p:cNvSpPr txBox="1"/>
          <p:nvPr>
            <p:ph idx="1" type="body"/>
          </p:nvPr>
        </p:nvSpPr>
        <p:spPr>
          <a:xfrm>
            <a:off x="383854" y="1948656"/>
            <a:ext cx="7461600" cy="3851700"/>
          </a:xfrm>
          <a:prstGeom prst="rect">
            <a:avLst/>
          </a:prstGeom>
        </p:spPr>
        <p:txBody>
          <a:bodyPr anchorCtr="0" anchor="t" bIns="91425" lIns="91425" rIns="91425" tIns="91425">
            <a:noAutofit/>
          </a:bodyPr>
          <a:lstStyle/>
          <a:p>
            <a:pPr indent="-228600" lvl="0" marL="457200" rtl="0">
              <a:spcBef>
                <a:spcPts val="0"/>
              </a:spcBef>
            </a:pPr>
            <a:r>
              <a:rPr lang="en-US"/>
              <a:t>When external references are  noisy or imprecise</a:t>
            </a:r>
          </a:p>
          <a:p>
            <a:pPr indent="0" lvl="0" marL="0" rtl="0">
              <a:spcBef>
                <a:spcPts val="0"/>
              </a:spcBef>
              <a:buNone/>
            </a:pPr>
            <a:r>
              <a:t/>
            </a:r>
            <a:endParaRPr/>
          </a:p>
          <a:p>
            <a:pPr indent="-228600" lvl="0" marL="457200" rtl="0">
              <a:spcBef>
                <a:spcPts val="0"/>
              </a:spcBef>
            </a:pPr>
            <a:r>
              <a:rPr lang="en-US"/>
              <a:t>When positioning systems (GPS) are unavailable or unreliable</a:t>
            </a:r>
          </a:p>
        </p:txBody>
      </p:sp>
      <p:sp>
        <p:nvSpPr>
          <p:cNvPr id="100" name="Shape 100"/>
          <p:cNvSpPr txBox="1"/>
          <p:nvPr>
            <p:ph idx="2" type="body"/>
          </p:nvPr>
        </p:nvSpPr>
        <p:spPr>
          <a:xfrm>
            <a:off x="373761" y="1229600"/>
            <a:ext cx="7482000" cy="5256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73761" y="347471"/>
            <a:ext cx="7482000" cy="516300"/>
          </a:xfrm>
          <a:prstGeom prst="rect">
            <a:avLst/>
          </a:prstGeom>
        </p:spPr>
        <p:txBody>
          <a:bodyPr anchorCtr="0" anchor="t" bIns="91425" lIns="91425" rIns="91425" tIns="91425">
            <a:noAutofit/>
          </a:bodyPr>
          <a:lstStyle/>
          <a:p>
            <a:pPr lvl="0">
              <a:spcBef>
                <a:spcPts val="0"/>
              </a:spcBef>
              <a:buNone/>
            </a:pPr>
            <a:r>
              <a:rPr lang="en-US"/>
              <a:t>Important Sensors</a:t>
            </a:r>
          </a:p>
        </p:txBody>
      </p:sp>
      <p:sp>
        <p:nvSpPr>
          <p:cNvPr id="107" name="Shape 107"/>
          <p:cNvSpPr txBox="1"/>
          <p:nvPr>
            <p:ph idx="1" type="body"/>
          </p:nvPr>
        </p:nvSpPr>
        <p:spPr>
          <a:xfrm>
            <a:off x="383854" y="1948656"/>
            <a:ext cx="7461600" cy="3851700"/>
          </a:xfrm>
          <a:prstGeom prst="rect">
            <a:avLst/>
          </a:prstGeom>
        </p:spPr>
        <p:txBody>
          <a:bodyPr anchorCtr="0" anchor="t" bIns="91425" lIns="91425" rIns="91425" tIns="91425">
            <a:noAutofit/>
          </a:bodyPr>
          <a:lstStyle/>
          <a:p>
            <a:pPr indent="-228600" lvl="0" marL="457200" rtl="0">
              <a:spcBef>
                <a:spcPts val="0"/>
              </a:spcBef>
            </a:pPr>
            <a:r>
              <a:rPr lang="en-US"/>
              <a:t>Accelerometer</a:t>
            </a:r>
          </a:p>
          <a:p>
            <a:pPr indent="-228600" lvl="0" marL="457200" rtl="0">
              <a:spcBef>
                <a:spcPts val="0"/>
              </a:spcBef>
            </a:pPr>
            <a:r>
              <a:rPr lang="en-US"/>
              <a:t>Gyroscope</a:t>
            </a:r>
          </a:p>
          <a:p>
            <a:pPr indent="-228600" lvl="0" marL="457200" rtl="0">
              <a:spcBef>
                <a:spcPts val="0"/>
              </a:spcBef>
            </a:pPr>
            <a:r>
              <a:rPr lang="en-US"/>
              <a:t>Compass</a:t>
            </a:r>
          </a:p>
          <a:p>
            <a:pPr indent="-228600" lvl="0" marL="457200">
              <a:spcBef>
                <a:spcPts val="0"/>
              </a:spcBef>
            </a:pPr>
            <a:r>
              <a:rPr lang="en-US"/>
              <a:t>Motor Encoders</a:t>
            </a:r>
          </a:p>
        </p:txBody>
      </p:sp>
      <p:sp>
        <p:nvSpPr>
          <p:cNvPr id="108" name="Shape 108"/>
          <p:cNvSpPr txBox="1"/>
          <p:nvPr>
            <p:ph idx="2" type="body"/>
          </p:nvPr>
        </p:nvSpPr>
        <p:spPr>
          <a:xfrm>
            <a:off x="373761" y="1229600"/>
            <a:ext cx="7482000" cy="525600"/>
          </a:xfrm>
          <a:prstGeom prst="rect">
            <a:avLst/>
          </a:prstGeom>
        </p:spPr>
        <p:txBody>
          <a:bodyPr anchorCtr="0" anchor="ctr" bIns="91425" lIns="91425" rIns="91425" tIns="91425">
            <a:noAutofit/>
          </a:bodyPr>
          <a:lstStyle/>
          <a:p>
            <a:pPr lvl="0">
              <a:spcBef>
                <a:spcPts val="0"/>
              </a:spcBef>
              <a:buNone/>
            </a:pPr>
            <a:r>
              <a:t/>
            </a:r>
            <a:endParaRPr/>
          </a:p>
        </p:txBody>
      </p:sp>
      <p:pic>
        <p:nvPicPr>
          <p:cNvPr id="109" name="Shape 109"/>
          <p:cNvPicPr preferRelativeResize="0"/>
          <p:nvPr/>
        </p:nvPicPr>
        <p:blipFill>
          <a:blip r:embed="rId3">
            <a:alphaModFix/>
          </a:blip>
          <a:stretch>
            <a:fillRect/>
          </a:stretch>
        </p:blipFill>
        <p:spPr>
          <a:xfrm>
            <a:off x="5470824" y="3698075"/>
            <a:ext cx="2374624" cy="2102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73761" y="347471"/>
            <a:ext cx="7482000" cy="516300"/>
          </a:xfrm>
          <a:prstGeom prst="rect">
            <a:avLst/>
          </a:prstGeom>
        </p:spPr>
        <p:txBody>
          <a:bodyPr anchorCtr="0" anchor="t" bIns="91425" lIns="91425" rIns="91425" tIns="91425">
            <a:noAutofit/>
          </a:bodyPr>
          <a:lstStyle/>
          <a:p>
            <a:pPr lvl="0" rtl="0">
              <a:spcBef>
                <a:spcPts val="0"/>
              </a:spcBef>
              <a:buNone/>
            </a:pPr>
            <a:r>
              <a:rPr lang="en-US"/>
              <a:t>Basic Dead Reckoning</a:t>
            </a:r>
          </a:p>
        </p:txBody>
      </p:sp>
      <p:sp>
        <p:nvSpPr>
          <p:cNvPr id="116" name="Shape 116"/>
          <p:cNvSpPr txBox="1"/>
          <p:nvPr>
            <p:ph idx="1" type="body"/>
          </p:nvPr>
        </p:nvSpPr>
        <p:spPr>
          <a:xfrm>
            <a:off x="383854" y="1948656"/>
            <a:ext cx="7461600" cy="3851700"/>
          </a:xfrm>
          <a:prstGeom prst="rect">
            <a:avLst/>
          </a:prstGeom>
        </p:spPr>
        <p:txBody>
          <a:bodyPr anchorCtr="0" anchor="t" bIns="91425" lIns="91425" rIns="91425" tIns="91425">
            <a:noAutofit/>
          </a:bodyPr>
          <a:lstStyle/>
          <a:p>
            <a:pPr indent="-228600" lvl="0" marL="457200" rtl="0">
              <a:spcBef>
                <a:spcPts val="0"/>
              </a:spcBef>
            </a:pPr>
            <a:r>
              <a:rPr lang="en-US"/>
              <a:t>xt is the position of the robot at the current time</a:t>
            </a:r>
          </a:p>
          <a:p>
            <a:pPr indent="-228600" lvl="0" marL="457200" rtl="0">
              <a:spcBef>
                <a:spcPts val="0"/>
              </a:spcBef>
            </a:pPr>
            <a:r>
              <a:rPr lang="en-US"/>
              <a:t>x0 is the position of the robot at the previous step</a:t>
            </a:r>
          </a:p>
          <a:p>
            <a:pPr indent="-228600" lvl="0" marL="457200" rtl="0">
              <a:spcBef>
                <a:spcPts val="0"/>
              </a:spcBef>
            </a:pPr>
            <a:r>
              <a:rPr lang="en-US"/>
              <a:t>v is the velocity of the robot</a:t>
            </a:r>
          </a:p>
          <a:p>
            <a:pPr indent="-228600" lvl="0" marL="457200" rtl="0">
              <a:spcBef>
                <a:spcPts val="0"/>
              </a:spcBef>
            </a:pPr>
            <a:r>
              <a:rPr lang="en-US"/>
              <a:t>t is the duration between updates </a:t>
            </a:r>
          </a:p>
        </p:txBody>
      </p:sp>
      <p:sp>
        <p:nvSpPr>
          <p:cNvPr id="117" name="Shape 117"/>
          <p:cNvSpPr txBox="1"/>
          <p:nvPr>
            <p:ph idx="2" type="body"/>
          </p:nvPr>
        </p:nvSpPr>
        <p:spPr>
          <a:xfrm>
            <a:off x="373761" y="1229600"/>
            <a:ext cx="7482000" cy="525600"/>
          </a:xfrm>
          <a:prstGeom prst="rect">
            <a:avLst/>
          </a:prstGeom>
        </p:spPr>
        <p:txBody>
          <a:bodyPr anchorCtr="0" anchor="ctr" bIns="91425" lIns="91425" rIns="91425" tIns="91425">
            <a:noAutofit/>
          </a:bodyPr>
          <a:lstStyle/>
          <a:p>
            <a:pPr lvl="0" rtl="0">
              <a:spcBef>
                <a:spcPts val="0"/>
              </a:spcBef>
              <a:buNone/>
            </a:pPr>
            <a:r>
              <a:t/>
            </a:r>
            <a:endParaRPr/>
          </a:p>
        </p:txBody>
      </p:sp>
      <p:pic>
        <p:nvPicPr>
          <p:cNvPr id="118" name="Shape 118"/>
          <p:cNvPicPr preferRelativeResize="0"/>
          <p:nvPr/>
        </p:nvPicPr>
        <p:blipFill>
          <a:blip r:embed="rId3">
            <a:alphaModFix/>
          </a:blip>
          <a:stretch>
            <a:fillRect/>
          </a:stretch>
        </p:blipFill>
        <p:spPr>
          <a:xfrm>
            <a:off x="2890675" y="3684000"/>
            <a:ext cx="2447925" cy="38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73761" y="347471"/>
            <a:ext cx="7482000" cy="516300"/>
          </a:xfrm>
          <a:prstGeom prst="rect">
            <a:avLst/>
          </a:prstGeom>
        </p:spPr>
        <p:txBody>
          <a:bodyPr anchorCtr="0" anchor="t" bIns="91425" lIns="91425" rIns="91425" tIns="91425">
            <a:noAutofit/>
          </a:bodyPr>
          <a:lstStyle/>
          <a:p>
            <a:pPr lvl="0" rtl="0">
              <a:spcBef>
                <a:spcPts val="0"/>
              </a:spcBef>
              <a:buNone/>
            </a:pPr>
            <a:r>
              <a:rPr lang="en-US"/>
              <a:t>Probabilistic Dead Reckoning</a:t>
            </a:r>
          </a:p>
        </p:txBody>
      </p:sp>
      <p:sp>
        <p:nvSpPr>
          <p:cNvPr id="125" name="Shape 125"/>
          <p:cNvSpPr txBox="1"/>
          <p:nvPr>
            <p:ph idx="1" type="body"/>
          </p:nvPr>
        </p:nvSpPr>
        <p:spPr>
          <a:xfrm>
            <a:off x="383854" y="1948656"/>
            <a:ext cx="7461600" cy="3851700"/>
          </a:xfrm>
          <a:prstGeom prst="rect">
            <a:avLst/>
          </a:prstGeom>
        </p:spPr>
        <p:txBody>
          <a:bodyPr anchorCtr="0" anchor="t" bIns="91425" lIns="91425" rIns="91425" tIns="91425">
            <a:noAutofit/>
          </a:bodyPr>
          <a:lstStyle/>
          <a:p>
            <a:pPr indent="-228600" lvl="0" marL="457200" rtl="0">
              <a:spcBef>
                <a:spcPts val="0"/>
              </a:spcBef>
            </a:pPr>
            <a:r>
              <a:rPr lang="en-US"/>
              <a:t>Since the previous position and velocity are not known precisely, they are often expressed as random variables</a:t>
            </a:r>
          </a:p>
          <a:p>
            <a:pPr indent="-228600" lvl="0" marL="457200" rtl="0">
              <a:spcBef>
                <a:spcPts val="0"/>
              </a:spcBef>
            </a:pPr>
            <a:r>
              <a:rPr lang="en-US"/>
              <a:t>Probability can be used to define the uncertainty of these measurements.</a:t>
            </a:r>
          </a:p>
        </p:txBody>
      </p:sp>
      <p:sp>
        <p:nvSpPr>
          <p:cNvPr id="126" name="Shape 126"/>
          <p:cNvSpPr txBox="1"/>
          <p:nvPr>
            <p:ph idx="2" type="body"/>
          </p:nvPr>
        </p:nvSpPr>
        <p:spPr>
          <a:xfrm>
            <a:off x="373761" y="1229600"/>
            <a:ext cx="7482000" cy="525600"/>
          </a:xfrm>
          <a:prstGeom prst="rect">
            <a:avLst/>
          </a:prstGeom>
        </p:spPr>
        <p:txBody>
          <a:bodyPr anchorCtr="0" anchor="ctr" bIns="91425" lIns="91425" rIns="91425" tIns="91425">
            <a:noAutofit/>
          </a:bodyPr>
          <a:lstStyle/>
          <a:p>
            <a:pPr lvl="0" rtl="0">
              <a:spcBef>
                <a:spcPts val="0"/>
              </a:spcBef>
              <a:buNone/>
            </a:pPr>
            <a:r>
              <a:t/>
            </a:r>
            <a:endParaRPr/>
          </a:p>
        </p:txBody>
      </p:sp>
      <p:pic>
        <p:nvPicPr>
          <p:cNvPr id="127" name="Shape 127"/>
          <p:cNvPicPr preferRelativeResize="0"/>
          <p:nvPr/>
        </p:nvPicPr>
        <p:blipFill>
          <a:blip r:embed="rId3">
            <a:alphaModFix/>
          </a:blip>
          <a:stretch>
            <a:fillRect/>
          </a:stretch>
        </p:blipFill>
        <p:spPr>
          <a:xfrm>
            <a:off x="2704950" y="3669712"/>
            <a:ext cx="2819400" cy="409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73761" y="347471"/>
            <a:ext cx="7482000" cy="516300"/>
          </a:xfrm>
          <a:prstGeom prst="rect">
            <a:avLst/>
          </a:prstGeom>
        </p:spPr>
        <p:txBody>
          <a:bodyPr anchorCtr="0" anchor="t" bIns="91425" lIns="91425" rIns="91425" tIns="91425">
            <a:noAutofit/>
          </a:bodyPr>
          <a:lstStyle/>
          <a:p>
            <a:pPr lvl="0">
              <a:spcBef>
                <a:spcPts val="0"/>
              </a:spcBef>
              <a:buNone/>
            </a:pPr>
            <a:r>
              <a:rPr lang="en-US"/>
              <a:t>Cumulative Errors</a:t>
            </a:r>
          </a:p>
        </p:txBody>
      </p:sp>
      <p:sp>
        <p:nvSpPr>
          <p:cNvPr id="134" name="Shape 134"/>
          <p:cNvSpPr txBox="1"/>
          <p:nvPr>
            <p:ph idx="1" type="body"/>
          </p:nvPr>
        </p:nvSpPr>
        <p:spPr>
          <a:xfrm>
            <a:off x="383854" y="1948656"/>
            <a:ext cx="7461600" cy="3851700"/>
          </a:xfrm>
          <a:prstGeom prst="rect">
            <a:avLst/>
          </a:prstGeom>
        </p:spPr>
        <p:txBody>
          <a:bodyPr anchorCtr="0" anchor="t" bIns="91425" lIns="91425" rIns="91425" tIns="91425">
            <a:noAutofit/>
          </a:bodyPr>
          <a:lstStyle/>
          <a:p>
            <a:pPr indent="-228600" lvl="0" marL="457200" rtl="0">
              <a:spcBef>
                <a:spcPts val="0"/>
              </a:spcBef>
            </a:pPr>
            <a:r>
              <a:rPr lang="en-US"/>
              <a:t>Center of each circle is the prediction position at each time step</a:t>
            </a:r>
          </a:p>
          <a:p>
            <a:pPr indent="-228600" lvl="0" marL="457200" rtl="0">
              <a:spcBef>
                <a:spcPts val="0"/>
              </a:spcBef>
            </a:pPr>
            <a:r>
              <a:rPr lang="en-US"/>
              <a:t>Size of the circle depicts the uncertainty of the prediction</a:t>
            </a:r>
          </a:p>
          <a:p>
            <a:pPr indent="-228600" lvl="0" marL="457200">
              <a:spcBef>
                <a:spcPts val="0"/>
              </a:spcBef>
            </a:pPr>
            <a:r>
              <a:rPr lang="en-US"/>
              <a:t>As the robot continues to move, the uncertainty increases</a:t>
            </a:r>
          </a:p>
        </p:txBody>
      </p:sp>
      <p:sp>
        <p:nvSpPr>
          <p:cNvPr id="135" name="Shape 135"/>
          <p:cNvSpPr txBox="1"/>
          <p:nvPr>
            <p:ph idx="2" type="body"/>
          </p:nvPr>
        </p:nvSpPr>
        <p:spPr>
          <a:xfrm>
            <a:off x="373761" y="1229600"/>
            <a:ext cx="7482000" cy="525600"/>
          </a:xfrm>
          <a:prstGeom prst="rect">
            <a:avLst/>
          </a:prstGeom>
        </p:spPr>
        <p:txBody>
          <a:bodyPr anchorCtr="0" anchor="ctr" bIns="91425" lIns="91425" rIns="91425" tIns="91425">
            <a:noAutofit/>
          </a:bodyPr>
          <a:lstStyle/>
          <a:p>
            <a:pPr lvl="0">
              <a:spcBef>
                <a:spcPts val="0"/>
              </a:spcBef>
              <a:buNone/>
            </a:pPr>
            <a:r>
              <a:t/>
            </a:r>
            <a:endParaRPr/>
          </a:p>
        </p:txBody>
      </p:sp>
      <p:sp>
        <p:nvSpPr>
          <p:cNvPr id="136" name="Shape 136"/>
          <p:cNvSpPr/>
          <p:nvPr/>
        </p:nvSpPr>
        <p:spPr>
          <a:xfrm>
            <a:off x="933350" y="3522675"/>
            <a:ext cx="285900" cy="2709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7" name="Shape 137"/>
          <p:cNvSpPr/>
          <p:nvPr/>
        </p:nvSpPr>
        <p:spPr>
          <a:xfrm>
            <a:off x="1808350" y="3991225"/>
            <a:ext cx="720900" cy="7359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8" name="Shape 138"/>
          <p:cNvSpPr/>
          <p:nvPr/>
        </p:nvSpPr>
        <p:spPr>
          <a:xfrm rot="7783254">
            <a:off x="1339806" y="3793593"/>
            <a:ext cx="285893" cy="361525"/>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9" name="Shape 139"/>
          <p:cNvSpPr/>
          <p:nvPr/>
        </p:nvSpPr>
        <p:spPr>
          <a:xfrm rot="6134507">
            <a:off x="2771776" y="4442685"/>
            <a:ext cx="285798" cy="361585"/>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0" name="Shape 140"/>
          <p:cNvSpPr/>
          <p:nvPr/>
        </p:nvSpPr>
        <p:spPr>
          <a:xfrm>
            <a:off x="3300100" y="4199800"/>
            <a:ext cx="1403400" cy="1432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rot="4140860">
            <a:off x="4851140" y="4348221"/>
            <a:ext cx="285646" cy="361527"/>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 name="Shape 142"/>
          <p:cNvSpPr/>
          <p:nvPr/>
        </p:nvSpPr>
        <p:spPr>
          <a:xfrm>
            <a:off x="5213875" y="3258050"/>
            <a:ext cx="1685700" cy="1720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Title &amp; Bullet ">
  <a:themeElements>
    <a:clrScheme name="NVIDIA + Cal Poly">
      <a:dk1>
        <a:srgbClr val="6F6F6F"/>
      </a:dk1>
      <a:lt1>
        <a:srgbClr val="FFFFFF"/>
      </a:lt1>
      <a:dk2>
        <a:srgbClr val="000000"/>
      </a:dk2>
      <a:lt2>
        <a:srgbClr val="333333"/>
      </a:lt2>
      <a:accent1>
        <a:srgbClr val="76B900"/>
      </a:accent1>
      <a:accent2>
        <a:srgbClr val="08552B"/>
      </a:accent2>
      <a:accent3>
        <a:srgbClr val="007A43"/>
      </a:accent3>
      <a:accent4>
        <a:srgbClr val="006A9A"/>
      </a:accent4>
      <a:accent5>
        <a:srgbClr val="FA6300"/>
      </a:accent5>
      <a:accent6>
        <a:srgbClr val="006A9A"/>
      </a:accent6>
      <a:hlink>
        <a:srgbClr val="76B900"/>
      </a:hlink>
      <a:folHlink>
        <a:srgbClr val="0048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