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172200" cx="8229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PID controllers are an excellent first choice for many control systems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PID controllers are applied when the system is linear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You must tune the PID controller to converge by providing inputs to the system that minimize the error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equation at the bottom describes how the system input is related to the error - e(t)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proportional error is the most intuitive aspect of PID control;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When a system has an error, the inputs should be changed to reduce that error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integral of the error ensures that the PID controller does not drift far away from the reference as errors accumulate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Even if the there is no current error, the integral component can cause the controller to update the system to mitigate the previous errors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derivative term can be used as a sort of predictive value.  When the derivative is large, then the error is changing rapidly, so it may be best to slow the input to prevent large oscillations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good derivative parameter will help smooth the system and ensure faster convergence.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Automated parameter estimation techniques use heuristics and searching algorithms to find the best values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When tuning your own PID controllers it can be beneficial to follow the rules of methods like Ziegler-Nichols which have been shown to make the parameter search quicker and more deterministic.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PID is not necessarily optimal.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Many control systems can take advantage of the specifics of the system and thus they can be tuned more precisely than the the paramters of PID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Relationship Id="rId7" Type="http://schemas.openxmlformats.org/officeDocument/2006/relationships/hyperlink" Target="http://creativecommons.org/licenses/by-nc/4.0/legalcode" TargetMode="External"/><Relationship Id="rId8" Type="http://schemas.openxmlformats.org/officeDocument/2006/relationships/image" Target="../media/image0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- Images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22" name="Shape 22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23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" name="Shape 24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2046025" y="4798350"/>
            <a:ext cx="583610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4253344" y="487347"/>
            <a:ext cx="3976256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Robotics Teaching Kit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308764" y="927174"/>
            <a:ext cx="3866516" cy="278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With ‘Jet’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 branding graphic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83854" y="1948657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49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73761" y="1225566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5917405"/>
            <a:ext cx="8229600" cy="258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479339" y="6051571"/>
            <a:ext cx="240770" cy="76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500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83854" y="1335024"/>
            <a:ext cx="7461504" cy="4429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 and sub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73761" y="1261662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 - Images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53" name="Shape 53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54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5" name="Shape 55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62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4599162" y="487347"/>
            <a:ext cx="3630439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JetBot Teaching Kit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653482" y="927174"/>
            <a:ext cx="352179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lang="en-US" sz="1800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Robotics with Jetson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eative Commons License" id="63" name="Shape 6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08552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76B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17098" l="0" r="97921" t="-6317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17094" l="52877" r="0" t="1978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478720" y="6040910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-8055" y="5991792"/>
            <a:ext cx="8247887" cy="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41395" l="0" r="0" t="0"/>
          <a:stretch/>
        </p:blipFill>
        <p:spPr>
          <a:xfrm>
            <a:off x="7348157" y="6041971"/>
            <a:ext cx="480543" cy="850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reativecommons.org/licenses/by-nc/4.0/legalcode" TargetMode="External"/><Relationship Id="rId4" Type="http://schemas.openxmlformats.org/officeDocument/2006/relationships/hyperlink" Target="http://creativecommons.org/licenses/by-nc/4.0/legalcode" TargetMode="External"/><Relationship Id="rId5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subTitle"/>
          </p:nvPr>
        </p:nvSpPr>
        <p:spPr>
          <a:xfrm>
            <a:off x="2046025" y="4798350"/>
            <a:ext cx="5836104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/>
              <a:t>PID Control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027735" y="4282825"/>
            <a:ext cx="5845247" cy="515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/>
              <a:t>7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/>
              <a:t>2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/>
              <a:t>Control Systems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PID Control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PID: Proportional-Integral-Derivative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Used to quickly minimize the error in a control system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Relatively simple, yet powerful tool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Updates the system based on the current error, derivative of the error, and integral of the error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32" y="4462532"/>
            <a:ext cx="5111525" cy="7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Proportional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Proportional component is based on the current error only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Example: for thermostats when temperature is below reference, then the error is negative so heat should be applied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32" y="4462532"/>
            <a:ext cx="511152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2395475" y="4453950"/>
            <a:ext cx="917700" cy="81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Integral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Integral component is based on the total cumulative error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Example: for steering systems the heading will need to account for the entire time that the heading was incorrect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32" y="4462532"/>
            <a:ext cx="511152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3554575" y="4462525"/>
            <a:ext cx="1661400" cy="81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Derivative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Derivative component is based on the change of the error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Example: for fluid systems, the derivative term accounts for how quickly the error (flow rate) changes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32" y="4462532"/>
            <a:ext cx="5111525" cy="7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5467100" y="4422000"/>
            <a:ext cx="1149300" cy="81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Setting Parameters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3850" y="1948650"/>
            <a:ext cx="74616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Some control systems employ automatic methods for finding the correct parameters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Other manual techniques like Ziegler-Nichols have been used with good success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Tuning a PID controller takes some patience, but the result is a highly efficient control system.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Limitations of PID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3850" y="1948650"/>
            <a:ext cx="74616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PID should only be used on linear systems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PID is reactive and it does not utilize domain-specific knowledge about the process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Since PID parameters are constant, it cannot adapt to fundamental shifts in the response behavior.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California Polytechnic State University under the </a:t>
            </a:r>
            <a:r>
              <a:rPr b="0"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descr="Creative Commons License" id="128" name="Shape 12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