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44" y="20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9DCB5A-9ED5-4C06-BA6A-945BF741CE45}" type="doc">
      <dgm:prSet loTypeId="urn:microsoft.com/office/officeart/2005/8/layout/cycle2" loCatId="cycle" qsTypeId="urn:microsoft.com/office/officeart/2005/8/quickstyle/3d3" qsCatId="3D" csTypeId="urn:microsoft.com/office/officeart/2005/8/colors/accent1_2" csCatId="accent1"/>
      <dgm:spPr/>
      <dgm:t>
        <a:bodyPr/>
        <a:lstStyle/>
        <a:p>
          <a:endParaRPr lang="fr-FR"/>
        </a:p>
      </dgm:t>
    </dgm:pt>
    <dgm:pt modelId="{04881EBE-E6D3-4A5F-A4DE-2DB38FC517D5}">
      <dgm:prSet/>
      <dgm:spPr/>
      <dgm:t>
        <a:bodyPr/>
        <a:lstStyle/>
        <a:p>
          <a:pPr rtl="0"/>
          <a:r>
            <a:rPr lang="en-US" baseline="0" dirty="0" smtClean="0"/>
            <a:t>Learn everywhere at anytime</a:t>
          </a:r>
          <a:endParaRPr lang="en-US" dirty="0"/>
        </a:p>
      </dgm:t>
    </dgm:pt>
    <dgm:pt modelId="{1B95FFEA-7988-4727-965A-96D43EC97F6A}" type="parTrans" cxnId="{DD11D7FC-F729-47AE-8F8B-E9D1FA1138E7}">
      <dgm:prSet/>
      <dgm:spPr/>
      <dgm:t>
        <a:bodyPr/>
        <a:lstStyle/>
        <a:p>
          <a:endParaRPr lang="fr-FR"/>
        </a:p>
      </dgm:t>
    </dgm:pt>
    <dgm:pt modelId="{28A73040-C08E-4622-B23A-798D15E3F68E}" type="sibTrans" cxnId="{DD11D7FC-F729-47AE-8F8B-E9D1FA1138E7}">
      <dgm:prSet/>
      <dgm:spPr/>
      <dgm:t>
        <a:bodyPr/>
        <a:lstStyle/>
        <a:p>
          <a:endParaRPr lang="fr-FR"/>
        </a:p>
      </dgm:t>
    </dgm:pt>
    <dgm:pt modelId="{9CFCB3DA-4137-4B3E-A311-EF315B15F519}" type="pres">
      <dgm:prSet presAssocID="{CF9DCB5A-9ED5-4C06-BA6A-945BF741CE45}" presName="cycle" presStyleCnt="0">
        <dgm:presLayoutVars>
          <dgm:dir/>
          <dgm:resizeHandles val="exact"/>
        </dgm:presLayoutVars>
      </dgm:prSet>
      <dgm:spPr/>
    </dgm:pt>
    <dgm:pt modelId="{2EDAC5F4-3BDC-40EF-BBDF-7560A37C44A3}" type="pres">
      <dgm:prSet presAssocID="{04881EBE-E6D3-4A5F-A4DE-2DB38FC517D5}" presName="node" presStyleLbl="node1" presStyleIdx="0" presStyleCnt="1">
        <dgm:presLayoutVars>
          <dgm:bulletEnabled val="1"/>
        </dgm:presLayoutVars>
      </dgm:prSet>
      <dgm:spPr/>
    </dgm:pt>
  </dgm:ptLst>
  <dgm:cxnLst>
    <dgm:cxn modelId="{DD11D7FC-F729-47AE-8F8B-E9D1FA1138E7}" srcId="{CF9DCB5A-9ED5-4C06-BA6A-945BF741CE45}" destId="{04881EBE-E6D3-4A5F-A4DE-2DB38FC517D5}" srcOrd="0" destOrd="0" parTransId="{1B95FFEA-7988-4727-965A-96D43EC97F6A}" sibTransId="{28A73040-C08E-4622-B23A-798D15E3F68E}"/>
    <dgm:cxn modelId="{C6F93116-2A82-4764-A530-627C8E54E368}" type="presOf" srcId="{04881EBE-E6D3-4A5F-A4DE-2DB38FC517D5}" destId="{2EDAC5F4-3BDC-40EF-BBDF-7560A37C44A3}" srcOrd="0" destOrd="0" presId="urn:microsoft.com/office/officeart/2005/8/layout/cycle2"/>
    <dgm:cxn modelId="{6B9E927C-7B1E-4D9F-8AF8-73C0179DCAB4}" type="presOf" srcId="{CF9DCB5A-9ED5-4C06-BA6A-945BF741CE45}" destId="{9CFCB3DA-4137-4B3E-A311-EF315B15F519}" srcOrd="0" destOrd="0" presId="urn:microsoft.com/office/officeart/2005/8/layout/cycle2"/>
    <dgm:cxn modelId="{8D9A0C3B-A609-4309-92AA-35E8D341EDEC}" type="presParOf" srcId="{9CFCB3DA-4137-4B3E-A311-EF315B15F519}" destId="{2EDAC5F4-3BDC-40EF-BBDF-7560A37C44A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DAC5F4-3BDC-40EF-BBDF-7560A37C44A3}">
      <dsp:nvSpPr>
        <dsp:cNvPr id="0" name=""/>
        <dsp:cNvSpPr/>
      </dsp:nvSpPr>
      <dsp:spPr>
        <a:xfrm>
          <a:off x="0" y="826850"/>
          <a:ext cx="2947482" cy="29474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baseline="0" dirty="0" smtClean="0"/>
            <a:t>Learn everywhere at anytime</a:t>
          </a:r>
          <a:endParaRPr lang="en-US" sz="2800" kern="1200" dirty="0"/>
        </a:p>
      </dsp:txBody>
      <dsp:txXfrm>
        <a:off x="431649" y="1258499"/>
        <a:ext cx="2084184" cy="20841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AF8D-AA9D-44C1-A012-9535B06033AE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9973-2A51-4DCB-A7E3-3E1B17F4E9B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54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AF8D-AA9D-44C1-A012-9535B06033AE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9973-2A51-4DCB-A7E3-3E1B17F4E9B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1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AF8D-AA9D-44C1-A012-9535B06033AE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9973-2A51-4DCB-A7E3-3E1B17F4E9B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47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AF8D-AA9D-44C1-A012-9535B06033AE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9973-2A51-4DCB-A7E3-3E1B17F4E9B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07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AF8D-AA9D-44C1-A012-9535B06033AE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9973-2A51-4DCB-A7E3-3E1B17F4E9B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52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AF8D-AA9D-44C1-A012-9535B06033AE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9973-2A51-4DCB-A7E3-3E1B17F4E9B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32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AF8D-AA9D-44C1-A012-9535B06033AE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9973-2A51-4DCB-A7E3-3E1B17F4E9B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54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AF8D-AA9D-44C1-A012-9535B06033AE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9973-2A51-4DCB-A7E3-3E1B17F4E9B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45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AF8D-AA9D-44C1-A012-9535B06033AE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9973-2A51-4DCB-A7E3-3E1B17F4E9B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87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AF8D-AA9D-44C1-A012-9535B06033AE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9973-2A51-4DCB-A7E3-3E1B17F4E9B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9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9AF8D-AA9D-44C1-A012-9535B06033AE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99973-2A51-4DCB-A7E3-3E1B17F4E9B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4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E09AF8D-AA9D-44C1-A012-9535B06033AE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2AA99973-2A51-4DCB-A7E3-3E1B17F4E9B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250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00015" y="1556083"/>
            <a:ext cx="7315200" cy="2839453"/>
          </a:xfrm>
        </p:spPr>
        <p:txBody>
          <a:bodyPr/>
          <a:lstStyle/>
          <a:p>
            <a:r>
              <a:rPr lang="en-US" dirty="0" smtClean="0"/>
              <a:t>237 Driving School 	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Everywhere you 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33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964177589"/>
              </p:ext>
            </p:extLst>
          </p:nvPr>
        </p:nvGraphicFramePr>
        <p:xfrm>
          <a:off x="0" y="1123836"/>
          <a:ext cx="2947482" cy="4601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5" name="Groupe 24"/>
          <p:cNvGrpSpPr/>
          <p:nvPr/>
        </p:nvGrpSpPr>
        <p:grpSpPr>
          <a:xfrm>
            <a:off x="3433011" y="363254"/>
            <a:ext cx="7751457" cy="2849184"/>
            <a:chOff x="3433011" y="363254"/>
            <a:chExt cx="7751457" cy="2849184"/>
          </a:xfrm>
        </p:grpSpPr>
        <p:sp>
          <p:nvSpPr>
            <p:cNvPr id="17" name="Forme libre 16"/>
            <p:cNvSpPr/>
            <p:nvPr/>
          </p:nvSpPr>
          <p:spPr>
            <a:xfrm>
              <a:off x="3433011" y="363254"/>
              <a:ext cx="7751457" cy="2849184"/>
            </a:xfrm>
            <a:custGeom>
              <a:avLst/>
              <a:gdLst>
                <a:gd name="connsiteX0" fmla="*/ 0 w 7751457"/>
                <a:gd name="connsiteY0" fmla="*/ 284918 h 2849184"/>
                <a:gd name="connsiteX1" fmla="*/ 284918 w 7751457"/>
                <a:gd name="connsiteY1" fmla="*/ 0 h 2849184"/>
                <a:gd name="connsiteX2" fmla="*/ 7466539 w 7751457"/>
                <a:gd name="connsiteY2" fmla="*/ 0 h 2849184"/>
                <a:gd name="connsiteX3" fmla="*/ 7751457 w 7751457"/>
                <a:gd name="connsiteY3" fmla="*/ 284918 h 2849184"/>
                <a:gd name="connsiteX4" fmla="*/ 7751457 w 7751457"/>
                <a:gd name="connsiteY4" fmla="*/ 2564266 h 2849184"/>
                <a:gd name="connsiteX5" fmla="*/ 7466539 w 7751457"/>
                <a:gd name="connsiteY5" fmla="*/ 2849184 h 2849184"/>
                <a:gd name="connsiteX6" fmla="*/ 284918 w 7751457"/>
                <a:gd name="connsiteY6" fmla="*/ 2849184 h 2849184"/>
                <a:gd name="connsiteX7" fmla="*/ 0 w 7751457"/>
                <a:gd name="connsiteY7" fmla="*/ 2564266 h 2849184"/>
                <a:gd name="connsiteX8" fmla="*/ 0 w 7751457"/>
                <a:gd name="connsiteY8" fmla="*/ 284918 h 2849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51457" h="2849184">
                  <a:moveTo>
                    <a:pt x="0" y="284918"/>
                  </a:moveTo>
                  <a:cubicBezTo>
                    <a:pt x="0" y="127562"/>
                    <a:pt x="127562" y="0"/>
                    <a:pt x="284918" y="0"/>
                  </a:cubicBezTo>
                  <a:lnTo>
                    <a:pt x="7466539" y="0"/>
                  </a:lnTo>
                  <a:cubicBezTo>
                    <a:pt x="7623895" y="0"/>
                    <a:pt x="7751457" y="127562"/>
                    <a:pt x="7751457" y="284918"/>
                  </a:cubicBezTo>
                  <a:lnTo>
                    <a:pt x="7751457" y="2564266"/>
                  </a:lnTo>
                  <a:cubicBezTo>
                    <a:pt x="7751457" y="2721622"/>
                    <a:pt x="7623895" y="2849184"/>
                    <a:pt x="7466539" y="2849184"/>
                  </a:cubicBezTo>
                  <a:lnTo>
                    <a:pt x="284918" y="2849184"/>
                  </a:lnTo>
                  <a:cubicBezTo>
                    <a:pt x="127562" y="2849184"/>
                    <a:pt x="0" y="2721622"/>
                    <a:pt x="0" y="2564266"/>
                  </a:cubicBezTo>
                  <a:lnTo>
                    <a:pt x="0" y="284918"/>
                  </a:lnTo>
                  <a:close/>
                </a:path>
              </a:pathLst>
            </a:custGeom>
            <a:scene3d>
              <a:camera prst="perspectiveRelaxedModerately" zoom="92000"/>
              <a:lightRig rig="balanced" dir="t">
                <a:rot lat="0" lon="0" rev="12700000"/>
              </a:lightRig>
            </a:scene3d>
            <a:sp3d prstMaterial="plastic">
              <a:bevelT w="50800" h="50800"/>
              <a:bevelB w="50800" h="508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26649" tIns="91440" rIns="91441" bIns="91440" numCol="1" spcCol="1270" anchor="ctr" anchorCtr="0">
              <a:noAutofit/>
            </a:bodyPr>
            <a:lstStyle/>
            <a:p>
              <a:pPr lvl="0" algn="just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More often, people who need to learn driving in Cameroon are those who work in companies. So it is not easy for them to keep time of moving  themselves  into a driving school and comeback to their occupation. It might be better to stay at the company and receive driving lessons.</a:t>
              </a:r>
              <a:endParaRPr lang="en-US" sz="2400" kern="1200" dirty="0"/>
            </a:p>
          </p:txBody>
        </p:sp>
        <p:sp>
          <p:nvSpPr>
            <p:cNvPr id="18" name="Rectangle à coins arrondis 17"/>
            <p:cNvSpPr/>
            <p:nvPr/>
          </p:nvSpPr>
          <p:spPr>
            <a:xfrm rot="583320">
              <a:off x="3836620" y="610594"/>
              <a:ext cx="1550291" cy="2279347"/>
            </a:xfrm>
            <a:prstGeom prst="roundRect">
              <a:avLst>
                <a:gd name="adj" fmla="val 38781"/>
              </a:avLst>
            </a:prstGeom>
            <a:scene3d>
              <a:camera prst="perspectiveRelaxedModerately" zoom="92000"/>
              <a:lightRig rig="balanced" dir="t">
                <a:rot lat="0" lon="0" rev="12700000"/>
              </a:lightRig>
            </a:scene3d>
            <a:sp3d z="50080" prstMaterial="plastic">
              <a:bevelT w="50800" h="50800"/>
              <a:bevelB w="50800" h="508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23" name="Groupe 22"/>
          <p:cNvGrpSpPr/>
          <p:nvPr/>
        </p:nvGrpSpPr>
        <p:grpSpPr>
          <a:xfrm>
            <a:off x="3420485" y="3106455"/>
            <a:ext cx="7751457" cy="3139877"/>
            <a:chOff x="3433011" y="3134102"/>
            <a:chExt cx="7751457" cy="2849184"/>
          </a:xfrm>
        </p:grpSpPr>
        <p:sp>
          <p:nvSpPr>
            <p:cNvPr id="19" name="Forme libre 18"/>
            <p:cNvSpPr/>
            <p:nvPr/>
          </p:nvSpPr>
          <p:spPr>
            <a:xfrm>
              <a:off x="3433011" y="3134102"/>
              <a:ext cx="7751457" cy="2849184"/>
            </a:xfrm>
            <a:custGeom>
              <a:avLst/>
              <a:gdLst>
                <a:gd name="connsiteX0" fmla="*/ 0 w 7751457"/>
                <a:gd name="connsiteY0" fmla="*/ 284918 h 2849184"/>
                <a:gd name="connsiteX1" fmla="*/ 284918 w 7751457"/>
                <a:gd name="connsiteY1" fmla="*/ 0 h 2849184"/>
                <a:gd name="connsiteX2" fmla="*/ 7466539 w 7751457"/>
                <a:gd name="connsiteY2" fmla="*/ 0 h 2849184"/>
                <a:gd name="connsiteX3" fmla="*/ 7751457 w 7751457"/>
                <a:gd name="connsiteY3" fmla="*/ 284918 h 2849184"/>
                <a:gd name="connsiteX4" fmla="*/ 7751457 w 7751457"/>
                <a:gd name="connsiteY4" fmla="*/ 2564266 h 2849184"/>
                <a:gd name="connsiteX5" fmla="*/ 7466539 w 7751457"/>
                <a:gd name="connsiteY5" fmla="*/ 2849184 h 2849184"/>
                <a:gd name="connsiteX6" fmla="*/ 284918 w 7751457"/>
                <a:gd name="connsiteY6" fmla="*/ 2849184 h 2849184"/>
                <a:gd name="connsiteX7" fmla="*/ 0 w 7751457"/>
                <a:gd name="connsiteY7" fmla="*/ 2564266 h 2849184"/>
                <a:gd name="connsiteX8" fmla="*/ 0 w 7751457"/>
                <a:gd name="connsiteY8" fmla="*/ 284918 h 2849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51457" h="2849184">
                  <a:moveTo>
                    <a:pt x="0" y="284918"/>
                  </a:moveTo>
                  <a:cubicBezTo>
                    <a:pt x="0" y="127562"/>
                    <a:pt x="127562" y="0"/>
                    <a:pt x="284918" y="0"/>
                  </a:cubicBezTo>
                  <a:lnTo>
                    <a:pt x="7466539" y="0"/>
                  </a:lnTo>
                  <a:cubicBezTo>
                    <a:pt x="7623895" y="0"/>
                    <a:pt x="7751457" y="127562"/>
                    <a:pt x="7751457" y="284918"/>
                  </a:cubicBezTo>
                  <a:lnTo>
                    <a:pt x="7751457" y="2564266"/>
                  </a:lnTo>
                  <a:cubicBezTo>
                    <a:pt x="7751457" y="2721622"/>
                    <a:pt x="7623895" y="2849184"/>
                    <a:pt x="7466539" y="2849184"/>
                  </a:cubicBezTo>
                  <a:lnTo>
                    <a:pt x="284918" y="2849184"/>
                  </a:lnTo>
                  <a:cubicBezTo>
                    <a:pt x="127562" y="2849184"/>
                    <a:pt x="0" y="2721622"/>
                    <a:pt x="0" y="2564266"/>
                  </a:cubicBezTo>
                  <a:lnTo>
                    <a:pt x="0" y="284918"/>
                  </a:lnTo>
                  <a:close/>
                </a:path>
              </a:pathLst>
            </a:custGeom>
            <a:scene3d>
              <a:camera prst="perspectiveRelaxedModerately" zoom="92000"/>
              <a:lightRig rig="balanced" dir="t">
                <a:rot lat="0" lon="0" rev="12700000"/>
              </a:lightRig>
            </a:scene3d>
            <a:sp3d prstMaterial="plastic">
              <a:bevelT w="50800" h="50800"/>
              <a:bevelB w="50800" h="508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926649" tIns="91440" rIns="91441" bIns="91440" numCol="1" spcCol="1270" anchor="ctr" anchorCtr="0">
              <a:noAutofit/>
            </a:bodyPr>
            <a:lstStyle/>
            <a:p>
              <a:pPr lvl="0" algn="just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/>
                <a:t>Somme time, when people are traveling, or even far in the evenings or weekend, people are free and therefore, could receive driving lessons. but at these </a:t>
              </a:r>
              <a:r>
                <a:rPr lang="en-US" sz="2400" kern="1200" smtClean="0"/>
                <a:t>particular </a:t>
              </a:r>
              <a:r>
                <a:rPr lang="en-US" sz="2400" kern="1200" smtClean="0"/>
                <a:t>times, </a:t>
              </a:r>
              <a:r>
                <a:rPr lang="en-US" sz="2400" kern="1200" dirty="0" smtClean="0"/>
                <a:t>driving schools are not available.  They need to receive driving lessons whenever they’re available.</a:t>
              </a:r>
              <a:endParaRPr lang="en-US" sz="2400" kern="1200" dirty="0"/>
            </a:p>
          </p:txBody>
        </p:sp>
        <p:sp>
          <p:nvSpPr>
            <p:cNvPr id="22" name="Rectangle à coins arrondis 21"/>
            <p:cNvSpPr/>
            <p:nvPr/>
          </p:nvSpPr>
          <p:spPr>
            <a:xfrm rot="583320">
              <a:off x="3824095" y="3419021"/>
              <a:ext cx="1550291" cy="2279347"/>
            </a:xfrm>
            <a:prstGeom prst="roundRect">
              <a:avLst>
                <a:gd name="adj" fmla="val 38781"/>
              </a:avLst>
            </a:prstGeom>
            <a:scene3d>
              <a:camera prst="perspectiveRelaxedModerately" zoom="92000"/>
              <a:lightRig rig="balanced" dir="t">
                <a:rot lat="0" lon="0" rev="12700000"/>
              </a:lightRig>
            </a:scene3d>
            <a:sp3d z="50080" prstMaterial="plastic">
              <a:bevelT w="50800" h="50800"/>
              <a:bevelB w="50800" h="508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5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289379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9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29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" dur="2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theme/theme1.xml><?xml version="1.0" encoding="utf-8"?>
<a:theme xmlns:a="http://schemas.openxmlformats.org/drawingml/2006/main" name="Cadre">
  <a:themeElements>
    <a:clrScheme name="Personnalisé 1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17406D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ad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Cadre</Template>
  <TotalTime>125</TotalTime>
  <Words>115</Words>
  <Application>Microsoft Office PowerPoint</Application>
  <PresentationFormat>Grand écran</PresentationFormat>
  <Paragraphs>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Rockwell</vt:lpstr>
      <vt:lpstr>Tw Cen MT</vt:lpstr>
      <vt:lpstr>Wingdings 2</vt:lpstr>
      <vt:lpstr>Cadre</vt:lpstr>
      <vt:lpstr>237 Driving School 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abn</dc:creator>
  <cp:lastModifiedBy>abn</cp:lastModifiedBy>
  <cp:revision>32</cp:revision>
  <dcterms:created xsi:type="dcterms:W3CDTF">2020-01-28T10:04:19Z</dcterms:created>
  <dcterms:modified xsi:type="dcterms:W3CDTF">2020-02-15T09:38:02Z</dcterms:modified>
</cp:coreProperties>
</file>