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64" r:id="rId5"/>
    <p:sldId id="263" r:id="rId6"/>
    <p:sldId id="265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oduction" id="{0D9CA965-0C1B-447C-B7D1-385E89A90F6B}">
          <p14:sldIdLst>
            <p14:sldId id="256"/>
          </p14:sldIdLst>
        </p14:section>
        <p14:section name="Goals" id="{61F47D63-4514-47C9-87F0-CB31BD9684BC}">
          <p14:sldIdLst>
            <p14:sldId id="257"/>
          </p14:sldIdLst>
        </p14:section>
        <p14:section name="requirements" id="{88F692F9-FD87-4D6D-92C9-71BF54F71078}">
          <p14:sldIdLst>
            <p14:sldId id="261"/>
            <p14:sldId id="264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15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03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85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21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46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95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816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0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413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005C668-B86A-47FA-90FE-9B71642C28DB}" type="datetimeFigureOut">
              <a:rPr lang="fr-FR" smtClean="0"/>
              <a:t>25/01/2020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323C3B1-7169-49EC-96FC-F432D8E96A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13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Moniteur 237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An online </a:t>
            </a:r>
            <a:r>
              <a:rPr lang="en-US" dirty="0" smtClean="0">
                <a:solidFill>
                  <a:srgbClr val="FF0000"/>
                </a:solidFill>
              </a:rPr>
              <a:t>driving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school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smtClean="0"/>
              <a:t>Goals</a:t>
            </a:r>
            <a:endParaRPr lang="en-US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Promote e-learning in driving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Allow people to take driving notes since their offices or wherever they are, saving the time of moving themselves to a driving school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Make practices lessons more flexible by allowing apprentices to continue practicing when they are on travel, when they move to another quarter or town.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People must learn </a:t>
            </a:r>
            <a:r>
              <a:rPr lang="en-US" sz="2800" dirty="0" smtClean="0">
                <a:solidFill>
                  <a:schemeClr val="accent1"/>
                </a:solidFill>
              </a:rPr>
              <a:t>on </a:t>
            </a:r>
            <a:r>
              <a:rPr lang="en-US" sz="2800" dirty="0" smtClean="0">
                <a:solidFill>
                  <a:schemeClr val="accent1"/>
                </a:solidFill>
              </a:rPr>
              <a:t>their </a:t>
            </a:r>
            <a:r>
              <a:rPr lang="en-US" sz="2800" dirty="0" smtClean="0">
                <a:solidFill>
                  <a:schemeClr val="accent1"/>
                </a:solidFill>
              </a:rPr>
              <a:t>handiness.</a:t>
            </a:r>
            <a:endParaRPr lang="en-US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0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7"/>
            <a:ext cx="3410466" cy="463441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</a:t>
            </a:r>
            <a:r>
              <a:rPr lang="en-US" sz="4000" b="1" dirty="0" smtClean="0">
                <a:solidFill>
                  <a:schemeClr val="bg1"/>
                </a:solidFill>
              </a:rPr>
              <a:t>equirements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1"/>
                </a:solidFill>
              </a:rPr>
              <a:t>Theoretical lessons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 smtClean="0">
                <a:solidFill>
                  <a:schemeClr val="accent1"/>
                </a:solidFill>
              </a:rPr>
              <a:t>Practical lessons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4400" dirty="0">
                <a:solidFill>
                  <a:schemeClr val="accent1"/>
                </a:solidFill>
              </a:rPr>
              <a:t>T</a:t>
            </a:r>
            <a:r>
              <a:rPr lang="en-US" sz="4400" dirty="0" smtClean="0">
                <a:solidFill>
                  <a:schemeClr val="accent1"/>
                </a:solidFill>
              </a:rPr>
              <a:t>echnology</a:t>
            </a:r>
          </a:p>
        </p:txBody>
      </p:sp>
    </p:spTree>
    <p:extLst>
      <p:ext uri="{BB962C8B-B14F-4D97-AF65-F5344CB8AC3E}">
        <p14:creationId xmlns:p14="http://schemas.microsoft.com/office/powerpoint/2010/main" val="4864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Ships with every modules of school driving lessons in video and text.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Give users the possibility to ask a question 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</a:rPr>
              <a:t>Concerning a course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chemeClr val="accent1"/>
                </a:solidFill>
              </a:rPr>
              <a:t>Or other modality</a:t>
            </a:r>
          </a:p>
          <a:p>
            <a:pPr lvl="2" algn="just"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Exercises and tests on each module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A minimum  numbe</a:t>
            </a:r>
            <a:r>
              <a:rPr lang="en-US" sz="2400" dirty="0" smtClean="0">
                <a:solidFill>
                  <a:schemeClr val="accent1"/>
                </a:solidFill>
              </a:rPr>
              <a:t>r of physical evaluation in a chosen center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heoretical driving lessons</a:t>
            </a:r>
          </a:p>
          <a:p>
            <a:pPr algn="ctr"/>
            <a:r>
              <a:rPr lang="en-US" sz="3200" b="1" dirty="0" smtClean="0"/>
              <a:t>1/2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758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A learner mus</a:t>
            </a:r>
            <a:r>
              <a:rPr lang="en-US" sz="2400" dirty="0" smtClean="0">
                <a:solidFill>
                  <a:schemeClr val="accent1"/>
                </a:solidFill>
              </a:rPr>
              <a:t>t have an account that keeps it tracks, including completed practicing and  theoretical lessons so that the  instructor knows what is it next lesson.</a:t>
            </a: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T</a:t>
            </a:r>
            <a:r>
              <a:rPr lang="en-US" sz="3200" b="1" dirty="0" smtClean="0"/>
              <a:t>heoretical driving lessons</a:t>
            </a:r>
          </a:p>
          <a:p>
            <a:pPr algn="ctr"/>
            <a:r>
              <a:rPr lang="en-US" sz="3200" b="1" dirty="0" smtClean="0"/>
              <a:t>2/2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896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1123838"/>
            <a:ext cx="3410466" cy="1495794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chemeClr val="accent1"/>
                </a:solidFill>
              </a:rPr>
              <a:t>Each Driving teacher mus</a:t>
            </a:r>
            <a:r>
              <a:rPr lang="en-US" sz="2400" dirty="0" smtClean="0">
                <a:solidFill>
                  <a:schemeClr val="accent1"/>
                </a:solidFill>
              </a:rPr>
              <a:t>t have an account that keeps its tracks and must be attached to at least one known school driving.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 smtClean="0">
              <a:solidFill>
                <a:schemeClr val="accent1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Practical driving lessons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06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chemeClr val="accent2"/>
            </a:solidFill>
          </a:ln>
        </p:spPr>
        <p:txBody>
          <a:bodyPr anchor="ctr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1"/>
                </a:solidFill>
              </a:rPr>
              <a:t>Availability   both for PC, and mobiles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1"/>
                </a:solidFill>
              </a:rPr>
              <a:t>Online </a:t>
            </a:r>
            <a:r>
              <a:rPr lang="en-US" sz="2800" dirty="0" smtClean="0">
                <a:solidFill>
                  <a:schemeClr val="accent1"/>
                </a:solidFill>
              </a:rPr>
              <a:t>and Offline </a:t>
            </a:r>
            <a:r>
              <a:rPr lang="en-US" sz="2800" dirty="0" smtClean="0">
                <a:solidFill>
                  <a:schemeClr val="accent1"/>
                </a:solidFill>
              </a:rPr>
              <a:t>availability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Clients - Server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Server: web API-</a:t>
            </a:r>
            <a:r>
              <a:rPr lang="fr-FR" sz="2600" dirty="0" err="1">
                <a:solidFill>
                  <a:schemeClr val="accent1"/>
                </a:solidFill>
              </a:rPr>
              <a:t>rest</a:t>
            </a:r>
            <a:r>
              <a:rPr lang="fr-FR" sz="2600" dirty="0">
                <a:solidFill>
                  <a:schemeClr val="accent1"/>
                </a:solidFill>
              </a:rPr>
              <a:t> service in python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600" dirty="0">
                <a:solidFill>
                  <a:schemeClr val="accent1"/>
                </a:solidFill>
              </a:rPr>
              <a:t>Clients: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Mobile: react Native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fr-FR" sz="2000" dirty="0">
                <a:solidFill>
                  <a:schemeClr val="accent1"/>
                </a:solidFill>
              </a:rPr>
              <a:t>Web: React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1"/>
              </a:solidFill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sz="2800" dirty="0" smtClean="0">
              <a:solidFill>
                <a:schemeClr val="accent1"/>
              </a:solidFill>
            </a:endParaRP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1" y="1123838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0000"/>
                </a:solidFill>
              </a:rPr>
              <a:t>R</a:t>
            </a:r>
            <a:r>
              <a:rPr lang="en-US" sz="4000" b="1" dirty="0" smtClean="0">
                <a:solidFill>
                  <a:srgbClr val="FF0000"/>
                </a:solidFill>
              </a:rPr>
              <a:t>equirements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45309" y="2833190"/>
            <a:ext cx="3410466" cy="1495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/>
              <a:t>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98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dr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TM03457475[[fn=Cadre]]</Template>
  <TotalTime>161</TotalTime>
  <Words>215</Words>
  <Application>Microsoft Office PowerPoint</Application>
  <PresentationFormat>Grand écran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Wingdings</vt:lpstr>
      <vt:lpstr>Wingdings 2</vt:lpstr>
      <vt:lpstr>Cadre</vt:lpstr>
      <vt:lpstr>Le Moniteur 237</vt:lpstr>
      <vt:lpstr>Goals</vt:lpstr>
      <vt:lpstr>Requirements</vt:lpstr>
      <vt:lpstr>Requirements</vt:lpstr>
      <vt:lpstr>Requirements</vt:lpstr>
      <vt:lpstr>Requirements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Moniteur 237</dc:title>
  <dc:creator>abn</dc:creator>
  <cp:lastModifiedBy>abn</cp:lastModifiedBy>
  <cp:revision>34</cp:revision>
  <dcterms:created xsi:type="dcterms:W3CDTF">2020-01-17T23:10:46Z</dcterms:created>
  <dcterms:modified xsi:type="dcterms:W3CDTF">2020-01-25T10:18:15Z</dcterms:modified>
</cp:coreProperties>
</file>