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1" r:id="rId5"/>
    <p:sldId id="264" r:id="rId6"/>
    <p:sldId id="263" r:id="rId7"/>
    <p:sldId id="265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" id="{0D9CA965-0C1B-447C-B7D1-385E89A90F6B}">
          <p14:sldIdLst>
            <p14:sldId id="256"/>
            <p14:sldId id="257"/>
          </p14:sldIdLst>
        </p14:section>
        <p14:section name="Goals" id="{61F47D63-4514-47C9-87F0-CB31BD9684BC}">
          <p14:sldIdLst>
            <p14:sldId id="266"/>
          </p14:sldIdLst>
        </p14:section>
        <p14:section name="requirements" id="{88F692F9-FD87-4D6D-92C9-71BF54F71078}">
          <p14:sldIdLst>
            <p14:sldId id="261"/>
            <p14:sldId id="264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EC5F6-0303-4BA1-AD91-C607BA19BDFE}" type="doc">
      <dgm:prSet loTypeId="urn:microsoft.com/office/officeart/2005/8/layout/vList2" loCatId="list" qsTypeId="urn:microsoft.com/office/officeart/2009/2/quickstyle/3d8" qsCatId="3D" csTypeId="urn:microsoft.com/office/officeart/2005/8/colors/accent0_3" csCatId="mainScheme"/>
      <dgm:spPr/>
      <dgm:t>
        <a:bodyPr/>
        <a:lstStyle/>
        <a:p>
          <a:endParaRPr lang="fr-FR"/>
        </a:p>
      </dgm:t>
    </dgm:pt>
    <dgm:pt modelId="{2341E0CA-24A1-4693-BC25-3BF52E4242F2}">
      <dgm:prSet/>
      <dgm:spPr/>
      <dgm:t>
        <a:bodyPr/>
        <a:lstStyle/>
        <a:p>
          <a:pPr rtl="0"/>
          <a:r>
            <a:rPr lang="en-US" smtClean="0"/>
            <a:t>Promote e-learning in driving</a:t>
          </a:r>
          <a:endParaRPr lang="en-US"/>
        </a:p>
      </dgm:t>
    </dgm:pt>
    <dgm:pt modelId="{F174037B-A355-481C-99A7-4B0B10B4013E}" type="parTrans" cxnId="{CEC95EAC-046D-40E8-8143-553E78F980C8}">
      <dgm:prSet/>
      <dgm:spPr/>
      <dgm:t>
        <a:bodyPr/>
        <a:lstStyle/>
        <a:p>
          <a:endParaRPr lang="fr-FR"/>
        </a:p>
      </dgm:t>
    </dgm:pt>
    <dgm:pt modelId="{9CA4CA50-7229-4817-AC38-000A8BEC4CF4}" type="sibTrans" cxnId="{CEC95EAC-046D-40E8-8143-553E78F980C8}">
      <dgm:prSet/>
      <dgm:spPr/>
      <dgm:t>
        <a:bodyPr/>
        <a:lstStyle/>
        <a:p>
          <a:endParaRPr lang="fr-FR"/>
        </a:p>
      </dgm:t>
    </dgm:pt>
    <dgm:pt modelId="{A4309B2B-F376-4D83-ACB7-5020B0EE313A}">
      <dgm:prSet/>
      <dgm:spPr/>
      <dgm:t>
        <a:bodyPr/>
        <a:lstStyle/>
        <a:p>
          <a:pPr rtl="0"/>
          <a:r>
            <a:rPr lang="en-US" smtClean="0"/>
            <a:t>Allow people to take driving notes since their offices or wherever they are, saving the time of moving themselves to a driving school</a:t>
          </a:r>
          <a:endParaRPr lang="en-US"/>
        </a:p>
      </dgm:t>
    </dgm:pt>
    <dgm:pt modelId="{D1E700B9-77E4-4E0C-982C-BEAD686A9D82}" type="parTrans" cxnId="{74957CF3-7CE1-49D8-B5BE-D6091372667F}">
      <dgm:prSet/>
      <dgm:spPr/>
      <dgm:t>
        <a:bodyPr/>
        <a:lstStyle/>
        <a:p>
          <a:endParaRPr lang="fr-FR"/>
        </a:p>
      </dgm:t>
    </dgm:pt>
    <dgm:pt modelId="{FC7A22DD-E1D8-4E3E-B5E4-15B2AA50D2DF}" type="sibTrans" cxnId="{74957CF3-7CE1-49D8-B5BE-D6091372667F}">
      <dgm:prSet/>
      <dgm:spPr/>
      <dgm:t>
        <a:bodyPr/>
        <a:lstStyle/>
        <a:p>
          <a:endParaRPr lang="fr-FR"/>
        </a:p>
      </dgm:t>
    </dgm:pt>
    <dgm:pt modelId="{D9F59842-0A32-45C1-BEEB-3D8EA71CA26B}">
      <dgm:prSet/>
      <dgm:spPr/>
      <dgm:t>
        <a:bodyPr/>
        <a:lstStyle/>
        <a:p>
          <a:pPr rtl="0"/>
          <a:r>
            <a:rPr lang="en-US" smtClean="0"/>
            <a:t>Make practices lessons more flexible by allowing apprentices to continue practicing when they are on travel, when they move to another quarter or town. </a:t>
          </a:r>
          <a:endParaRPr lang="en-US"/>
        </a:p>
      </dgm:t>
    </dgm:pt>
    <dgm:pt modelId="{51A55E05-4E14-4C48-B250-EB54AE22D462}" type="parTrans" cxnId="{E60FAB40-AA33-49FC-9827-7017DA86847E}">
      <dgm:prSet/>
      <dgm:spPr/>
      <dgm:t>
        <a:bodyPr/>
        <a:lstStyle/>
        <a:p>
          <a:endParaRPr lang="fr-FR"/>
        </a:p>
      </dgm:t>
    </dgm:pt>
    <dgm:pt modelId="{F944F8B3-BA11-485D-AE85-5004EF8B2AD1}" type="sibTrans" cxnId="{E60FAB40-AA33-49FC-9827-7017DA86847E}">
      <dgm:prSet/>
      <dgm:spPr/>
      <dgm:t>
        <a:bodyPr/>
        <a:lstStyle/>
        <a:p>
          <a:endParaRPr lang="fr-FR"/>
        </a:p>
      </dgm:t>
    </dgm:pt>
    <dgm:pt modelId="{820FC34F-AF15-469A-AFCD-469CA23C1F4F}">
      <dgm:prSet/>
      <dgm:spPr/>
      <dgm:t>
        <a:bodyPr/>
        <a:lstStyle/>
        <a:p>
          <a:pPr rtl="0"/>
          <a:r>
            <a:rPr lang="en-US" smtClean="0"/>
            <a:t>People must learn on their handiness.</a:t>
          </a:r>
          <a:endParaRPr lang="en-US"/>
        </a:p>
      </dgm:t>
    </dgm:pt>
    <dgm:pt modelId="{9F7C7714-448D-49E5-A40F-1A87BC7D3191}" type="parTrans" cxnId="{B08A9E84-CAD7-4B35-ABF2-777820897626}">
      <dgm:prSet/>
      <dgm:spPr/>
      <dgm:t>
        <a:bodyPr/>
        <a:lstStyle/>
        <a:p>
          <a:endParaRPr lang="fr-FR"/>
        </a:p>
      </dgm:t>
    </dgm:pt>
    <dgm:pt modelId="{D6719DED-7FAD-4920-9377-6A4390277153}" type="sibTrans" cxnId="{B08A9E84-CAD7-4B35-ABF2-777820897626}">
      <dgm:prSet/>
      <dgm:spPr/>
      <dgm:t>
        <a:bodyPr/>
        <a:lstStyle/>
        <a:p>
          <a:endParaRPr lang="fr-FR"/>
        </a:p>
      </dgm:t>
    </dgm:pt>
    <dgm:pt modelId="{897EE9D7-652C-4BC1-B537-082E9DCBBABA}" type="pres">
      <dgm:prSet presAssocID="{7F2EC5F6-0303-4BA1-AD91-C607BA19BD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19B3D1D-91D8-4862-AF6E-0771B0041319}" type="pres">
      <dgm:prSet presAssocID="{2341E0CA-24A1-4693-BC25-3BF52E4242F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F2D2A84-DB82-4403-AFF9-3E79502644BB}" type="pres">
      <dgm:prSet presAssocID="{9CA4CA50-7229-4817-AC38-000A8BEC4CF4}" presName="spacer" presStyleCnt="0"/>
      <dgm:spPr/>
    </dgm:pt>
    <dgm:pt modelId="{C80D9B80-7EE6-4656-A4B9-D7A39865A878}" type="pres">
      <dgm:prSet presAssocID="{A4309B2B-F376-4D83-ACB7-5020B0EE313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F3637C-498F-473C-A720-45708130F1E3}" type="pres">
      <dgm:prSet presAssocID="{FC7A22DD-E1D8-4E3E-B5E4-15B2AA50D2DF}" presName="spacer" presStyleCnt="0"/>
      <dgm:spPr/>
    </dgm:pt>
    <dgm:pt modelId="{91AA5987-0169-4CB8-9C89-7453179395B5}" type="pres">
      <dgm:prSet presAssocID="{D9F59842-0A32-45C1-BEEB-3D8EA71CA2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008B483-AA84-4146-9062-6F18D8A230BD}" type="pres">
      <dgm:prSet presAssocID="{F944F8B3-BA11-485D-AE85-5004EF8B2AD1}" presName="spacer" presStyleCnt="0"/>
      <dgm:spPr/>
    </dgm:pt>
    <dgm:pt modelId="{CDD7861B-A010-412D-835B-45599F5083D3}" type="pres">
      <dgm:prSet presAssocID="{820FC34F-AF15-469A-AFCD-469CA23C1F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C95EAC-046D-40E8-8143-553E78F980C8}" srcId="{7F2EC5F6-0303-4BA1-AD91-C607BA19BDFE}" destId="{2341E0CA-24A1-4693-BC25-3BF52E4242F2}" srcOrd="0" destOrd="0" parTransId="{F174037B-A355-481C-99A7-4B0B10B4013E}" sibTransId="{9CA4CA50-7229-4817-AC38-000A8BEC4CF4}"/>
    <dgm:cxn modelId="{B00EFA59-ABDF-404C-9AB1-7AB0C72CB8DB}" type="presOf" srcId="{A4309B2B-F376-4D83-ACB7-5020B0EE313A}" destId="{C80D9B80-7EE6-4656-A4B9-D7A39865A878}" srcOrd="0" destOrd="0" presId="urn:microsoft.com/office/officeart/2005/8/layout/vList2"/>
    <dgm:cxn modelId="{735155A5-5D3D-43AF-90ED-AD8B96194BA9}" type="presOf" srcId="{2341E0CA-24A1-4693-BC25-3BF52E4242F2}" destId="{219B3D1D-91D8-4862-AF6E-0771B0041319}" srcOrd="0" destOrd="0" presId="urn:microsoft.com/office/officeart/2005/8/layout/vList2"/>
    <dgm:cxn modelId="{E60FAB40-AA33-49FC-9827-7017DA86847E}" srcId="{7F2EC5F6-0303-4BA1-AD91-C607BA19BDFE}" destId="{D9F59842-0A32-45C1-BEEB-3D8EA71CA26B}" srcOrd="2" destOrd="0" parTransId="{51A55E05-4E14-4C48-B250-EB54AE22D462}" sibTransId="{F944F8B3-BA11-485D-AE85-5004EF8B2AD1}"/>
    <dgm:cxn modelId="{74957CF3-7CE1-49D8-B5BE-D6091372667F}" srcId="{7F2EC5F6-0303-4BA1-AD91-C607BA19BDFE}" destId="{A4309B2B-F376-4D83-ACB7-5020B0EE313A}" srcOrd="1" destOrd="0" parTransId="{D1E700B9-77E4-4E0C-982C-BEAD686A9D82}" sibTransId="{FC7A22DD-E1D8-4E3E-B5E4-15B2AA50D2DF}"/>
    <dgm:cxn modelId="{B08A9E84-CAD7-4B35-ABF2-777820897626}" srcId="{7F2EC5F6-0303-4BA1-AD91-C607BA19BDFE}" destId="{820FC34F-AF15-469A-AFCD-469CA23C1F4F}" srcOrd="3" destOrd="0" parTransId="{9F7C7714-448D-49E5-A40F-1A87BC7D3191}" sibTransId="{D6719DED-7FAD-4920-9377-6A4390277153}"/>
    <dgm:cxn modelId="{4D6C45E5-48D8-44C9-8EC3-FE9EB77DE100}" type="presOf" srcId="{7F2EC5F6-0303-4BA1-AD91-C607BA19BDFE}" destId="{897EE9D7-652C-4BC1-B537-082E9DCBBABA}" srcOrd="0" destOrd="0" presId="urn:microsoft.com/office/officeart/2005/8/layout/vList2"/>
    <dgm:cxn modelId="{195B7595-8557-4104-9E91-5F5C9ED870BE}" type="presOf" srcId="{820FC34F-AF15-469A-AFCD-469CA23C1F4F}" destId="{CDD7861B-A010-412D-835B-45599F5083D3}" srcOrd="0" destOrd="0" presId="urn:microsoft.com/office/officeart/2005/8/layout/vList2"/>
    <dgm:cxn modelId="{BDC208E8-2CD0-48CE-8879-C925876F3AB4}" type="presOf" srcId="{D9F59842-0A32-45C1-BEEB-3D8EA71CA26B}" destId="{91AA5987-0169-4CB8-9C89-7453179395B5}" srcOrd="0" destOrd="0" presId="urn:microsoft.com/office/officeart/2005/8/layout/vList2"/>
    <dgm:cxn modelId="{8CDF8665-5BD4-4737-A27A-985E7FCDCB6C}" type="presParOf" srcId="{897EE9D7-652C-4BC1-B537-082E9DCBBABA}" destId="{219B3D1D-91D8-4862-AF6E-0771B0041319}" srcOrd="0" destOrd="0" presId="urn:microsoft.com/office/officeart/2005/8/layout/vList2"/>
    <dgm:cxn modelId="{A8ADEF7F-22CB-4D7A-9AF3-10FEC5AB263B}" type="presParOf" srcId="{897EE9D7-652C-4BC1-B537-082E9DCBBABA}" destId="{AF2D2A84-DB82-4403-AFF9-3E79502644BB}" srcOrd="1" destOrd="0" presId="urn:microsoft.com/office/officeart/2005/8/layout/vList2"/>
    <dgm:cxn modelId="{8A7B4448-CC4A-4A62-8D2F-D2167E590E13}" type="presParOf" srcId="{897EE9D7-652C-4BC1-B537-082E9DCBBABA}" destId="{C80D9B80-7EE6-4656-A4B9-D7A39865A878}" srcOrd="2" destOrd="0" presId="urn:microsoft.com/office/officeart/2005/8/layout/vList2"/>
    <dgm:cxn modelId="{F015704C-343F-443F-86F8-80F5AE928698}" type="presParOf" srcId="{897EE9D7-652C-4BC1-B537-082E9DCBBABA}" destId="{ABF3637C-498F-473C-A720-45708130F1E3}" srcOrd="3" destOrd="0" presId="urn:microsoft.com/office/officeart/2005/8/layout/vList2"/>
    <dgm:cxn modelId="{B036AE9F-3CA4-42FC-AEF3-9DC2C0A8BE9B}" type="presParOf" srcId="{897EE9D7-652C-4BC1-B537-082E9DCBBABA}" destId="{91AA5987-0169-4CB8-9C89-7453179395B5}" srcOrd="4" destOrd="0" presId="urn:microsoft.com/office/officeart/2005/8/layout/vList2"/>
    <dgm:cxn modelId="{AD0FF5F2-C921-49BD-B62D-697FE17A8C38}" type="presParOf" srcId="{897EE9D7-652C-4BC1-B537-082E9DCBBABA}" destId="{8008B483-AA84-4146-9062-6F18D8A230BD}" srcOrd="5" destOrd="0" presId="urn:microsoft.com/office/officeart/2005/8/layout/vList2"/>
    <dgm:cxn modelId="{80B2438D-91D3-4DA5-B8BC-45FA37381A5D}" type="presParOf" srcId="{897EE9D7-652C-4BC1-B537-082E9DCBBABA}" destId="{CDD7861B-A010-412D-835B-45599F5083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4DC35-345A-435D-BA67-57936AAF575B}" type="doc">
      <dgm:prSet loTypeId="urn:microsoft.com/office/officeart/2005/8/layout/vList2" loCatId="list" qsTypeId="urn:microsoft.com/office/officeart/2009/2/quickstyle/3d8" qsCatId="3D" csTypeId="urn:microsoft.com/office/officeart/2005/8/colors/accent0_3" csCatId="mainScheme"/>
      <dgm:spPr/>
      <dgm:t>
        <a:bodyPr/>
        <a:lstStyle/>
        <a:p>
          <a:endParaRPr lang="fr-FR"/>
        </a:p>
      </dgm:t>
    </dgm:pt>
    <dgm:pt modelId="{E96234AD-4D96-4E2F-B48E-DB5BCBC294D4}">
      <dgm:prSet/>
      <dgm:spPr/>
      <dgm:t>
        <a:bodyPr/>
        <a:lstStyle/>
        <a:p>
          <a:pPr rtl="0"/>
          <a:r>
            <a:rPr lang="en-US" dirty="0" smtClean="0"/>
            <a:t>Theoretical lessons</a:t>
          </a:r>
          <a:endParaRPr lang="en-US" dirty="0"/>
        </a:p>
      </dgm:t>
    </dgm:pt>
    <dgm:pt modelId="{8CD5C121-12EA-4157-A948-37745B45FD71}" type="parTrans" cxnId="{7C66B1AF-34CB-41C6-AC44-820E8462D3B2}">
      <dgm:prSet/>
      <dgm:spPr/>
      <dgm:t>
        <a:bodyPr/>
        <a:lstStyle/>
        <a:p>
          <a:endParaRPr lang="fr-FR"/>
        </a:p>
      </dgm:t>
    </dgm:pt>
    <dgm:pt modelId="{90C5A3EB-4E7C-4E52-9D16-5FD8DCCE9D5F}" type="sibTrans" cxnId="{7C66B1AF-34CB-41C6-AC44-820E8462D3B2}">
      <dgm:prSet/>
      <dgm:spPr/>
      <dgm:t>
        <a:bodyPr/>
        <a:lstStyle/>
        <a:p>
          <a:endParaRPr lang="fr-FR"/>
        </a:p>
      </dgm:t>
    </dgm:pt>
    <dgm:pt modelId="{5A10A5CE-0E56-422B-9C2D-1A66DE5E9C29}">
      <dgm:prSet/>
      <dgm:spPr/>
      <dgm:t>
        <a:bodyPr/>
        <a:lstStyle/>
        <a:p>
          <a:pPr rtl="0"/>
          <a:r>
            <a:rPr lang="en-US" smtClean="0"/>
            <a:t>Practical lessons</a:t>
          </a:r>
          <a:endParaRPr lang="en-US"/>
        </a:p>
      </dgm:t>
    </dgm:pt>
    <dgm:pt modelId="{19489ABD-BABB-407C-B90A-1895A75A644E}" type="parTrans" cxnId="{E319F2F1-307B-4C46-B3A2-39DE3591E758}">
      <dgm:prSet/>
      <dgm:spPr/>
      <dgm:t>
        <a:bodyPr/>
        <a:lstStyle/>
        <a:p>
          <a:endParaRPr lang="fr-FR"/>
        </a:p>
      </dgm:t>
    </dgm:pt>
    <dgm:pt modelId="{BCEB70F3-D45B-4B19-A3F0-BF8684778181}" type="sibTrans" cxnId="{E319F2F1-307B-4C46-B3A2-39DE3591E758}">
      <dgm:prSet/>
      <dgm:spPr/>
      <dgm:t>
        <a:bodyPr/>
        <a:lstStyle/>
        <a:p>
          <a:endParaRPr lang="fr-FR"/>
        </a:p>
      </dgm:t>
    </dgm:pt>
    <dgm:pt modelId="{CD5DD64B-A25D-40C6-944F-CA59D99CA33C}">
      <dgm:prSet/>
      <dgm:spPr/>
      <dgm:t>
        <a:bodyPr/>
        <a:lstStyle/>
        <a:p>
          <a:pPr rtl="0"/>
          <a:r>
            <a:rPr lang="en-US" smtClean="0"/>
            <a:t>Technology</a:t>
          </a:r>
          <a:endParaRPr lang="en-US"/>
        </a:p>
      </dgm:t>
    </dgm:pt>
    <dgm:pt modelId="{AC385085-62B7-46A9-AF7A-B1C557D99D26}" type="parTrans" cxnId="{1282EC4C-EE26-4D32-A497-6EB0755389C2}">
      <dgm:prSet/>
      <dgm:spPr/>
      <dgm:t>
        <a:bodyPr/>
        <a:lstStyle/>
        <a:p>
          <a:endParaRPr lang="fr-FR"/>
        </a:p>
      </dgm:t>
    </dgm:pt>
    <dgm:pt modelId="{BC533B02-B7D4-4E47-82DA-17591FF44E3B}" type="sibTrans" cxnId="{1282EC4C-EE26-4D32-A497-6EB0755389C2}">
      <dgm:prSet/>
      <dgm:spPr/>
      <dgm:t>
        <a:bodyPr/>
        <a:lstStyle/>
        <a:p>
          <a:endParaRPr lang="fr-FR"/>
        </a:p>
      </dgm:t>
    </dgm:pt>
    <dgm:pt modelId="{8C7ED86E-1063-450B-A86F-3CA498B6232C}" type="pres">
      <dgm:prSet presAssocID="{C6F4DC35-345A-435D-BA67-57936AAF57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73C0975-DEE9-4832-B009-709FBEAD3F48}" type="pres">
      <dgm:prSet presAssocID="{E96234AD-4D96-4E2F-B48E-DB5BCBC294D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AA20744-0F36-4DE6-AA79-665A7F9EE9A4}" type="pres">
      <dgm:prSet presAssocID="{90C5A3EB-4E7C-4E52-9D16-5FD8DCCE9D5F}" presName="spacer" presStyleCnt="0"/>
      <dgm:spPr/>
      <dgm:t>
        <a:bodyPr/>
        <a:lstStyle/>
        <a:p>
          <a:endParaRPr lang="fr-FR"/>
        </a:p>
      </dgm:t>
    </dgm:pt>
    <dgm:pt modelId="{6A39A2C2-D294-4107-AFAF-055EF092BBC2}" type="pres">
      <dgm:prSet presAssocID="{5A10A5CE-0E56-422B-9C2D-1A66DE5E9C2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7716E3-44C2-4DED-B61C-E948682D3EB1}" type="pres">
      <dgm:prSet presAssocID="{BCEB70F3-D45B-4B19-A3F0-BF8684778181}" presName="spacer" presStyleCnt="0"/>
      <dgm:spPr/>
      <dgm:t>
        <a:bodyPr/>
        <a:lstStyle/>
        <a:p>
          <a:endParaRPr lang="fr-FR"/>
        </a:p>
      </dgm:t>
    </dgm:pt>
    <dgm:pt modelId="{076541C9-8986-47D4-A31F-9BADECC1BC4D}" type="pres">
      <dgm:prSet presAssocID="{CD5DD64B-A25D-40C6-944F-CA59D99CA3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66B1AF-34CB-41C6-AC44-820E8462D3B2}" srcId="{C6F4DC35-345A-435D-BA67-57936AAF575B}" destId="{E96234AD-4D96-4E2F-B48E-DB5BCBC294D4}" srcOrd="0" destOrd="0" parTransId="{8CD5C121-12EA-4157-A948-37745B45FD71}" sibTransId="{90C5A3EB-4E7C-4E52-9D16-5FD8DCCE9D5F}"/>
    <dgm:cxn modelId="{E319F2F1-307B-4C46-B3A2-39DE3591E758}" srcId="{C6F4DC35-345A-435D-BA67-57936AAF575B}" destId="{5A10A5CE-0E56-422B-9C2D-1A66DE5E9C29}" srcOrd="1" destOrd="0" parTransId="{19489ABD-BABB-407C-B90A-1895A75A644E}" sibTransId="{BCEB70F3-D45B-4B19-A3F0-BF8684778181}"/>
    <dgm:cxn modelId="{CE529120-BE82-48D6-96EC-3B9D41697242}" type="presOf" srcId="{C6F4DC35-345A-435D-BA67-57936AAF575B}" destId="{8C7ED86E-1063-450B-A86F-3CA498B6232C}" srcOrd="0" destOrd="0" presId="urn:microsoft.com/office/officeart/2005/8/layout/vList2"/>
    <dgm:cxn modelId="{1282EC4C-EE26-4D32-A497-6EB0755389C2}" srcId="{C6F4DC35-345A-435D-BA67-57936AAF575B}" destId="{CD5DD64B-A25D-40C6-944F-CA59D99CA33C}" srcOrd="2" destOrd="0" parTransId="{AC385085-62B7-46A9-AF7A-B1C557D99D26}" sibTransId="{BC533B02-B7D4-4E47-82DA-17591FF44E3B}"/>
    <dgm:cxn modelId="{DE2AB95B-4467-4E45-BE7F-8944FA8D2834}" type="presOf" srcId="{CD5DD64B-A25D-40C6-944F-CA59D99CA33C}" destId="{076541C9-8986-47D4-A31F-9BADECC1BC4D}" srcOrd="0" destOrd="0" presId="urn:microsoft.com/office/officeart/2005/8/layout/vList2"/>
    <dgm:cxn modelId="{B9743CDE-523C-4FB9-8EDF-DF56EB0879C7}" type="presOf" srcId="{5A10A5CE-0E56-422B-9C2D-1A66DE5E9C29}" destId="{6A39A2C2-D294-4107-AFAF-055EF092BBC2}" srcOrd="0" destOrd="0" presId="urn:microsoft.com/office/officeart/2005/8/layout/vList2"/>
    <dgm:cxn modelId="{9A4B5090-7278-434D-929D-897A01E0958C}" type="presOf" srcId="{E96234AD-4D96-4E2F-B48E-DB5BCBC294D4}" destId="{473C0975-DEE9-4832-B009-709FBEAD3F48}" srcOrd="0" destOrd="0" presId="urn:microsoft.com/office/officeart/2005/8/layout/vList2"/>
    <dgm:cxn modelId="{17C6BED7-2C26-4BD0-A0CF-2CE6A2A725D8}" type="presParOf" srcId="{8C7ED86E-1063-450B-A86F-3CA498B6232C}" destId="{473C0975-DEE9-4832-B009-709FBEAD3F48}" srcOrd="0" destOrd="0" presId="urn:microsoft.com/office/officeart/2005/8/layout/vList2"/>
    <dgm:cxn modelId="{998A0702-3537-4A66-BF55-F9408B2698F0}" type="presParOf" srcId="{8C7ED86E-1063-450B-A86F-3CA498B6232C}" destId="{5AA20744-0F36-4DE6-AA79-665A7F9EE9A4}" srcOrd="1" destOrd="0" presId="urn:microsoft.com/office/officeart/2005/8/layout/vList2"/>
    <dgm:cxn modelId="{3BA21725-E234-4A72-B381-C41ABE7AB5FD}" type="presParOf" srcId="{8C7ED86E-1063-450B-A86F-3CA498B6232C}" destId="{6A39A2C2-D294-4107-AFAF-055EF092BBC2}" srcOrd="2" destOrd="0" presId="urn:microsoft.com/office/officeart/2005/8/layout/vList2"/>
    <dgm:cxn modelId="{709E01B4-692D-48E6-B484-494AE566C775}" type="presParOf" srcId="{8C7ED86E-1063-450B-A86F-3CA498B6232C}" destId="{7C7716E3-44C2-4DED-B61C-E948682D3EB1}" srcOrd="3" destOrd="0" presId="urn:microsoft.com/office/officeart/2005/8/layout/vList2"/>
    <dgm:cxn modelId="{60E80E1B-C25F-465F-84DF-F49281383CAE}" type="presParOf" srcId="{8C7ED86E-1063-450B-A86F-3CA498B6232C}" destId="{076541C9-8986-47D4-A31F-9BADECC1BC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E01C6B-33CB-4515-80EB-48D3568CF998}" type="doc">
      <dgm:prSet loTypeId="urn:microsoft.com/office/officeart/2005/8/layout/vList2" loCatId="list" qsTypeId="urn:microsoft.com/office/officeart/2009/2/quickstyle/3d8" qsCatId="3D" csTypeId="urn:microsoft.com/office/officeart/2005/8/colors/accent0_3" csCatId="mainScheme"/>
      <dgm:spPr/>
      <dgm:t>
        <a:bodyPr/>
        <a:lstStyle/>
        <a:p>
          <a:endParaRPr lang="fr-FR"/>
        </a:p>
      </dgm:t>
    </dgm:pt>
    <dgm:pt modelId="{351B49BB-ED32-44E5-8EAF-1E2DA8F3571E}">
      <dgm:prSet/>
      <dgm:spPr/>
      <dgm:t>
        <a:bodyPr/>
        <a:lstStyle/>
        <a:p>
          <a:pPr rtl="0"/>
          <a:r>
            <a:rPr lang="en-US" dirty="0" smtClean="0"/>
            <a:t>Ships with every modules of school driving lessons in video and text.</a:t>
          </a:r>
          <a:endParaRPr lang="en-US" dirty="0"/>
        </a:p>
      </dgm:t>
    </dgm:pt>
    <dgm:pt modelId="{62FC9D5E-C1D7-4372-8DAE-6A4C3B69BB27}" type="parTrans" cxnId="{E1B9190A-716D-415E-A0FE-29CF06B893F7}">
      <dgm:prSet/>
      <dgm:spPr/>
      <dgm:t>
        <a:bodyPr/>
        <a:lstStyle/>
        <a:p>
          <a:endParaRPr lang="fr-FR"/>
        </a:p>
      </dgm:t>
    </dgm:pt>
    <dgm:pt modelId="{188156ED-5253-4407-A32B-A500F87EF7FD}" type="sibTrans" cxnId="{E1B9190A-716D-415E-A0FE-29CF06B893F7}">
      <dgm:prSet/>
      <dgm:spPr/>
      <dgm:t>
        <a:bodyPr/>
        <a:lstStyle/>
        <a:p>
          <a:endParaRPr lang="fr-FR"/>
        </a:p>
      </dgm:t>
    </dgm:pt>
    <dgm:pt modelId="{78273292-6BE1-47B3-BD9B-3C35FEF90285}">
      <dgm:prSet/>
      <dgm:spPr/>
      <dgm:t>
        <a:bodyPr/>
        <a:lstStyle/>
        <a:p>
          <a:pPr rtl="0"/>
          <a:r>
            <a:rPr lang="en-US" smtClean="0"/>
            <a:t>Give users the possibility to ask a question </a:t>
          </a:r>
          <a:endParaRPr lang="en-US"/>
        </a:p>
      </dgm:t>
    </dgm:pt>
    <dgm:pt modelId="{83A0879A-86B3-41D8-959C-6ADC35390C5B}" type="parTrans" cxnId="{7652EFC1-499C-4677-B6D4-DBA3BB251CDD}">
      <dgm:prSet/>
      <dgm:spPr/>
      <dgm:t>
        <a:bodyPr/>
        <a:lstStyle/>
        <a:p>
          <a:endParaRPr lang="fr-FR"/>
        </a:p>
      </dgm:t>
    </dgm:pt>
    <dgm:pt modelId="{123BDE26-A8DA-446D-B2A8-D2B5E786CA46}" type="sibTrans" cxnId="{7652EFC1-499C-4677-B6D4-DBA3BB251CDD}">
      <dgm:prSet/>
      <dgm:spPr/>
      <dgm:t>
        <a:bodyPr/>
        <a:lstStyle/>
        <a:p>
          <a:endParaRPr lang="fr-FR"/>
        </a:p>
      </dgm:t>
    </dgm:pt>
    <dgm:pt modelId="{D591E520-EF2E-4E12-BD9C-E05C23B377B0}">
      <dgm:prSet/>
      <dgm:spPr/>
      <dgm:t>
        <a:bodyPr/>
        <a:lstStyle/>
        <a:p>
          <a:pPr rtl="0"/>
          <a:r>
            <a:rPr lang="en-US" smtClean="0"/>
            <a:t>Concerning a course</a:t>
          </a:r>
          <a:endParaRPr lang="en-US"/>
        </a:p>
      </dgm:t>
    </dgm:pt>
    <dgm:pt modelId="{5E1462F7-E518-4AF8-8F1E-35BFF1CDD90C}" type="parTrans" cxnId="{6C3F4238-B802-4D79-84A7-96918F5D37D2}">
      <dgm:prSet/>
      <dgm:spPr/>
      <dgm:t>
        <a:bodyPr/>
        <a:lstStyle/>
        <a:p>
          <a:endParaRPr lang="fr-FR"/>
        </a:p>
      </dgm:t>
    </dgm:pt>
    <dgm:pt modelId="{D09B6471-219B-4EA5-8653-7C51688A6D4F}" type="sibTrans" cxnId="{6C3F4238-B802-4D79-84A7-96918F5D37D2}">
      <dgm:prSet/>
      <dgm:spPr/>
      <dgm:t>
        <a:bodyPr/>
        <a:lstStyle/>
        <a:p>
          <a:endParaRPr lang="fr-FR"/>
        </a:p>
      </dgm:t>
    </dgm:pt>
    <dgm:pt modelId="{8C480E18-3EB0-443D-8DCA-AB9CCB0A81AD}">
      <dgm:prSet/>
      <dgm:spPr/>
      <dgm:t>
        <a:bodyPr/>
        <a:lstStyle/>
        <a:p>
          <a:pPr rtl="0"/>
          <a:r>
            <a:rPr lang="en-US" dirty="0" smtClean="0"/>
            <a:t>Or other modality</a:t>
          </a:r>
          <a:endParaRPr lang="en-US" dirty="0"/>
        </a:p>
      </dgm:t>
    </dgm:pt>
    <dgm:pt modelId="{A4984B85-2318-4036-899D-88B8F3604CFD}" type="parTrans" cxnId="{FAC0441D-7343-434D-9D71-B7DF26F3CE00}">
      <dgm:prSet/>
      <dgm:spPr/>
      <dgm:t>
        <a:bodyPr/>
        <a:lstStyle/>
        <a:p>
          <a:endParaRPr lang="fr-FR"/>
        </a:p>
      </dgm:t>
    </dgm:pt>
    <dgm:pt modelId="{2087E95E-A350-4AE1-BD07-87B67C648A97}" type="sibTrans" cxnId="{FAC0441D-7343-434D-9D71-B7DF26F3CE00}">
      <dgm:prSet/>
      <dgm:spPr/>
      <dgm:t>
        <a:bodyPr/>
        <a:lstStyle/>
        <a:p>
          <a:endParaRPr lang="fr-FR"/>
        </a:p>
      </dgm:t>
    </dgm:pt>
    <dgm:pt modelId="{EE066000-379C-40BB-BFB2-B4028A01CA17}">
      <dgm:prSet/>
      <dgm:spPr/>
      <dgm:t>
        <a:bodyPr/>
        <a:lstStyle/>
        <a:p>
          <a:pPr rtl="0"/>
          <a:r>
            <a:rPr lang="en-US" smtClean="0"/>
            <a:t>Exercises and tests on each module</a:t>
          </a:r>
          <a:endParaRPr lang="en-US"/>
        </a:p>
      </dgm:t>
    </dgm:pt>
    <dgm:pt modelId="{20A5835F-A61B-49C9-B575-B7A6ABE393BE}" type="parTrans" cxnId="{E8CE5F69-A8AC-4770-867D-0BFD3A457644}">
      <dgm:prSet/>
      <dgm:spPr/>
      <dgm:t>
        <a:bodyPr/>
        <a:lstStyle/>
        <a:p>
          <a:endParaRPr lang="fr-FR"/>
        </a:p>
      </dgm:t>
    </dgm:pt>
    <dgm:pt modelId="{CD6CB215-7768-41E8-9D94-C5C53319091A}" type="sibTrans" cxnId="{E8CE5F69-A8AC-4770-867D-0BFD3A457644}">
      <dgm:prSet/>
      <dgm:spPr/>
      <dgm:t>
        <a:bodyPr/>
        <a:lstStyle/>
        <a:p>
          <a:endParaRPr lang="fr-FR"/>
        </a:p>
      </dgm:t>
    </dgm:pt>
    <dgm:pt modelId="{8200357D-0379-40C1-9801-2C6D8D2BEC14}" type="pres">
      <dgm:prSet presAssocID="{5DE01C6B-33CB-4515-80EB-48D3568CF99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BDF8486-91FF-4795-B86F-48A464A5865B}" type="pres">
      <dgm:prSet presAssocID="{351B49BB-ED32-44E5-8EAF-1E2DA8F3571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6B04B7-E2AE-46AC-9F94-5EEC3BC84C0B}" type="pres">
      <dgm:prSet presAssocID="{188156ED-5253-4407-A32B-A500F87EF7FD}" presName="spacer" presStyleCnt="0"/>
      <dgm:spPr/>
      <dgm:t>
        <a:bodyPr/>
        <a:lstStyle/>
        <a:p>
          <a:endParaRPr lang="fr-FR"/>
        </a:p>
      </dgm:t>
    </dgm:pt>
    <dgm:pt modelId="{6DAA1CAA-B75A-450C-8A64-240580556308}" type="pres">
      <dgm:prSet presAssocID="{78273292-6BE1-47B3-BD9B-3C35FEF902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945FD-A718-4425-894C-90AEED3609C3}" type="pres">
      <dgm:prSet presAssocID="{78273292-6BE1-47B3-BD9B-3C35FEF9028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A167B5-19C7-4913-AA29-920298C91071}" type="pres">
      <dgm:prSet presAssocID="{EE066000-379C-40BB-BFB2-B4028A01CA1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5BF622-ED29-4CE6-95AA-D828B4EE3537}" type="presOf" srcId="{D591E520-EF2E-4E12-BD9C-E05C23B377B0}" destId="{2E8945FD-A718-4425-894C-90AEED3609C3}" srcOrd="0" destOrd="0" presId="urn:microsoft.com/office/officeart/2005/8/layout/vList2"/>
    <dgm:cxn modelId="{C2B7215F-D223-41F1-AC13-6888A9717F8B}" type="presOf" srcId="{5DE01C6B-33CB-4515-80EB-48D3568CF998}" destId="{8200357D-0379-40C1-9801-2C6D8D2BEC14}" srcOrd="0" destOrd="0" presId="urn:microsoft.com/office/officeart/2005/8/layout/vList2"/>
    <dgm:cxn modelId="{D99DD9DC-9CBA-4216-BD9D-2874E0A65989}" type="presOf" srcId="{351B49BB-ED32-44E5-8EAF-1E2DA8F3571E}" destId="{6BDF8486-91FF-4795-B86F-48A464A5865B}" srcOrd="0" destOrd="0" presId="urn:microsoft.com/office/officeart/2005/8/layout/vList2"/>
    <dgm:cxn modelId="{FAC0441D-7343-434D-9D71-B7DF26F3CE00}" srcId="{78273292-6BE1-47B3-BD9B-3C35FEF90285}" destId="{8C480E18-3EB0-443D-8DCA-AB9CCB0A81AD}" srcOrd="1" destOrd="0" parTransId="{A4984B85-2318-4036-899D-88B8F3604CFD}" sibTransId="{2087E95E-A350-4AE1-BD07-87B67C648A97}"/>
    <dgm:cxn modelId="{6C3F4238-B802-4D79-84A7-96918F5D37D2}" srcId="{78273292-6BE1-47B3-BD9B-3C35FEF90285}" destId="{D591E520-EF2E-4E12-BD9C-E05C23B377B0}" srcOrd="0" destOrd="0" parTransId="{5E1462F7-E518-4AF8-8F1E-35BFF1CDD90C}" sibTransId="{D09B6471-219B-4EA5-8653-7C51688A6D4F}"/>
    <dgm:cxn modelId="{7652EFC1-499C-4677-B6D4-DBA3BB251CDD}" srcId="{5DE01C6B-33CB-4515-80EB-48D3568CF998}" destId="{78273292-6BE1-47B3-BD9B-3C35FEF90285}" srcOrd="1" destOrd="0" parTransId="{83A0879A-86B3-41D8-959C-6ADC35390C5B}" sibTransId="{123BDE26-A8DA-446D-B2A8-D2B5E786CA46}"/>
    <dgm:cxn modelId="{1F20FFC1-6006-4528-BF46-1285B3EBE712}" type="presOf" srcId="{78273292-6BE1-47B3-BD9B-3C35FEF90285}" destId="{6DAA1CAA-B75A-450C-8A64-240580556308}" srcOrd="0" destOrd="0" presId="urn:microsoft.com/office/officeart/2005/8/layout/vList2"/>
    <dgm:cxn modelId="{E1B9190A-716D-415E-A0FE-29CF06B893F7}" srcId="{5DE01C6B-33CB-4515-80EB-48D3568CF998}" destId="{351B49BB-ED32-44E5-8EAF-1E2DA8F3571E}" srcOrd="0" destOrd="0" parTransId="{62FC9D5E-C1D7-4372-8DAE-6A4C3B69BB27}" sibTransId="{188156ED-5253-4407-A32B-A500F87EF7FD}"/>
    <dgm:cxn modelId="{C8FFD362-C288-4F6A-A17F-FEE36C4F6DB4}" type="presOf" srcId="{EE066000-379C-40BB-BFB2-B4028A01CA17}" destId="{62A167B5-19C7-4913-AA29-920298C91071}" srcOrd="0" destOrd="0" presId="urn:microsoft.com/office/officeart/2005/8/layout/vList2"/>
    <dgm:cxn modelId="{E8CE5F69-A8AC-4770-867D-0BFD3A457644}" srcId="{5DE01C6B-33CB-4515-80EB-48D3568CF998}" destId="{EE066000-379C-40BB-BFB2-B4028A01CA17}" srcOrd="2" destOrd="0" parTransId="{20A5835F-A61B-49C9-B575-B7A6ABE393BE}" sibTransId="{CD6CB215-7768-41E8-9D94-C5C53319091A}"/>
    <dgm:cxn modelId="{9C58E96A-E726-49A6-BA74-F595C71AD1A8}" type="presOf" srcId="{8C480E18-3EB0-443D-8DCA-AB9CCB0A81AD}" destId="{2E8945FD-A718-4425-894C-90AEED3609C3}" srcOrd="0" destOrd="1" presId="urn:microsoft.com/office/officeart/2005/8/layout/vList2"/>
    <dgm:cxn modelId="{11326014-73B3-471E-8459-C4BDA92A8B76}" type="presParOf" srcId="{8200357D-0379-40C1-9801-2C6D8D2BEC14}" destId="{6BDF8486-91FF-4795-B86F-48A464A5865B}" srcOrd="0" destOrd="0" presId="urn:microsoft.com/office/officeart/2005/8/layout/vList2"/>
    <dgm:cxn modelId="{42CD3F22-DC9F-4BE8-BFA9-20EA38368202}" type="presParOf" srcId="{8200357D-0379-40C1-9801-2C6D8D2BEC14}" destId="{6F6B04B7-E2AE-46AC-9F94-5EEC3BC84C0B}" srcOrd="1" destOrd="0" presId="urn:microsoft.com/office/officeart/2005/8/layout/vList2"/>
    <dgm:cxn modelId="{DE0ADF8E-EAE2-4281-9921-FF88D616742E}" type="presParOf" srcId="{8200357D-0379-40C1-9801-2C6D8D2BEC14}" destId="{6DAA1CAA-B75A-450C-8A64-240580556308}" srcOrd="2" destOrd="0" presId="urn:microsoft.com/office/officeart/2005/8/layout/vList2"/>
    <dgm:cxn modelId="{3D7073D0-73C4-40FD-A89F-B268F976D760}" type="presParOf" srcId="{8200357D-0379-40C1-9801-2C6D8D2BEC14}" destId="{2E8945FD-A718-4425-894C-90AEED3609C3}" srcOrd="3" destOrd="0" presId="urn:microsoft.com/office/officeart/2005/8/layout/vList2"/>
    <dgm:cxn modelId="{371D7612-FFB9-45AB-B7BC-0A04264B1263}" type="presParOf" srcId="{8200357D-0379-40C1-9801-2C6D8D2BEC14}" destId="{62A167B5-19C7-4913-AA29-920298C910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7F26AE-822A-497B-BE6A-579F6008BE5A}" type="doc">
      <dgm:prSet loTypeId="urn:microsoft.com/office/officeart/2005/8/layout/vList2" loCatId="list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BF7EBF1-3E8A-40BB-BD10-EFCE241264BE}">
      <dgm:prSet/>
      <dgm:spPr/>
      <dgm:t>
        <a:bodyPr/>
        <a:lstStyle/>
        <a:p>
          <a:pPr rtl="0"/>
          <a:r>
            <a:rPr lang="en-US" dirty="0" smtClean="0"/>
            <a:t>A learner must have an account that keeps it tracks, including completed practicing and  theoretical lessons so that the  instructor knows what is it next lesson.</a:t>
          </a:r>
          <a:endParaRPr lang="en-US" dirty="0"/>
        </a:p>
      </dgm:t>
    </dgm:pt>
    <dgm:pt modelId="{82F0FB2C-F92A-4E51-A649-3F8DDA533BB4}" type="parTrans" cxnId="{B56F619C-5F68-4682-992C-11962655F74F}">
      <dgm:prSet/>
      <dgm:spPr/>
      <dgm:t>
        <a:bodyPr/>
        <a:lstStyle/>
        <a:p>
          <a:endParaRPr lang="fr-FR"/>
        </a:p>
      </dgm:t>
    </dgm:pt>
    <dgm:pt modelId="{18AB98D5-6E31-451E-B9F8-4E6939ADF2E8}" type="sibTrans" cxnId="{B56F619C-5F68-4682-992C-11962655F74F}">
      <dgm:prSet/>
      <dgm:spPr/>
      <dgm:t>
        <a:bodyPr/>
        <a:lstStyle/>
        <a:p>
          <a:endParaRPr lang="fr-FR"/>
        </a:p>
      </dgm:t>
    </dgm:pt>
    <dgm:pt modelId="{2C1D19D4-CF45-4DD4-B676-536DA0FD120C}">
      <dgm:prSet/>
      <dgm:spPr/>
      <dgm:t>
        <a:bodyPr/>
        <a:lstStyle/>
        <a:p>
          <a:pPr rtl="0"/>
          <a:r>
            <a:rPr lang="en-US" dirty="0" smtClean="0"/>
            <a:t>A minimum  number of physical evaluation in a chosen center</a:t>
          </a:r>
          <a:endParaRPr lang="en-US" dirty="0"/>
        </a:p>
      </dgm:t>
    </dgm:pt>
    <dgm:pt modelId="{43C3F2C1-5079-48D3-B046-1EDCE0F84E1A}" type="parTrans" cxnId="{B681AC4B-C9C3-40E3-BB39-733A2778B2ED}">
      <dgm:prSet/>
      <dgm:spPr/>
      <dgm:t>
        <a:bodyPr/>
        <a:lstStyle/>
        <a:p>
          <a:endParaRPr lang="fr-FR"/>
        </a:p>
      </dgm:t>
    </dgm:pt>
    <dgm:pt modelId="{30CE2FDC-BE99-4277-A226-76B0CB65BAF9}" type="sibTrans" cxnId="{B681AC4B-C9C3-40E3-BB39-733A2778B2ED}">
      <dgm:prSet/>
      <dgm:spPr/>
      <dgm:t>
        <a:bodyPr/>
        <a:lstStyle/>
        <a:p>
          <a:endParaRPr lang="fr-FR"/>
        </a:p>
      </dgm:t>
    </dgm:pt>
    <dgm:pt modelId="{404A2681-3545-41E3-9694-E2120428E206}">
      <dgm:prSet/>
      <dgm:spPr/>
      <dgm:t>
        <a:bodyPr/>
        <a:lstStyle/>
        <a:p>
          <a:pPr rtl="0"/>
          <a:r>
            <a:rPr lang="en-US" smtClean="0"/>
            <a:t>B</a:t>
          </a:r>
          <a:endParaRPr lang="en-US"/>
        </a:p>
      </dgm:t>
    </dgm:pt>
    <dgm:pt modelId="{416DC504-1559-4678-A25E-83F37EC19AA2}" type="parTrans" cxnId="{5A0DE561-0936-4744-BD48-0A484965EB50}">
      <dgm:prSet/>
      <dgm:spPr/>
      <dgm:t>
        <a:bodyPr/>
        <a:lstStyle/>
        <a:p>
          <a:endParaRPr lang="fr-FR"/>
        </a:p>
      </dgm:t>
    </dgm:pt>
    <dgm:pt modelId="{2DEC18A0-8C0F-4C3C-A78C-76291C8441CD}" type="sibTrans" cxnId="{5A0DE561-0936-4744-BD48-0A484965EB50}">
      <dgm:prSet/>
      <dgm:spPr/>
      <dgm:t>
        <a:bodyPr/>
        <a:lstStyle/>
        <a:p>
          <a:endParaRPr lang="fr-FR"/>
        </a:p>
      </dgm:t>
    </dgm:pt>
    <dgm:pt modelId="{D293B406-61F8-48F6-B537-64BF924A5830}" type="pres">
      <dgm:prSet presAssocID="{AC7F26AE-822A-497B-BE6A-579F6008BE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8BC3184-913F-4BD6-9CAE-F359E28366E7}" type="pres">
      <dgm:prSet presAssocID="{0BF7EBF1-3E8A-40BB-BD10-EFCE241264B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3A4A7B3-85FA-4742-B416-ED197B07132A}" type="pres">
      <dgm:prSet presAssocID="{18AB98D5-6E31-451E-B9F8-4E6939ADF2E8}" presName="spacer" presStyleCnt="0"/>
      <dgm:spPr/>
    </dgm:pt>
    <dgm:pt modelId="{E215726C-DAEE-48E3-AEDC-ADD49394802E}" type="pres">
      <dgm:prSet presAssocID="{2C1D19D4-CF45-4DD4-B676-536DA0FD12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8B51E2-C77D-4E9B-866A-13B2B7C171B4}" type="pres">
      <dgm:prSet presAssocID="{30CE2FDC-BE99-4277-A226-76B0CB65BAF9}" presName="spacer" presStyleCnt="0"/>
      <dgm:spPr/>
    </dgm:pt>
    <dgm:pt modelId="{B47AD423-1164-41E0-927E-75223ED55C21}" type="pres">
      <dgm:prSet presAssocID="{404A2681-3545-41E3-9694-E2120428E2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E96C5F-43A7-4520-BC4F-3B0C82A71977}" type="presOf" srcId="{2C1D19D4-CF45-4DD4-B676-536DA0FD120C}" destId="{E215726C-DAEE-48E3-AEDC-ADD49394802E}" srcOrd="0" destOrd="0" presId="urn:microsoft.com/office/officeart/2005/8/layout/vList2"/>
    <dgm:cxn modelId="{5A0DE561-0936-4744-BD48-0A484965EB50}" srcId="{AC7F26AE-822A-497B-BE6A-579F6008BE5A}" destId="{404A2681-3545-41E3-9694-E2120428E206}" srcOrd="2" destOrd="0" parTransId="{416DC504-1559-4678-A25E-83F37EC19AA2}" sibTransId="{2DEC18A0-8C0F-4C3C-A78C-76291C8441CD}"/>
    <dgm:cxn modelId="{B56F619C-5F68-4682-992C-11962655F74F}" srcId="{AC7F26AE-822A-497B-BE6A-579F6008BE5A}" destId="{0BF7EBF1-3E8A-40BB-BD10-EFCE241264BE}" srcOrd="0" destOrd="0" parTransId="{82F0FB2C-F92A-4E51-A649-3F8DDA533BB4}" sibTransId="{18AB98D5-6E31-451E-B9F8-4E6939ADF2E8}"/>
    <dgm:cxn modelId="{00833254-6E8E-4EEB-B7A2-1E0ED9B6E071}" type="presOf" srcId="{404A2681-3545-41E3-9694-E2120428E206}" destId="{B47AD423-1164-41E0-927E-75223ED55C21}" srcOrd="0" destOrd="0" presId="urn:microsoft.com/office/officeart/2005/8/layout/vList2"/>
    <dgm:cxn modelId="{DE690106-92AD-421F-A547-5A34B75EB665}" type="presOf" srcId="{AC7F26AE-822A-497B-BE6A-579F6008BE5A}" destId="{D293B406-61F8-48F6-B537-64BF924A5830}" srcOrd="0" destOrd="0" presId="urn:microsoft.com/office/officeart/2005/8/layout/vList2"/>
    <dgm:cxn modelId="{B681AC4B-C9C3-40E3-BB39-733A2778B2ED}" srcId="{AC7F26AE-822A-497B-BE6A-579F6008BE5A}" destId="{2C1D19D4-CF45-4DD4-B676-536DA0FD120C}" srcOrd="1" destOrd="0" parTransId="{43C3F2C1-5079-48D3-B046-1EDCE0F84E1A}" sibTransId="{30CE2FDC-BE99-4277-A226-76B0CB65BAF9}"/>
    <dgm:cxn modelId="{94B25D29-AAAB-4B54-BBF1-BA8E87F15BC8}" type="presOf" srcId="{0BF7EBF1-3E8A-40BB-BD10-EFCE241264BE}" destId="{28BC3184-913F-4BD6-9CAE-F359E28366E7}" srcOrd="0" destOrd="0" presId="urn:microsoft.com/office/officeart/2005/8/layout/vList2"/>
    <dgm:cxn modelId="{31AA45B0-915A-4A30-B76E-F7DCF02229B8}" type="presParOf" srcId="{D293B406-61F8-48F6-B537-64BF924A5830}" destId="{28BC3184-913F-4BD6-9CAE-F359E28366E7}" srcOrd="0" destOrd="0" presId="urn:microsoft.com/office/officeart/2005/8/layout/vList2"/>
    <dgm:cxn modelId="{512F31E8-8E1E-4BB1-93D6-739203145EF0}" type="presParOf" srcId="{D293B406-61F8-48F6-B537-64BF924A5830}" destId="{F3A4A7B3-85FA-4742-B416-ED197B07132A}" srcOrd="1" destOrd="0" presId="urn:microsoft.com/office/officeart/2005/8/layout/vList2"/>
    <dgm:cxn modelId="{FDF78081-BC8E-4E51-80A6-9E272DDF4250}" type="presParOf" srcId="{D293B406-61F8-48F6-B537-64BF924A5830}" destId="{E215726C-DAEE-48E3-AEDC-ADD49394802E}" srcOrd="2" destOrd="0" presId="urn:microsoft.com/office/officeart/2005/8/layout/vList2"/>
    <dgm:cxn modelId="{181D4202-87C9-483B-A618-7C6762104886}" type="presParOf" srcId="{D293B406-61F8-48F6-B537-64BF924A5830}" destId="{CE8B51E2-C77D-4E9B-866A-13B2B7C171B4}" srcOrd="3" destOrd="0" presId="urn:microsoft.com/office/officeart/2005/8/layout/vList2"/>
    <dgm:cxn modelId="{E3E727C8-F859-468D-888F-8EE6D16C5BC8}" type="presParOf" srcId="{D293B406-61F8-48F6-B537-64BF924A5830}" destId="{B47AD423-1164-41E0-927E-75223ED55C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B3D1D-91D8-4862-AF6E-0771B0041319}">
      <dsp:nvSpPr>
        <dsp:cNvPr id="0" name=""/>
        <dsp:cNvSpPr/>
      </dsp:nvSpPr>
      <dsp:spPr>
        <a:xfrm>
          <a:off x="0" y="39059"/>
          <a:ext cx="7315200" cy="1210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Promote e-learning in driving</a:t>
          </a:r>
          <a:endParaRPr lang="en-US" sz="2300" kern="1200"/>
        </a:p>
      </dsp:txBody>
      <dsp:txXfrm>
        <a:off x="59114" y="98173"/>
        <a:ext cx="7196972" cy="1092722"/>
      </dsp:txXfrm>
    </dsp:sp>
    <dsp:sp modelId="{C80D9B80-7EE6-4656-A4B9-D7A39865A878}">
      <dsp:nvSpPr>
        <dsp:cNvPr id="0" name=""/>
        <dsp:cNvSpPr/>
      </dsp:nvSpPr>
      <dsp:spPr>
        <a:xfrm>
          <a:off x="0" y="1316250"/>
          <a:ext cx="7315200" cy="1210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Allow people to take driving notes since their offices or wherever they are, saving the time of moving themselves to a driving school</a:t>
          </a:r>
          <a:endParaRPr lang="en-US" sz="2300" kern="1200"/>
        </a:p>
      </dsp:txBody>
      <dsp:txXfrm>
        <a:off x="59114" y="1375364"/>
        <a:ext cx="7196972" cy="1092722"/>
      </dsp:txXfrm>
    </dsp:sp>
    <dsp:sp modelId="{91AA5987-0169-4CB8-9C89-7453179395B5}">
      <dsp:nvSpPr>
        <dsp:cNvPr id="0" name=""/>
        <dsp:cNvSpPr/>
      </dsp:nvSpPr>
      <dsp:spPr>
        <a:xfrm>
          <a:off x="0" y="2593440"/>
          <a:ext cx="7315200" cy="1210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Make practices lessons more flexible by allowing apprentices to continue practicing when they are on travel, when they move to another quarter or town. </a:t>
          </a:r>
          <a:endParaRPr lang="en-US" sz="2300" kern="1200"/>
        </a:p>
      </dsp:txBody>
      <dsp:txXfrm>
        <a:off x="59114" y="2652554"/>
        <a:ext cx="7196972" cy="1092722"/>
      </dsp:txXfrm>
    </dsp:sp>
    <dsp:sp modelId="{CDD7861B-A010-412D-835B-45599F5083D3}">
      <dsp:nvSpPr>
        <dsp:cNvPr id="0" name=""/>
        <dsp:cNvSpPr/>
      </dsp:nvSpPr>
      <dsp:spPr>
        <a:xfrm>
          <a:off x="0" y="3870630"/>
          <a:ext cx="7315200" cy="12109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People must learn on their handiness.</a:t>
          </a:r>
          <a:endParaRPr lang="en-US" sz="2300" kern="1200"/>
        </a:p>
      </dsp:txBody>
      <dsp:txXfrm>
        <a:off x="59114" y="3929744"/>
        <a:ext cx="7196972" cy="10927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0975-DEE9-4832-B009-709FBEAD3F48}">
      <dsp:nvSpPr>
        <dsp:cNvPr id="0" name=""/>
        <dsp:cNvSpPr/>
      </dsp:nvSpPr>
      <dsp:spPr>
        <a:xfrm>
          <a:off x="0" y="281520"/>
          <a:ext cx="7315200" cy="1404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Theoretical lessons</a:t>
          </a:r>
          <a:endParaRPr lang="en-US" sz="6000" kern="1200" dirty="0"/>
        </a:p>
      </dsp:txBody>
      <dsp:txXfrm>
        <a:off x="68538" y="350058"/>
        <a:ext cx="7178124" cy="1266924"/>
      </dsp:txXfrm>
    </dsp:sp>
    <dsp:sp modelId="{6A39A2C2-D294-4107-AFAF-055EF092BBC2}">
      <dsp:nvSpPr>
        <dsp:cNvPr id="0" name=""/>
        <dsp:cNvSpPr/>
      </dsp:nvSpPr>
      <dsp:spPr>
        <a:xfrm>
          <a:off x="0" y="1858320"/>
          <a:ext cx="7315200" cy="1404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Practical lessons</a:t>
          </a:r>
          <a:endParaRPr lang="en-US" sz="6000" kern="1200"/>
        </a:p>
      </dsp:txBody>
      <dsp:txXfrm>
        <a:off x="68538" y="1926858"/>
        <a:ext cx="7178124" cy="1266924"/>
      </dsp:txXfrm>
    </dsp:sp>
    <dsp:sp modelId="{076541C9-8986-47D4-A31F-9BADECC1BC4D}">
      <dsp:nvSpPr>
        <dsp:cNvPr id="0" name=""/>
        <dsp:cNvSpPr/>
      </dsp:nvSpPr>
      <dsp:spPr>
        <a:xfrm>
          <a:off x="0" y="3435120"/>
          <a:ext cx="7315200" cy="1404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smtClean="0"/>
            <a:t>Technology</a:t>
          </a:r>
          <a:endParaRPr lang="en-US" sz="6000" kern="1200"/>
        </a:p>
      </dsp:txBody>
      <dsp:txXfrm>
        <a:off x="68538" y="3503658"/>
        <a:ext cx="7178124" cy="1266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F8486-91FF-4795-B86F-48A464A5865B}">
      <dsp:nvSpPr>
        <dsp:cNvPr id="0" name=""/>
        <dsp:cNvSpPr/>
      </dsp:nvSpPr>
      <dsp:spPr>
        <a:xfrm>
          <a:off x="0" y="102375"/>
          <a:ext cx="73152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Ships with every modules of school driving lessons in video and text.</a:t>
          </a:r>
          <a:endParaRPr lang="en-US" sz="3400" kern="1200" dirty="0"/>
        </a:p>
      </dsp:txBody>
      <dsp:txXfrm>
        <a:off x="64083" y="166458"/>
        <a:ext cx="7187034" cy="1184574"/>
      </dsp:txXfrm>
    </dsp:sp>
    <dsp:sp modelId="{6DAA1CAA-B75A-450C-8A64-240580556308}">
      <dsp:nvSpPr>
        <dsp:cNvPr id="0" name=""/>
        <dsp:cNvSpPr/>
      </dsp:nvSpPr>
      <dsp:spPr>
        <a:xfrm>
          <a:off x="0" y="1513035"/>
          <a:ext cx="73152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Give users the possibility to ask a question </a:t>
          </a:r>
          <a:endParaRPr lang="en-US" sz="3400" kern="1200"/>
        </a:p>
      </dsp:txBody>
      <dsp:txXfrm>
        <a:off x="64083" y="1577118"/>
        <a:ext cx="7187034" cy="1184574"/>
      </dsp:txXfrm>
    </dsp:sp>
    <dsp:sp modelId="{2E8945FD-A718-4425-894C-90AEED3609C3}">
      <dsp:nvSpPr>
        <dsp:cNvPr id="0" name=""/>
        <dsp:cNvSpPr/>
      </dsp:nvSpPr>
      <dsp:spPr>
        <a:xfrm>
          <a:off x="0" y="2825775"/>
          <a:ext cx="7315200" cy="87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Concerning a course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Or other modality</a:t>
          </a:r>
          <a:endParaRPr lang="en-US" sz="2700" kern="1200" dirty="0"/>
        </a:p>
      </dsp:txBody>
      <dsp:txXfrm>
        <a:off x="0" y="2825775"/>
        <a:ext cx="7315200" cy="879750"/>
      </dsp:txXfrm>
    </dsp:sp>
    <dsp:sp modelId="{62A167B5-19C7-4913-AA29-920298C91071}">
      <dsp:nvSpPr>
        <dsp:cNvPr id="0" name=""/>
        <dsp:cNvSpPr/>
      </dsp:nvSpPr>
      <dsp:spPr>
        <a:xfrm>
          <a:off x="0" y="3705525"/>
          <a:ext cx="7315200" cy="13127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Exercises and tests on each module</a:t>
          </a:r>
          <a:endParaRPr lang="en-US" sz="3400" kern="1200"/>
        </a:p>
      </dsp:txBody>
      <dsp:txXfrm>
        <a:off x="64083" y="3769608"/>
        <a:ext cx="7187034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C3184-913F-4BD6-9CAE-F359E28366E7}">
      <dsp:nvSpPr>
        <dsp:cNvPr id="0" name=""/>
        <dsp:cNvSpPr/>
      </dsp:nvSpPr>
      <dsp:spPr>
        <a:xfrm>
          <a:off x="0" y="48240"/>
          <a:ext cx="7315200" cy="1628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learner must have an account that keeps it tracks, including completed practicing and  theoretical lessons so that the  instructor knows what is it next lesson.</a:t>
          </a:r>
          <a:endParaRPr lang="en-US" sz="2400" kern="1200" dirty="0"/>
        </a:p>
      </dsp:txBody>
      <dsp:txXfrm>
        <a:off x="79504" y="127744"/>
        <a:ext cx="7156192" cy="1469631"/>
      </dsp:txXfrm>
    </dsp:sp>
    <dsp:sp modelId="{E215726C-DAEE-48E3-AEDC-ADD49394802E}">
      <dsp:nvSpPr>
        <dsp:cNvPr id="0" name=""/>
        <dsp:cNvSpPr/>
      </dsp:nvSpPr>
      <dsp:spPr>
        <a:xfrm>
          <a:off x="0" y="1746000"/>
          <a:ext cx="7315200" cy="1628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minimum  number of physical evaluation in a chosen center</a:t>
          </a:r>
          <a:endParaRPr lang="en-US" sz="2400" kern="1200" dirty="0"/>
        </a:p>
      </dsp:txBody>
      <dsp:txXfrm>
        <a:off x="79504" y="1825504"/>
        <a:ext cx="7156192" cy="1469631"/>
      </dsp:txXfrm>
    </dsp:sp>
    <dsp:sp modelId="{B47AD423-1164-41E0-927E-75223ED55C21}">
      <dsp:nvSpPr>
        <dsp:cNvPr id="0" name=""/>
        <dsp:cNvSpPr/>
      </dsp:nvSpPr>
      <dsp:spPr>
        <a:xfrm>
          <a:off x="0" y="3443760"/>
          <a:ext cx="7315200" cy="16286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B</a:t>
          </a:r>
          <a:endParaRPr lang="en-US" sz="2400" kern="1200"/>
        </a:p>
      </dsp:txBody>
      <dsp:txXfrm>
        <a:off x="79504" y="3523264"/>
        <a:ext cx="7156192" cy="1469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1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4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05C668-B86A-47FA-90FE-9B71642C28DB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1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Moniteur 237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An online </a:t>
            </a:r>
            <a:r>
              <a:rPr lang="en-US" dirty="0" smtClean="0">
                <a:solidFill>
                  <a:srgbClr val="FF0000"/>
                </a:solidFill>
              </a:rPr>
              <a:t>driving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school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Team members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1460" y="3474720"/>
            <a:ext cx="3299628" cy="2353056"/>
          </a:xfrm>
          <a:ln>
            <a:noFill/>
          </a:ln>
          <a:effectLst/>
          <a:scene3d>
            <a:camera prst="perspectiveRelaxed"/>
            <a:lightRig rig="chilly" dir="t">
              <a:rot lat="0" lon="0" rev="18480000"/>
            </a:lightRig>
          </a:scene3d>
          <a:sp3d prstMaterial="clear">
            <a:bevelT h="63500" prst="convex"/>
          </a:sp3d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b="1" dirty="0" err="1" smtClean="0">
                <a:solidFill>
                  <a:schemeClr val="bg1"/>
                </a:solidFill>
              </a:rPr>
              <a:t>Rony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Kittio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7996260" y="3474720"/>
            <a:ext cx="3171612" cy="2353056"/>
          </a:xfrm>
          <a:prstGeom prst="rect">
            <a:avLst/>
          </a:prstGeom>
          <a:ln>
            <a:noFill/>
          </a:ln>
          <a:effectLst/>
          <a:scene3d>
            <a:camera prst="perspectiveRelaxed"/>
            <a:lightRig rig="chilly" dir="t">
              <a:rot lat="0" lon="0" rev="18480000"/>
            </a:lightRig>
          </a:scene3d>
          <a:sp3d prstMaterial="clear">
            <a:bevelT h="63500" prst="convex"/>
          </a:sp3d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Joel </a:t>
            </a:r>
            <a:r>
              <a:rPr lang="en-US" sz="2800" b="1" dirty="0" err="1" smtClean="0">
                <a:solidFill>
                  <a:schemeClr val="bg1"/>
                </a:solidFill>
              </a:rPr>
              <a:t>Gedeon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Asa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Mapa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3881460" y="958596"/>
            <a:ext cx="3214284" cy="2161794"/>
          </a:xfrm>
          <a:prstGeom prst="rect">
            <a:avLst/>
          </a:prstGeom>
          <a:ln>
            <a:noFill/>
          </a:ln>
          <a:effectLst/>
          <a:scene3d>
            <a:camera prst="perspectiveRelaxed"/>
            <a:lightRig rig="chilly" dir="t">
              <a:rot lat="0" lon="0" rev="18480000"/>
            </a:lightRig>
          </a:scene3d>
          <a:sp3d prstMaterial="clear">
            <a:bevelT h="63500" prst="convex"/>
          </a:sp3d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David </a:t>
            </a:r>
            <a:r>
              <a:rPr lang="en-US" sz="2800" b="1" dirty="0" err="1" smtClean="0">
                <a:solidFill>
                  <a:schemeClr val="bg1"/>
                </a:solidFill>
              </a:rPr>
              <a:t>Merveil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800" b="1" dirty="0" err="1" smtClean="0">
                <a:solidFill>
                  <a:schemeClr val="bg1"/>
                </a:solidFill>
              </a:rPr>
              <a:t>Nongang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7996260" y="966216"/>
            <a:ext cx="3171612" cy="2234184"/>
          </a:xfrm>
          <a:prstGeom prst="rect">
            <a:avLst/>
          </a:prstGeom>
          <a:ln>
            <a:noFill/>
          </a:ln>
          <a:effectLst/>
          <a:scene3d>
            <a:camera prst="perspectiveRelaxed"/>
            <a:lightRig rig="chilly" dir="t">
              <a:rot lat="0" lon="0" rev="18480000"/>
            </a:lightRig>
          </a:scene3d>
          <a:sp3d prstMaterial="clear">
            <a:bevelT h="63500" prst="convex"/>
          </a:sp3d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Abel </a:t>
            </a:r>
            <a:r>
              <a:rPr lang="en-US" sz="2800" b="1" dirty="0" err="1">
                <a:solidFill>
                  <a:schemeClr val="bg1"/>
                </a:solidFill>
              </a:rPr>
              <a:t>B</a:t>
            </a:r>
            <a:r>
              <a:rPr lang="en-US" sz="2800" b="1" dirty="0" err="1" smtClean="0">
                <a:solidFill>
                  <a:schemeClr val="bg1"/>
                </a:solidFill>
              </a:rPr>
              <a:t>akomen</a:t>
            </a:r>
            <a:r>
              <a:rPr lang="en-US" sz="2800" b="1" dirty="0" smtClean="0">
                <a:solidFill>
                  <a:schemeClr val="bg1"/>
                </a:solidFill>
              </a:rPr>
              <a:t> Nana</a:t>
            </a:r>
          </a:p>
        </p:txBody>
      </p:sp>
    </p:spTree>
    <p:extLst>
      <p:ext uri="{BB962C8B-B14F-4D97-AF65-F5344CB8AC3E}">
        <p14:creationId xmlns:p14="http://schemas.microsoft.com/office/powerpoint/2010/main" val="36927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Goals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60108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33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7"/>
            <a:ext cx="3410466" cy="46344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</a:t>
            </a:r>
            <a:r>
              <a:rPr lang="en-US" sz="4000" b="1" dirty="0" smtClean="0">
                <a:solidFill>
                  <a:schemeClr val="bg1"/>
                </a:solidFill>
              </a:rPr>
              <a:t>equirements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0469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88648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heoretical driving lessons</a:t>
            </a:r>
          </a:p>
          <a:p>
            <a:pPr algn="ctr"/>
            <a:r>
              <a:rPr lang="en-US" sz="3200" b="1" dirty="0" smtClean="0"/>
              <a:t>1/2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5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97075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heoretical driving lessons</a:t>
            </a:r>
          </a:p>
          <a:p>
            <a:pPr algn="ctr"/>
            <a:r>
              <a:rPr lang="en-US" sz="3200" b="1" dirty="0" smtClean="0"/>
              <a:t>2/2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9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Each Driving teacher must have an account that keeps its tracks and must be attached to at least one known school driving.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Practical driving lessons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06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Availability   both for PC, and mobiles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Online </a:t>
            </a:r>
            <a:r>
              <a:rPr lang="en-US" sz="2800" dirty="0" smtClean="0">
                <a:solidFill>
                  <a:schemeClr val="accent1"/>
                </a:solidFill>
              </a:rPr>
              <a:t>and Offline availability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Clients - Server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Server: web API-</a:t>
            </a:r>
            <a:r>
              <a:rPr lang="fr-FR" sz="2600" dirty="0" err="1">
                <a:solidFill>
                  <a:schemeClr val="accent1"/>
                </a:solidFill>
              </a:rPr>
              <a:t>rest</a:t>
            </a:r>
            <a:r>
              <a:rPr lang="fr-FR" sz="2600" dirty="0">
                <a:solidFill>
                  <a:schemeClr val="accent1"/>
                </a:solidFill>
              </a:rPr>
              <a:t> service in python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Clients: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Mobile: react Native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Web: React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" y="1123838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8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223</TotalTime>
  <Words>230</Words>
  <Application>Microsoft Office PowerPoint</Application>
  <PresentationFormat>Grand écran</PresentationFormat>
  <Paragraphs>43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Wingdings</vt:lpstr>
      <vt:lpstr>Wingdings 2</vt:lpstr>
      <vt:lpstr>Cadre</vt:lpstr>
      <vt:lpstr>Le Moniteur 237</vt:lpstr>
      <vt:lpstr>Team members</vt:lpstr>
      <vt:lpstr>Goals</vt:lpstr>
      <vt:lpstr>Requirements</vt:lpstr>
      <vt:lpstr>Requirements</vt:lpstr>
      <vt:lpstr>Requirements</vt:lpstr>
      <vt:lpstr>Requirements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Moniteur 237</dc:title>
  <dc:creator>abn</dc:creator>
  <cp:lastModifiedBy>abn</cp:lastModifiedBy>
  <cp:revision>46</cp:revision>
  <dcterms:created xsi:type="dcterms:W3CDTF">2020-01-17T23:10:46Z</dcterms:created>
  <dcterms:modified xsi:type="dcterms:W3CDTF">2020-01-28T10:03:56Z</dcterms:modified>
</cp:coreProperties>
</file>