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1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30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1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46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95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1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41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05C668-B86A-47FA-90FE-9B71642C28DB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13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Trouver un job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Assurer mon indépendance financière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 smtClean="0"/>
              <a:t>Objectifs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800" b="1" dirty="0" smtClean="0">
                <a:solidFill>
                  <a:schemeClr val="accent1"/>
                </a:solidFill>
              </a:rPr>
              <a:t>Trouver un emploi à temps partiel pour financer mes études et subvenir à </a:t>
            </a:r>
            <a:r>
              <a:rPr lang="fr-FR" sz="2800" b="1" smtClean="0">
                <a:solidFill>
                  <a:schemeClr val="accent1"/>
                </a:solidFill>
              </a:rPr>
              <a:t>mes besoins</a:t>
            </a:r>
            <a:endParaRPr lang="fr-FR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21</TotalTime>
  <Words>23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Wingdings</vt:lpstr>
      <vt:lpstr>Wingdings 2</vt:lpstr>
      <vt:lpstr>Cadre</vt:lpstr>
      <vt:lpstr>Trouver un job</vt:lpstr>
      <vt:lpstr>Objectifs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Moniteur 237</dc:title>
  <dc:creator>abn</dc:creator>
  <cp:lastModifiedBy>abn</cp:lastModifiedBy>
  <cp:revision>7</cp:revision>
  <dcterms:created xsi:type="dcterms:W3CDTF">2020-01-17T23:10:46Z</dcterms:created>
  <dcterms:modified xsi:type="dcterms:W3CDTF">2020-01-17T23:34:54Z</dcterms:modified>
</cp:coreProperties>
</file>