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5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406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9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8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3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69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9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2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0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5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2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Questionnaire	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abn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35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126</TotalTime>
  <Words>3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Questionnaire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Questionnaire </dc:title>
  <dc:creator>abn</dc:creator>
  <cp:lastModifiedBy>abn</cp:lastModifiedBy>
  <cp:revision>11</cp:revision>
  <dcterms:created xsi:type="dcterms:W3CDTF">2020-02-21T11:30:19Z</dcterms:created>
  <dcterms:modified xsi:type="dcterms:W3CDTF">2020-02-22T21:51:25Z</dcterms:modified>
</cp:coreProperties>
</file>