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52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40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9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8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3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69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5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5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E77F-0206-417A-BE07-1940A5540055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E3B1-63CE-49F4-8AFE-B3AEE3EB5C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92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Questionnaire	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By abn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Conception d’une API de question réponse.</a:t>
            </a:r>
          </a:p>
          <a:p>
            <a:r>
              <a:rPr lang="fr-FR" dirty="0" smtClean="0"/>
              <a:t>Cet API doit permettre </a:t>
            </a:r>
          </a:p>
          <a:p>
            <a:pPr lvl="1"/>
            <a:r>
              <a:rPr lang="fr-FR" dirty="0" smtClean="0"/>
              <a:t>d’ajouter modifier et supprimer des questions et leurs réponses</a:t>
            </a:r>
          </a:p>
          <a:p>
            <a:pPr lvl="1"/>
            <a:r>
              <a:rPr lang="fr-FR" dirty="0" smtClean="0"/>
              <a:t>d‘ ajouter modifier et supprimer des catégories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 générer des test</a:t>
            </a:r>
          </a:p>
          <a:p>
            <a:pPr lvl="2"/>
            <a:r>
              <a:rPr lang="fr-FR" dirty="0" smtClean="0"/>
              <a:t>les participations(</a:t>
            </a:r>
            <a:r>
              <a:rPr lang="fr-FR" dirty="0" err="1" smtClean="0"/>
              <a:t>reponses</a:t>
            </a:r>
            <a:r>
              <a:rPr lang="fr-FR" dirty="0" smtClean="0"/>
              <a:t> proposés) aux test doivent être enregistrées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413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Il existe </a:t>
            </a:r>
          </a:p>
          <a:p>
            <a:pPr lvl="1"/>
            <a:r>
              <a:rPr lang="fr-FR" dirty="0" smtClean="0"/>
              <a:t>des questions à réponse ouverte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es questions à choix</a:t>
            </a:r>
          </a:p>
          <a:p>
            <a:pPr lvl="2"/>
            <a:r>
              <a:rPr lang="fr-FR" dirty="0" smtClean="0"/>
              <a:t>Plusieurs réponses y compris la/les réponse(s) correcte(s)  sont proposés</a:t>
            </a:r>
          </a:p>
          <a:p>
            <a:r>
              <a:rPr lang="fr-FR" dirty="0" smtClean="0"/>
              <a:t>Donc une question c’est un énoncé sous trois formes( textuel, visuel, sonore) et, dans le cas des question à choix, </a:t>
            </a:r>
            <a:r>
              <a:rPr lang="fr-FR" dirty="0"/>
              <a:t>d</a:t>
            </a:r>
            <a:r>
              <a:rPr lang="fr-FR" dirty="0" smtClean="0"/>
              <a:t>es propositions de réponses parmi lesquelles la ou les réponses correctes.</a:t>
            </a:r>
          </a:p>
          <a:p>
            <a:r>
              <a:rPr lang="fr-FR" dirty="0"/>
              <a:t>L’ordre des réponses peut être rendu aléatoire pour une question, dans le cas des questions à </a:t>
            </a:r>
            <a:r>
              <a:rPr lang="fr-FR" dirty="0" smtClean="0"/>
              <a:t>choix.</a:t>
            </a:r>
          </a:p>
          <a:p>
            <a:r>
              <a:rPr lang="fr-FR" dirty="0" smtClean="0"/>
              <a:t>Chaque réponse à un poids sur la question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0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</a:t>
            </a:r>
            <a:r>
              <a:rPr lang="fr-FR" dirty="0" smtClean="0"/>
              <a:t>éponse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réponse </a:t>
            </a:r>
            <a:r>
              <a:rPr lang="fr-FR" dirty="0" smtClean="0"/>
              <a:t>est un texte, une image ou un son, pouvant provenir:</a:t>
            </a:r>
          </a:p>
          <a:p>
            <a:pPr lvl="1"/>
            <a:r>
              <a:rPr lang="fr-FR" dirty="0" smtClean="0"/>
              <a:t>Des saisies de l’utilisateur dans le cas de questions à réponse ouvertes </a:t>
            </a:r>
          </a:p>
          <a:p>
            <a:pPr lvl="1"/>
            <a:r>
              <a:rPr lang="fr-FR" dirty="0" smtClean="0"/>
              <a:t>Des choix opérés par l’utilisateur sur les réponses proposées.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test </a:t>
            </a:r>
            <a:r>
              <a:rPr lang="fr-FR" dirty="0" smtClean="0"/>
              <a:t>est constitué d’une </a:t>
            </a:r>
            <a:r>
              <a:rPr lang="fr-FR" dirty="0" smtClean="0"/>
              <a:t>série </a:t>
            </a:r>
            <a:r>
              <a:rPr lang="fr-FR" dirty="0" smtClean="0"/>
              <a:t>de n questions de base et de m questions élues</a:t>
            </a:r>
          </a:p>
          <a:p>
            <a:r>
              <a:rPr lang="fr-FR" dirty="0" smtClean="0"/>
              <a:t>Il y a possibilité de rendre aléatoire l’ordre des questions</a:t>
            </a:r>
          </a:p>
          <a:p>
            <a:r>
              <a:rPr lang="fr-FR" dirty="0" smtClean="0"/>
              <a:t>Chaque question a </a:t>
            </a:r>
            <a:r>
              <a:rPr lang="fr-FR" smtClean="0"/>
              <a:t>un poids dans un test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84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du questionnaire	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évaluateur se charge de  saisir des questions créer des test</a:t>
            </a:r>
          </a:p>
          <a:p>
            <a:pPr lvl="1"/>
            <a:r>
              <a:rPr lang="fr-FR" dirty="0" smtClean="0"/>
              <a:t>Il a la possibilité d’imprimer son test</a:t>
            </a:r>
          </a:p>
          <a:p>
            <a:r>
              <a:rPr lang="fr-FR" dirty="0" smtClean="0"/>
              <a:t>Un apprenant réalise un test et obtient une note</a:t>
            </a:r>
          </a:p>
          <a:p>
            <a:pPr lvl="1"/>
            <a:r>
              <a:rPr lang="fr-FR" dirty="0" smtClean="0"/>
              <a:t>La date, la durée et la note doivent être enregistrés</a:t>
            </a:r>
          </a:p>
          <a:p>
            <a:pPr lvl="1"/>
            <a:r>
              <a:rPr lang="fr-FR" dirty="0" smtClean="0"/>
              <a:t>Possibilité d’imprimer ses réponses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9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218</TotalTime>
  <Words>251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Questionnaire </vt:lpstr>
      <vt:lpstr>Objectif </vt:lpstr>
      <vt:lpstr>Question</vt:lpstr>
      <vt:lpstr>Réponse</vt:lpstr>
      <vt:lpstr>Test </vt:lpstr>
      <vt:lpstr>Présentation PowerPoint</vt:lpstr>
      <vt:lpstr>Utilisation du questionnaire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Questionnaire </dc:title>
  <dc:creator>abn</dc:creator>
  <cp:lastModifiedBy>abn</cp:lastModifiedBy>
  <cp:revision>17</cp:revision>
  <dcterms:created xsi:type="dcterms:W3CDTF">2020-02-21T11:30:19Z</dcterms:created>
  <dcterms:modified xsi:type="dcterms:W3CDTF">2020-09-07T21:19:29Z</dcterms:modified>
</cp:coreProperties>
</file>