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40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77F-0206-417A-BE07-1940A5540055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Questionnaire	</a:t>
            </a:r>
            <a:br>
              <a:rPr lang="fr-FR" dirty="0" smtClean="0"/>
            </a:br>
            <a:r>
              <a:rPr lang="fr-FR" dirty="0" smtClean="0"/>
              <a:t>to </a:t>
            </a:r>
            <a:r>
              <a:rPr lang="fr-FR" dirty="0" smtClean="0"/>
              <a:t>do?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abn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dirty="0" smtClean="0"/>
              <a:t> 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paginate a  </a:t>
            </a:r>
            <a:r>
              <a:rPr lang="en-US" dirty="0" err="1" smtClean="0"/>
              <a:t>sql</a:t>
            </a:r>
            <a:r>
              <a:rPr lang="en-US" dirty="0" smtClean="0"/>
              <a:t> query result (get only rows between</a:t>
            </a:r>
            <a:r>
              <a:rPr lang="en-US" dirty="0" smtClean="0"/>
              <a:t> m and M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schema in express (nodejs)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Paginate an </a:t>
            </a:r>
            <a:r>
              <a:rPr lang="en-US" dirty="0" err="1" smtClean="0"/>
              <a:t>api</a:t>
            </a:r>
            <a:r>
              <a:rPr lang="en-US" dirty="0" smtClean="0"/>
              <a:t> response </a:t>
            </a:r>
            <a:r>
              <a:rPr lang="en-US" dirty="0" err="1" smtClean="0"/>
              <a:t>unsing</a:t>
            </a:r>
            <a:r>
              <a:rPr lang="en-US" dirty="0" smtClean="0"/>
              <a:t> </a:t>
            </a:r>
            <a:r>
              <a:rPr lang="en-US" dirty="0" err="1" smtClean="0"/>
              <a:t>expres</a:t>
            </a:r>
            <a:endParaRPr lang="en-US" dirty="0" smtClean="0"/>
          </a:p>
          <a:p>
            <a:r>
              <a:rPr lang="en-US" dirty="0" smtClean="0"/>
              <a:t>Model in express</a:t>
            </a:r>
          </a:p>
          <a:p>
            <a:r>
              <a:rPr lang="en-US" dirty="0" smtClean="0"/>
              <a:t>Max depth</a:t>
            </a:r>
            <a:endParaRPr lang="en-US" dirty="0"/>
          </a:p>
          <a:p>
            <a:r>
              <a:rPr lang="en-US" dirty="0" smtClean="0"/>
              <a:t>hide fields</a:t>
            </a:r>
          </a:p>
          <a:p>
            <a:r>
              <a:rPr lang="fr-FR" dirty="0" smtClean="0"/>
              <a:t>Secure </a:t>
            </a:r>
            <a:r>
              <a:rPr lang="fr-FR" smtClean="0"/>
              <a:t>access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188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React </a:t>
            </a:r>
            <a:r>
              <a:rPr lang="fr-FR" dirty="0" err="1" smtClean="0"/>
              <a:t>js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admin page with a dashboard</a:t>
            </a:r>
          </a:p>
          <a:p>
            <a:r>
              <a:rPr lang="en-US" dirty="0" smtClean="0"/>
              <a:t>The admin page must allow an admin to perform all crud action on different tables:  question, test, response, user, module …</a:t>
            </a:r>
          </a:p>
          <a:p>
            <a:r>
              <a:rPr lang="en-US" dirty="0" smtClean="0"/>
              <a:t>The admin page must be similar to the wordpress admin page</a:t>
            </a:r>
          </a:p>
        </p:txBody>
      </p:sp>
    </p:spTree>
    <p:extLst>
      <p:ext uri="{BB962C8B-B14F-4D97-AF65-F5344CB8AC3E}">
        <p14:creationId xmlns:p14="http://schemas.microsoft.com/office/powerpoint/2010/main" val="679828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146</TotalTime>
  <Words>87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Questionnaire  to do?</vt:lpstr>
      <vt:lpstr>Sql  </vt:lpstr>
      <vt:lpstr>express</vt:lpstr>
      <vt:lpstr>React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</dc:title>
  <dc:creator>abn</dc:creator>
  <cp:lastModifiedBy>abn</cp:lastModifiedBy>
  <cp:revision>16</cp:revision>
  <dcterms:created xsi:type="dcterms:W3CDTF">2020-02-21T11:30:19Z</dcterms:created>
  <dcterms:modified xsi:type="dcterms:W3CDTF">2020-02-22T21:33:48Z</dcterms:modified>
</cp:coreProperties>
</file>