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1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1CDE-4EA3-7500-F3FC-0AAD23F43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445A8-9693-F493-0455-AA83100F1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9D9A-7B62-94A8-3687-4185CCE4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7E8A-DF20-417A-92FE-14EEC426817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3A3E7-07A5-1BC5-3E78-4D45E140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63F02-3057-70FA-A61F-B7E61379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454-373B-4B62-87A3-030E68B2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224A-AD6C-9DEA-0605-5089FB59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19D2D-E63D-C8B2-2517-B4A6997F5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94E13-AC23-5858-FDD5-8CA96C06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7E8A-DF20-417A-92FE-14EEC426817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086E-B5E3-3B66-AA7C-5A290D5B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30E88-5E5F-1565-68FA-55C4B090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454-373B-4B62-87A3-030E68B2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D1BA7-AF26-B740-E7AE-3C780648E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37ECE-BA18-C24D-90D5-CE6475584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2307-DFD3-EA0B-595A-DEC4B29E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7E8A-DF20-417A-92FE-14EEC426817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0F186-9721-F641-1BAD-F6986DAE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56D4-E944-41F4-AA5C-CA1C7AC9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454-373B-4B62-87A3-030E68B2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1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8021-8C2E-1780-E979-A332ACDD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D7F0-8979-1D7F-DB58-FE2E1FD1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EB7A-FF2D-F111-608F-32EDEF51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7E8A-DF20-417A-92FE-14EEC426817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E88AE-1954-D47C-8739-8CC6E1D1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3A02-C075-40B4-A760-1E55CB80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454-373B-4B62-87A3-030E68B2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CC96-AD06-69AE-1C08-8EEC17CD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D248-400D-84A2-E908-49B9C4FD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8FCB-A3A4-E88A-B1B7-DED31435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7E8A-DF20-417A-92FE-14EEC426817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CF22C-5900-3F32-CC70-0BF112E8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058B3-8364-CE0D-0226-373451DA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454-373B-4B62-87A3-030E68B2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5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6701-A3F6-83CF-0360-D47CEDA4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6ADF-BA6E-A95B-9DC6-29A22B24D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2BE0E-A9ED-0023-AC86-7ED468445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20C45-ED81-37D1-EA3B-5DBFC236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7E8A-DF20-417A-92FE-14EEC426817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087AF-EDCF-5644-F398-74948E5E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D914C-8A22-7F6F-1FD6-EBBE704B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454-373B-4B62-87A3-030E68B2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1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504C-B9EB-F61C-BD06-9461D346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5C0B-64E3-55FA-1A3F-4E507E49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982E-4499-45FA-61CB-91951366F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0F868-3B40-CDA6-2C43-5CEB44916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0613C-6481-ED52-4F1A-50AB32344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A1126-09F9-7B0E-ED76-E079C6F1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7E8A-DF20-417A-92FE-14EEC426817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472E9-F554-221E-B8B8-AD6E1BB2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352A2-FA7C-7D82-28FD-B45A8B77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454-373B-4B62-87A3-030E68B2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4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33B4-7E8D-BC1A-FF92-29D168E2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2D69D-7116-4142-15DE-EA3EA9DF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7E8A-DF20-417A-92FE-14EEC426817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77A40-DA15-8224-A03C-057BC0D4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89701-26A0-D3E6-1CF8-76940E2C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454-373B-4B62-87A3-030E68B2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3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70B5E-4B1B-25EC-FC9B-C45F1F99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7E8A-DF20-417A-92FE-14EEC426817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D1B07-C4F7-EA48-A340-43890DF0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12B65-3EBF-0055-CDC1-E089101F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454-373B-4B62-87A3-030E68B2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81D3-C67C-07BE-06EC-D11C9794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1ADF-A275-008B-05E3-DCA81013E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8BAB8-EFFF-E70C-E2CB-5CD71D255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5CE39-07D1-6B91-6A72-5683259F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7E8A-DF20-417A-92FE-14EEC426817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DA993-BC00-4F4E-55D4-BC0F0F3D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B80D-D60A-9F51-2FB0-3109552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454-373B-4B62-87A3-030E68B2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C1ED-F32C-8BBC-97DB-41F03487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3B3F3-662D-B2B8-71A7-33291BB43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71973-A3AB-4D75-FA76-2329B6006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7E393-9F32-0DDB-A0CF-E9A84B90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7E8A-DF20-417A-92FE-14EEC426817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E298D-2C15-6918-57E4-B1F0A066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DDC57-31E7-2493-EE85-75465B75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2B454-373B-4B62-87A3-030E68B2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81F10-CC8B-39CA-8A1A-FBE81D2C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C7304-EED1-5207-934B-101A4DE1E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E1503-5824-8340-8183-A0E132296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A7E8A-DF20-417A-92FE-14EEC426817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B2BC-63AC-423C-F12C-A93A5F0BB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8A3C-F922-48D3-7ED3-6246E5F4E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B454-373B-4B62-87A3-030E68B2D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1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belbudapest/Python_projektfeladat_GDE_Somogyi_-bel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7C4E-336A-529B-C3DE-522FE754E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Statisztikai</a:t>
            </a:r>
            <a:r>
              <a:rPr lang="en-US" sz="3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összefüggés</a:t>
            </a:r>
            <a:r>
              <a:rPr lang="en-US" sz="3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kimutatása</a:t>
            </a:r>
            <a:r>
              <a:rPr lang="en-US" sz="3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a </a:t>
            </a:r>
            <a:r>
              <a:rPr lang="en-US" sz="32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lakásállomány</a:t>
            </a:r>
            <a:r>
              <a:rPr lang="en-US" sz="3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és</a:t>
            </a:r>
            <a:r>
              <a:rPr lang="en-US" sz="3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a </a:t>
            </a:r>
            <a:r>
              <a:rPr lang="en-US" sz="32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vízfogyasztás</a:t>
            </a:r>
            <a:r>
              <a:rPr lang="en-US" sz="3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alakulása</a:t>
            </a:r>
            <a:r>
              <a:rPr lang="en-US" sz="32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között</a:t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45769-5B91-6796-8ADF-D60C01903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16517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6000"/>
              </a:spcBef>
              <a:spcAft>
                <a:spcPts val="2400"/>
              </a:spcAft>
              <a:tabLst>
                <a:tab pos="2340610" algn="r"/>
                <a:tab pos="2610485" algn="l"/>
                <a:tab pos="4686300" algn="ctr"/>
              </a:tabLst>
            </a:pPr>
            <a:r>
              <a:rPr lang="hu-HU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Python projektfeladat – Elemzés a KSH adatainak felhasználásával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u-HU" sz="1800" dirty="0"/>
              <a:t>Budapest, 2023. November 15.</a:t>
            </a:r>
          </a:p>
          <a:p>
            <a:r>
              <a:rPr lang="hu-HU" sz="1800" dirty="0"/>
              <a:t>Somogyi Ábel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44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042B-A059-C423-F068-2CAEF494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Futtatás közben, vonaldiagram</a:t>
            </a:r>
            <a:endParaRPr lang="en-US" dirty="0"/>
          </a:p>
        </p:txBody>
      </p:sp>
      <p:pic>
        <p:nvPicPr>
          <p:cNvPr id="5" name="Content Placeholder 4" descr="A graph with blue and green lines&#10;&#10;Description automatically generated">
            <a:extLst>
              <a:ext uri="{FF2B5EF4-FFF2-40B4-BE49-F238E27FC236}">
                <a16:creationId xmlns:a16="http://schemas.microsoft.com/office/drawing/2014/main" id="{7BC167B8-07D0-31CB-620B-B6E2E36F8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93" y="1825623"/>
            <a:ext cx="9145277" cy="4896534"/>
          </a:xfrm>
        </p:spPr>
      </p:pic>
    </p:spTree>
    <p:extLst>
      <p:ext uri="{BB962C8B-B14F-4D97-AF65-F5344CB8AC3E}">
        <p14:creationId xmlns:p14="http://schemas.microsoft.com/office/powerpoint/2010/main" val="21056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5053-4D67-C0D6-0024-F0D7FF3A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Plt2 a </a:t>
            </a:r>
            <a:r>
              <a:rPr lang="hu-HU" dirty="0" err="1"/>
              <a:t>matplotlibből</a:t>
            </a:r>
            <a:r>
              <a:rPr lang="hu-HU" dirty="0"/>
              <a:t>, regressziós egyenes</a:t>
            </a:r>
            <a:endParaRPr lang="en-US" dirty="0"/>
          </a:p>
        </p:txBody>
      </p:sp>
      <p:pic>
        <p:nvPicPr>
          <p:cNvPr id="5" name="Content Placeholder 4" descr="A graph showing a blue dot&#10;&#10;Description automatically generated with medium confidence">
            <a:extLst>
              <a:ext uri="{FF2B5EF4-FFF2-40B4-BE49-F238E27FC236}">
                <a16:creationId xmlns:a16="http://schemas.microsoft.com/office/drawing/2014/main" id="{DBA971FE-9287-AA3C-2512-B85704271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161" y="1825623"/>
            <a:ext cx="9145277" cy="4920349"/>
          </a:xfrm>
        </p:spPr>
      </p:pic>
    </p:spTree>
    <p:extLst>
      <p:ext uri="{BB962C8B-B14F-4D97-AF65-F5344CB8AC3E}">
        <p14:creationId xmlns:p14="http://schemas.microsoft.com/office/powerpoint/2010/main" val="93922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CFEA-BA06-C730-1E5A-5935B019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Scikit</a:t>
            </a:r>
            <a:r>
              <a:rPr lang="hu-HU" dirty="0"/>
              <a:t> csomag implementálása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ECB5E47-6B85-1BE8-6C7B-7C0FB3839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43" y="1825625"/>
            <a:ext cx="8119114" cy="4351338"/>
          </a:xfrm>
        </p:spPr>
      </p:pic>
    </p:spTree>
    <p:extLst>
      <p:ext uri="{BB962C8B-B14F-4D97-AF65-F5344CB8AC3E}">
        <p14:creationId xmlns:p14="http://schemas.microsoft.com/office/powerpoint/2010/main" val="36115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9A47-8BD2-5321-5E8C-349B27CA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Miután megadtuk a lekérdezések számát</a:t>
            </a:r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5FA05D30-3487-F07C-9817-E4E90A66F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113" y="1825625"/>
            <a:ext cx="6399774" cy="4351338"/>
          </a:xfrm>
        </p:spPr>
      </p:pic>
    </p:spTree>
    <p:extLst>
      <p:ext uri="{BB962C8B-B14F-4D97-AF65-F5344CB8AC3E}">
        <p14:creationId xmlns:p14="http://schemas.microsoft.com/office/powerpoint/2010/main" val="202158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1B6E-7589-4D6A-974C-9B125213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 azonos lakás-</a:t>
            </a:r>
            <a:r>
              <a:rPr lang="hu-HU" dirty="0" err="1"/>
              <a:t>adatos</a:t>
            </a:r>
            <a:r>
              <a:rPr lang="hu-HU" dirty="0"/>
              <a:t> településeket adtunk meg</a:t>
            </a:r>
            <a:endParaRPr lang="en-US" dirty="0"/>
          </a:p>
        </p:txBody>
      </p:sp>
      <p:pic>
        <p:nvPicPr>
          <p:cNvPr id="5" name="Content Placeholder 4" descr="A computer screen with a black background&#10;&#10;Description automatically generated">
            <a:extLst>
              <a:ext uri="{FF2B5EF4-FFF2-40B4-BE49-F238E27FC236}">
                <a16:creationId xmlns:a16="http://schemas.microsoft.com/office/drawing/2014/main" id="{48ECBD15-3F1F-E86D-FD5F-B7185C79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1" y="2473124"/>
            <a:ext cx="11705334" cy="3444538"/>
          </a:xfrm>
        </p:spPr>
      </p:pic>
    </p:spTree>
    <p:extLst>
      <p:ext uri="{BB962C8B-B14F-4D97-AF65-F5344CB8AC3E}">
        <p14:creationId xmlns:p14="http://schemas.microsoft.com/office/powerpoint/2010/main" val="10902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081E-98F3-E7E7-7FA8-8C2FA07A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Ennek forráskódja…</a:t>
            </a:r>
            <a:endParaRPr lang="en-US" dirty="0"/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DBD931B-D2C8-20DB-6027-D8C048BC2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88" y="1825622"/>
            <a:ext cx="9145936" cy="4945046"/>
          </a:xfrm>
        </p:spPr>
      </p:pic>
    </p:spTree>
    <p:extLst>
      <p:ext uri="{BB962C8B-B14F-4D97-AF65-F5344CB8AC3E}">
        <p14:creationId xmlns:p14="http://schemas.microsoft.com/office/powerpoint/2010/main" val="69857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32F5-745C-890C-1F1B-113E6902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Időmérés, 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3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time_ns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első grafikon</a:t>
            </a:r>
            <a:endParaRPr lang="en-US" sz="3200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AC30123-3808-C403-B1FB-FD77EBC28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41" y="1825623"/>
            <a:ext cx="9217951" cy="4940246"/>
          </a:xfrm>
        </p:spPr>
      </p:pic>
    </p:spTree>
    <p:extLst>
      <p:ext uri="{BB962C8B-B14F-4D97-AF65-F5344CB8AC3E}">
        <p14:creationId xmlns:p14="http://schemas.microsoft.com/office/powerpoint/2010/main" val="233732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D631-DAB7-8658-B43E-E4C30695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Időmérés,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time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.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time_ns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()</a:t>
            </a:r>
            <a:r>
              <a:rPr kumimoji="0" lang="hu-HU" sz="3200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, második grafikon</a:t>
            </a:r>
            <a:endParaRPr lang="en-US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DCB2777-979E-32B1-EA4C-2A6DDDC8F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441" y="1825623"/>
            <a:ext cx="9217951" cy="4940246"/>
          </a:xfrm>
        </p:spPr>
      </p:pic>
    </p:spTree>
    <p:extLst>
      <p:ext uri="{BB962C8B-B14F-4D97-AF65-F5344CB8AC3E}">
        <p14:creationId xmlns:p14="http://schemas.microsoft.com/office/powerpoint/2010/main" val="271115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83AB-CDF7-5622-3FDB-116E25D7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Forrásfájlok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F1BB-ECBA-CA6F-537E-B602A642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Lakásállomány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ezer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lakosra_2020_telepules.csv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Egy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lakosra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jutó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éves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vízfogyasztás_2020.csv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u-HU" dirty="0"/>
              <a:t>Forrás: ksh.hu, tematikus térképek</a:t>
            </a:r>
          </a:p>
        </p:txBody>
      </p:sp>
    </p:spTree>
    <p:extLst>
      <p:ext uri="{BB962C8B-B14F-4D97-AF65-F5344CB8AC3E}">
        <p14:creationId xmlns:p14="http://schemas.microsoft.com/office/powerpoint/2010/main" val="54528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2E43-3F81-E86C-3AC7-E767E61F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</a:t>
            </a:r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repo</a:t>
            </a:r>
            <a:r>
              <a:rPr lang="hu-HU" dirty="0"/>
              <a:t>-ja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F09A-AD15-2272-F4F3-73B8ED4D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https://github.com/abelbudapest/Python_projektfeladat_GDE_Somogyi_-bel/tree/main</a:t>
            </a:r>
            <a:endParaRPr lang="hu-HU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4B9B0-4895-9A9F-CC98-CB3D60E6D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1" y="2736856"/>
            <a:ext cx="7462151" cy="399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8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0E78D3-EF15-F275-6153-DD85B469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3" y="368543"/>
            <a:ext cx="11851651" cy="6197426"/>
          </a:xfrm>
        </p:spPr>
      </p:pic>
    </p:spTree>
    <p:extLst>
      <p:ext uri="{BB962C8B-B14F-4D97-AF65-F5344CB8AC3E}">
        <p14:creationId xmlns:p14="http://schemas.microsoft.com/office/powerpoint/2010/main" val="30487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F13B-F14E-0159-4293-6D47BE11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fő funkció viszi végig a scriptet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063E22-B8C6-96A1-34EF-FFBC70432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3" y="1362283"/>
            <a:ext cx="8779001" cy="4686706"/>
          </a:xfrm>
        </p:spPr>
      </p:pic>
    </p:spTree>
    <p:extLst>
      <p:ext uri="{BB962C8B-B14F-4D97-AF65-F5344CB8AC3E}">
        <p14:creationId xmlns:p14="http://schemas.microsoft.com/office/powerpoint/2010/main" val="38136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45EB-4CCB-E225-381B-F2BF48B1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fontosabb segédfunkció a felugró ablak, a </a:t>
            </a:r>
            <a:r>
              <a:rPr lang="hu-HU" dirty="0" err="1"/>
              <a:t>tkinter</a:t>
            </a:r>
            <a:r>
              <a:rPr lang="hu-HU" dirty="0"/>
              <a:t> modullal (lefagyasztja…)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25992E2-86BE-2117-0C68-D21FF3BFB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43" y="1758949"/>
            <a:ext cx="9145277" cy="4915586"/>
          </a:xfrm>
        </p:spPr>
      </p:pic>
    </p:spTree>
    <p:extLst>
      <p:ext uri="{BB962C8B-B14F-4D97-AF65-F5344CB8AC3E}">
        <p14:creationId xmlns:p14="http://schemas.microsoft.com/office/powerpoint/2010/main" val="205527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C847-5E6B-07C1-9726-6CE338CF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Első vonaldiagram a </a:t>
            </a:r>
            <a:r>
              <a:rPr lang="hu-HU" dirty="0" err="1"/>
              <a:t>matplotlibbel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52A5AC-D362-CD96-325F-401F8CAB1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36" y="1349374"/>
            <a:ext cx="9509760" cy="5086731"/>
          </a:xfrm>
        </p:spPr>
      </p:pic>
    </p:spTree>
    <p:extLst>
      <p:ext uri="{BB962C8B-B14F-4D97-AF65-F5344CB8AC3E}">
        <p14:creationId xmlns:p14="http://schemas.microsoft.com/office/powerpoint/2010/main" val="393405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049B-786F-B6C0-E3D2-A4B68F84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második vonaldia jóval nagyobb kihívás…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11D835-360C-4E6C-2208-DEFEF6725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59" y="1311273"/>
            <a:ext cx="9509760" cy="5101590"/>
          </a:xfrm>
        </p:spPr>
      </p:pic>
    </p:spTree>
    <p:extLst>
      <p:ext uri="{BB962C8B-B14F-4D97-AF65-F5344CB8AC3E}">
        <p14:creationId xmlns:p14="http://schemas.microsoft.com/office/powerpoint/2010/main" val="384145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F3AD-EB21-AB5D-4FAA-9FC2316E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Matplotlib</a:t>
            </a:r>
            <a:r>
              <a:rPr lang="hu-HU" dirty="0"/>
              <a:t> elem a csúszka (?) is</a:t>
            </a:r>
            <a:endParaRPr lang="en-US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D71B69E-A440-F99B-0733-731FACD6F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51" y="1825625"/>
            <a:ext cx="8142854" cy="4351338"/>
          </a:xfrm>
        </p:spPr>
      </p:pic>
    </p:spTree>
    <p:extLst>
      <p:ext uri="{BB962C8B-B14F-4D97-AF65-F5344CB8AC3E}">
        <p14:creationId xmlns:p14="http://schemas.microsoft.com/office/powerpoint/2010/main" val="363416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166</Words>
  <Application>Microsoft Office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Verdana</vt:lpstr>
      <vt:lpstr>Office Theme</vt:lpstr>
      <vt:lpstr>Statisztikai összefüggés kimutatása a lakásállomány és a vízfogyasztás alakulása között </vt:lpstr>
      <vt:lpstr>Forrásfájlok</vt:lpstr>
      <vt:lpstr>A projekt github repo-ja</vt:lpstr>
      <vt:lpstr>PowerPoint Presentation</vt:lpstr>
      <vt:lpstr>Egy fő funkció viszi végig a scriptet</vt:lpstr>
      <vt:lpstr>Egy fontosabb segédfunkció a felugró ablak, a tkinter modullal (lefagyasztja…)</vt:lpstr>
      <vt:lpstr>Első vonaldiagram a matplotlibbel</vt:lpstr>
      <vt:lpstr>A második vonaldia jóval nagyobb kihívás…</vt:lpstr>
      <vt:lpstr>Matplotlib elem a csúszka (?) is</vt:lpstr>
      <vt:lpstr>Futtatás közben, vonaldiagram</vt:lpstr>
      <vt:lpstr>Plt2 a matplotlibből, regressziós egyenes</vt:lpstr>
      <vt:lpstr>Scikit csomag implementálása</vt:lpstr>
      <vt:lpstr>Miután megadtuk a lekérdezések számát</vt:lpstr>
      <vt:lpstr>Ha azonos lakás-adatos településeket adtunk meg</vt:lpstr>
      <vt:lpstr>Ennek forráskódja…</vt:lpstr>
      <vt:lpstr>Időmérés, time.time_ns(), első grafikon</vt:lpstr>
      <vt:lpstr>Időmérés, time.time_ns(), második grafikon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Statisztikai összefüggés kimutatása a lakásállomány és a vízfogyasztás alakulása között </dc:title>
  <dc:creator>Ábel János Somogyi</dc:creator>
  <cp:lastModifiedBy>Somogyi Ábel János (ARRJHP)</cp:lastModifiedBy>
  <cp:revision>13</cp:revision>
  <dcterms:created xsi:type="dcterms:W3CDTF">2023-11-15T11:19:38Z</dcterms:created>
  <dcterms:modified xsi:type="dcterms:W3CDTF">2023-11-16T01:35:27Z</dcterms:modified>
</cp:coreProperties>
</file>