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00"/>
    <a:srgbClr val="CC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22E1D2-C341-4F50-A022-77EBEC7986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9952E34-0FAF-43A8-8978-EBC85CB8D583}">
      <dgm:prSet phldrT="[Texto]"/>
      <dgm:spPr>
        <a:solidFill>
          <a:srgbClr val="C00000"/>
        </a:solidFill>
      </dgm:spPr>
      <dgm:t>
        <a:bodyPr/>
        <a:lstStyle/>
        <a:p>
          <a:r>
            <a:rPr lang="es-ES" b="1" dirty="0" smtClean="0"/>
            <a:t>PROBLEMA: </a:t>
          </a:r>
          <a:r>
            <a:rPr lang="es-ES" dirty="0" smtClean="0"/>
            <a:t>Uso de herramientas poco automatizadas para conocer el número de alumnos y unidades. No se dispone de sistemas predictivos que mejoren esta situación.</a:t>
          </a:r>
          <a:endParaRPr lang="es-ES" dirty="0"/>
        </a:p>
      </dgm:t>
    </dgm:pt>
    <dgm:pt modelId="{3ACA2E60-5886-4181-B82A-04788D48FEEF}" type="parTrans" cxnId="{4C92235C-1E89-4F95-9F2C-922A9835D482}">
      <dgm:prSet/>
      <dgm:spPr/>
      <dgm:t>
        <a:bodyPr/>
        <a:lstStyle/>
        <a:p>
          <a:endParaRPr lang="es-ES"/>
        </a:p>
      </dgm:t>
    </dgm:pt>
    <dgm:pt modelId="{5EBE141B-4E7E-47C4-8AF2-4B29A818C8FC}" type="sibTrans" cxnId="{4C92235C-1E89-4F95-9F2C-922A9835D482}">
      <dgm:prSet/>
      <dgm:spPr/>
      <dgm:t>
        <a:bodyPr/>
        <a:lstStyle/>
        <a:p>
          <a:endParaRPr lang="es-ES"/>
        </a:p>
      </dgm:t>
    </dgm:pt>
    <dgm:pt modelId="{414CFC83-701E-4DEC-B02C-7E8A4678ADF0}">
      <dgm:prSet phldrT="[Texto]"/>
      <dgm:spPr>
        <a:solidFill>
          <a:srgbClr val="C00000"/>
        </a:solidFill>
      </dgm:spPr>
      <dgm:t>
        <a:bodyPr/>
        <a:lstStyle/>
        <a:p>
          <a:r>
            <a:rPr lang="es-ES" dirty="0" smtClean="0"/>
            <a:t>Identificar factores que impliquen mayor demanda de plazas en centros educativos.</a:t>
          </a:r>
          <a:endParaRPr lang="es-ES" dirty="0"/>
        </a:p>
      </dgm:t>
    </dgm:pt>
    <dgm:pt modelId="{040C951C-0D13-4561-9573-0EB9C0D7470B}" type="parTrans" cxnId="{E1F97364-2F65-4680-936F-192544C33C7D}">
      <dgm:prSet/>
      <dgm:spPr/>
      <dgm:t>
        <a:bodyPr/>
        <a:lstStyle/>
        <a:p>
          <a:endParaRPr lang="es-ES"/>
        </a:p>
      </dgm:t>
    </dgm:pt>
    <dgm:pt modelId="{6EA9CD81-A676-42A9-AD25-A30B418A7EC6}" type="sibTrans" cxnId="{E1F97364-2F65-4680-936F-192544C33C7D}">
      <dgm:prSet/>
      <dgm:spPr/>
      <dgm:t>
        <a:bodyPr/>
        <a:lstStyle/>
        <a:p>
          <a:endParaRPr lang="es-ES"/>
        </a:p>
      </dgm:t>
    </dgm:pt>
    <dgm:pt modelId="{B52DA326-5F15-4096-B8DD-A94FFC01657D}">
      <dgm:prSet phldrT="[Texto]"/>
      <dgm:spPr>
        <a:solidFill>
          <a:srgbClr val="C00000"/>
        </a:solidFill>
      </dgm:spPr>
      <dgm:t>
        <a:bodyPr/>
        <a:lstStyle/>
        <a:p>
          <a:r>
            <a:rPr lang="es-ES" dirty="0" smtClean="0"/>
            <a:t>Diseño de un sistema capaz de ayudar en la predicción del número de unidades.</a:t>
          </a:r>
          <a:endParaRPr lang="es-ES" dirty="0"/>
        </a:p>
      </dgm:t>
    </dgm:pt>
    <dgm:pt modelId="{A27DE297-9E12-453F-B385-781E5E85D467}" type="parTrans" cxnId="{88A05FDE-838B-4709-90A1-6C76DA96C6A7}">
      <dgm:prSet/>
      <dgm:spPr/>
      <dgm:t>
        <a:bodyPr/>
        <a:lstStyle/>
        <a:p>
          <a:endParaRPr lang="es-ES"/>
        </a:p>
      </dgm:t>
    </dgm:pt>
    <dgm:pt modelId="{DC7D92DE-1C76-4B5A-8613-AE1E45DC7AAB}" type="sibTrans" cxnId="{88A05FDE-838B-4709-90A1-6C76DA96C6A7}">
      <dgm:prSet/>
      <dgm:spPr/>
      <dgm:t>
        <a:bodyPr/>
        <a:lstStyle/>
        <a:p>
          <a:endParaRPr lang="es-ES"/>
        </a:p>
      </dgm:t>
    </dgm:pt>
    <dgm:pt modelId="{6EF547B6-797C-4D97-8FC3-56AE7895E169}" type="pres">
      <dgm:prSet presAssocID="{4C22E1D2-C341-4F50-A022-77EBEC7986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B05EAC1-D099-4A08-A4E0-EADCBC97D0DF}" type="pres">
      <dgm:prSet presAssocID="{4C22E1D2-C341-4F50-A022-77EBEC7986E8}" presName="dummyMaxCanvas" presStyleCnt="0">
        <dgm:presLayoutVars/>
      </dgm:prSet>
      <dgm:spPr/>
    </dgm:pt>
    <dgm:pt modelId="{D916572D-4ECD-4ACB-8F4E-1934A400C742}" type="pres">
      <dgm:prSet presAssocID="{4C22E1D2-C341-4F50-A022-77EBEC7986E8}" presName="ThreeNodes_1" presStyleLbl="node1" presStyleIdx="0" presStyleCnt="3" custScaleY="37397" custLinFactNeighborX="2262" custLinFactNeighborY="-47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1BB9A7-C7DA-4145-9A7D-3A1487F6B9E9}" type="pres">
      <dgm:prSet presAssocID="{4C22E1D2-C341-4F50-A022-77EBEC7986E8}" presName="ThreeNodes_2" presStyleLbl="node1" presStyleIdx="1" presStyleCnt="3" custScaleY="44508" custLinFactY="26857" custLinFactNeighborX="-5610" custLinFactNeighborY="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6D4763-E847-4ADA-B5D6-DD2A7F7F667E}" type="pres">
      <dgm:prSet presAssocID="{4C22E1D2-C341-4F50-A022-77EBEC7986E8}" presName="ThreeNodes_3" presStyleLbl="node1" presStyleIdx="2" presStyleCnt="3" custScaleX="100777" custScaleY="79755" custLinFactY="-60159" custLinFactNeighborX="-14068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41F0706-B8C5-42E9-8F88-52035EE1E186}" type="pres">
      <dgm:prSet presAssocID="{4C22E1D2-C341-4F50-A022-77EBEC7986E8}" presName="ThreeConn_1-2" presStyleLbl="fgAccFollowNode1" presStyleIdx="0" presStyleCnt="2" custScaleX="64008" custScaleY="65045" custLinFactNeighborX="-1510" custLinFactNeighborY="-445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86AE2A-B68B-4300-A398-9FBA92F3D0B3}" type="pres">
      <dgm:prSet presAssocID="{4C22E1D2-C341-4F50-A022-77EBEC7986E8}" presName="ThreeConn_2-3" presStyleLbl="fgAccFollowNode1" presStyleIdx="1" presStyleCnt="2" custScaleX="62953" custScaleY="62758" custLinFactNeighborX="-64458" custLinFactNeighborY="4822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58C573-FC72-4AE5-8506-0B7299AE6012}" type="pres">
      <dgm:prSet presAssocID="{4C22E1D2-C341-4F50-A022-77EBEC7986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A10A68-0728-4E4F-BD36-BF9E866731CF}" type="pres">
      <dgm:prSet presAssocID="{4C22E1D2-C341-4F50-A022-77EBEC7986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430371-9D8E-4DEB-BFDA-DE781F61E25F}" type="pres">
      <dgm:prSet presAssocID="{4C22E1D2-C341-4F50-A022-77EBEC7986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461BFF0-3CB8-43C4-A126-AB3CE6A823B0}" type="presOf" srcId="{79952E34-0FAF-43A8-8978-EBC85CB8D583}" destId="{1F58C573-FC72-4AE5-8506-0B7299AE6012}" srcOrd="1" destOrd="0" presId="urn:microsoft.com/office/officeart/2005/8/layout/vProcess5"/>
    <dgm:cxn modelId="{D0B8669A-02E5-4F0F-B0AB-5600DA747C33}" type="presOf" srcId="{5EBE141B-4E7E-47C4-8AF2-4B29A818C8FC}" destId="{841F0706-B8C5-42E9-8F88-52035EE1E186}" srcOrd="0" destOrd="0" presId="urn:microsoft.com/office/officeart/2005/8/layout/vProcess5"/>
    <dgm:cxn modelId="{E1F97364-2F65-4680-936F-192544C33C7D}" srcId="{4C22E1D2-C341-4F50-A022-77EBEC7986E8}" destId="{414CFC83-701E-4DEC-B02C-7E8A4678ADF0}" srcOrd="1" destOrd="0" parTransId="{040C951C-0D13-4561-9573-0EB9C0D7470B}" sibTransId="{6EA9CD81-A676-42A9-AD25-A30B418A7EC6}"/>
    <dgm:cxn modelId="{88A05FDE-838B-4709-90A1-6C76DA96C6A7}" srcId="{4C22E1D2-C341-4F50-A022-77EBEC7986E8}" destId="{B52DA326-5F15-4096-B8DD-A94FFC01657D}" srcOrd="2" destOrd="0" parTransId="{A27DE297-9E12-453F-B385-781E5E85D467}" sibTransId="{DC7D92DE-1C76-4B5A-8613-AE1E45DC7AAB}"/>
    <dgm:cxn modelId="{EFA0E2E9-3ECD-43D8-AF1D-25EC870449E9}" type="presOf" srcId="{B52DA326-5F15-4096-B8DD-A94FFC01657D}" destId="{67430371-9D8E-4DEB-BFDA-DE781F61E25F}" srcOrd="1" destOrd="0" presId="urn:microsoft.com/office/officeart/2005/8/layout/vProcess5"/>
    <dgm:cxn modelId="{4B2C3E0B-0591-4967-AADA-4B908C9F0DAB}" type="presOf" srcId="{6EA9CD81-A676-42A9-AD25-A30B418A7EC6}" destId="{BD86AE2A-B68B-4300-A398-9FBA92F3D0B3}" srcOrd="0" destOrd="0" presId="urn:microsoft.com/office/officeart/2005/8/layout/vProcess5"/>
    <dgm:cxn modelId="{F86AC75F-FB63-455D-9394-ECFBEB5805BC}" type="presOf" srcId="{4C22E1D2-C341-4F50-A022-77EBEC7986E8}" destId="{6EF547B6-797C-4D97-8FC3-56AE7895E169}" srcOrd="0" destOrd="0" presId="urn:microsoft.com/office/officeart/2005/8/layout/vProcess5"/>
    <dgm:cxn modelId="{5920F7F7-2504-4FD3-82B4-03008FDEFB98}" type="presOf" srcId="{414CFC83-701E-4DEC-B02C-7E8A4678ADF0}" destId="{A81BB9A7-C7DA-4145-9A7D-3A1487F6B9E9}" srcOrd="0" destOrd="0" presId="urn:microsoft.com/office/officeart/2005/8/layout/vProcess5"/>
    <dgm:cxn modelId="{A36F3405-E7A8-414D-9636-01FB38F6E4C9}" type="presOf" srcId="{414CFC83-701E-4DEC-B02C-7E8A4678ADF0}" destId="{18A10A68-0728-4E4F-BD36-BF9E866731CF}" srcOrd="1" destOrd="0" presId="urn:microsoft.com/office/officeart/2005/8/layout/vProcess5"/>
    <dgm:cxn modelId="{CDD8906A-4C23-4207-A82E-66B9B96EF752}" type="presOf" srcId="{79952E34-0FAF-43A8-8978-EBC85CB8D583}" destId="{D916572D-4ECD-4ACB-8F4E-1934A400C742}" srcOrd="0" destOrd="0" presId="urn:microsoft.com/office/officeart/2005/8/layout/vProcess5"/>
    <dgm:cxn modelId="{240423CD-2081-4807-99AC-8FE581AC73BF}" type="presOf" srcId="{B52DA326-5F15-4096-B8DD-A94FFC01657D}" destId="{C46D4763-E847-4ADA-B5D6-DD2A7F7F667E}" srcOrd="0" destOrd="0" presId="urn:microsoft.com/office/officeart/2005/8/layout/vProcess5"/>
    <dgm:cxn modelId="{4C92235C-1E89-4F95-9F2C-922A9835D482}" srcId="{4C22E1D2-C341-4F50-A022-77EBEC7986E8}" destId="{79952E34-0FAF-43A8-8978-EBC85CB8D583}" srcOrd="0" destOrd="0" parTransId="{3ACA2E60-5886-4181-B82A-04788D48FEEF}" sibTransId="{5EBE141B-4E7E-47C4-8AF2-4B29A818C8FC}"/>
    <dgm:cxn modelId="{512EB060-E089-41A2-BAEA-77ECAFF9E634}" type="presParOf" srcId="{6EF547B6-797C-4D97-8FC3-56AE7895E169}" destId="{9B05EAC1-D099-4A08-A4E0-EADCBC97D0DF}" srcOrd="0" destOrd="0" presId="urn:microsoft.com/office/officeart/2005/8/layout/vProcess5"/>
    <dgm:cxn modelId="{BE75D625-ABAC-46E1-A0D9-C20D0B0C8AA5}" type="presParOf" srcId="{6EF547B6-797C-4D97-8FC3-56AE7895E169}" destId="{D916572D-4ECD-4ACB-8F4E-1934A400C742}" srcOrd="1" destOrd="0" presId="urn:microsoft.com/office/officeart/2005/8/layout/vProcess5"/>
    <dgm:cxn modelId="{428138D4-5446-4F3C-81EB-4938226385E3}" type="presParOf" srcId="{6EF547B6-797C-4D97-8FC3-56AE7895E169}" destId="{A81BB9A7-C7DA-4145-9A7D-3A1487F6B9E9}" srcOrd="2" destOrd="0" presId="urn:microsoft.com/office/officeart/2005/8/layout/vProcess5"/>
    <dgm:cxn modelId="{63B05C8B-FE12-4414-A759-80063D8E2DCF}" type="presParOf" srcId="{6EF547B6-797C-4D97-8FC3-56AE7895E169}" destId="{C46D4763-E847-4ADA-B5D6-DD2A7F7F667E}" srcOrd="3" destOrd="0" presId="urn:microsoft.com/office/officeart/2005/8/layout/vProcess5"/>
    <dgm:cxn modelId="{7DCA6ECD-C217-4326-982D-2F66B53EFF0F}" type="presParOf" srcId="{6EF547B6-797C-4D97-8FC3-56AE7895E169}" destId="{841F0706-B8C5-42E9-8F88-52035EE1E186}" srcOrd="4" destOrd="0" presId="urn:microsoft.com/office/officeart/2005/8/layout/vProcess5"/>
    <dgm:cxn modelId="{BC38CE9B-BA74-49D3-8999-8FFF224BFB23}" type="presParOf" srcId="{6EF547B6-797C-4D97-8FC3-56AE7895E169}" destId="{BD86AE2A-B68B-4300-A398-9FBA92F3D0B3}" srcOrd="5" destOrd="0" presId="urn:microsoft.com/office/officeart/2005/8/layout/vProcess5"/>
    <dgm:cxn modelId="{36E4BDEE-B5E3-47C9-8B3B-EB552D533BAF}" type="presParOf" srcId="{6EF547B6-797C-4D97-8FC3-56AE7895E169}" destId="{1F58C573-FC72-4AE5-8506-0B7299AE6012}" srcOrd="6" destOrd="0" presId="urn:microsoft.com/office/officeart/2005/8/layout/vProcess5"/>
    <dgm:cxn modelId="{1DC24E1E-85E5-4C85-A081-019D5BB83CEC}" type="presParOf" srcId="{6EF547B6-797C-4D97-8FC3-56AE7895E169}" destId="{18A10A68-0728-4E4F-BD36-BF9E866731CF}" srcOrd="7" destOrd="0" presId="urn:microsoft.com/office/officeart/2005/8/layout/vProcess5"/>
    <dgm:cxn modelId="{AAC67D23-CA4C-48C0-94B0-B0F1F8F4035C}" type="presParOf" srcId="{6EF547B6-797C-4D97-8FC3-56AE7895E169}" destId="{67430371-9D8E-4DEB-BFDA-DE781F61E25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F12BEB-A184-4528-8E7D-12D6B7568D3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9B0B6A8-285A-4319-B40C-3C5765618D60}">
      <dgm:prSet phldrT="[Texto]"/>
      <dgm:spPr/>
      <dgm:t>
        <a:bodyPr/>
        <a:lstStyle/>
        <a:p>
          <a:r>
            <a:rPr lang="es-ES" b="1" dirty="0" smtClean="0"/>
            <a:t>Global: </a:t>
          </a:r>
          <a:r>
            <a:rPr lang="es-ES" dirty="0" smtClean="0"/>
            <a:t>que se pueda utilizar en distintos dispositivos y evite la transferencia de archivos.</a:t>
          </a:r>
          <a:endParaRPr lang="es-ES" dirty="0"/>
        </a:p>
      </dgm:t>
    </dgm:pt>
    <dgm:pt modelId="{20FA598B-6F88-4AE3-8A62-AACCC7381C8F}" type="parTrans" cxnId="{8B1A2130-926B-45E4-986B-6A3D495C4975}">
      <dgm:prSet/>
      <dgm:spPr/>
      <dgm:t>
        <a:bodyPr/>
        <a:lstStyle/>
        <a:p>
          <a:endParaRPr lang="es-ES"/>
        </a:p>
      </dgm:t>
    </dgm:pt>
    <dgm:pt modelId="{FB439CBC-02A7-452D-B5E5-C20FDE1C3D71}" type="sibTrans" cxnId="{8B1A2130-926B-45E4-986B-6A3D495C4975}">
      <dgm:prSet/>
      <dgm:spPr/>
      <dgm:t>
        <a:bodyPr/>
        <a:lstStyle/>
        <a:p>
          <a:endParaRPr lang="es-ES"/>
        </a:p>
      </dgm:t>
    </dgm:pt>
    <dgm:pt modelId="{E1CDB08C-017B-45E7-81FA-C0415683AD36}">
      <dgm:prSet phldrT="[Texto]"/>
      <dgm:spPr>
        <a:solidFill>
          <a:srgbClr val="FFC000"/>
        </a:solidFill>
      </dgm:spPr>
      <dgm:t>
        <a:bodyPr/>
        <a:lstStyle/>
        <a:p>
          <a:r>
            <a:rPr lang="es-ES" b="1" dirty="0" smtClean="0"/>
            <a:t>Flexible: </a:t>
          </a:r>
          <a:r>
            <a:rPr lang="es-ES" dirty="0" smtClean="0"/>
            <a:t>que permita la inclusión y eliminación de nuevas variables.</a:t>
          </a:r>
          <a:endParaRPr lang="es-ES" dirty="0"/>
        </a:p>
      </dgm:t>
    </dgm:pt>
    <dgm:pt modelId="{36D1681B-A315-48F0-97A9-4C6E4E57573C}" type="parTrans" cxnId="{A5656CAE-9A60-4399-98E7-57AEB4B0E805}">
      <dgm:prSet/>
      <dgm:spPr/>
      <dgm:t>
        <a:bodyPr/>
        <a:lstStyle/>
        <a:p>
          <a:endParaRPr lang="es-ES"/>
        </a:p>
      </dgm:t>
    </dgm:pt>
    <dgm:pt modelId="{DCFBB34E-2A00-4B38-8B3B-7BF4426DD33F}" type="sibTrans" cxnId="{A5656CAE-9A60-4399-98E7-57AEB4B0E805}">
      <dgm:prSet/>
      <dgm:spPr/>
      <dgm:t>
        <a:bodyPr/>
        <a:lstStyle/>
        <a:p>
          <a:endParaRPr lang="es-ES"/>
        </a:p>
      </dgm:t>
    </dgm:pt>
    <dgm:pt modelId="{B2A7D9BA-B0FE-4E39-A94A-BB1234F38709}">
      <dgm:prSet phldrT="[Texto]"/>
      <dgm:spPr>
        <a:solidFill>
          <a:schemeClr val="accent1"/>
        </a:solidFill>
      </dgm:spPr>
      <dgm:t>
        <a:bodyPr/>
        <a:lstStyle/>
        <a:p>
          <a:r>
            <a:rPr lang="es-ES" b="1" dirty="0" smtClean="0"/>
            <a:t>Fiable: </a:t>
          </a:r>
          <a:r>
            <a:rPr lang="es-ES" dirty="0" smtClean="0"/>
            <a:t>que otorgue garantía en la planificación de grupos.</a:t>
          </a:r>
          <a:endParaRPr lang="es-ES" dirty="0"/>
        </a:p>
      </dgm:t>
    </dgm:pt>
    <dgm:pt modelId="{1CCC6F6E-F429-47EC-99CD-7C3B1F7E2931}" type="parTrans" cxnId="{82740849-0429-4D89-9F10-4D49B90A91DF}">
      <dgm:prSet/>
      <dgm:spPr/>
      <dgm:t>
        <a:bodyPr/>
        <a:lstStyle/>
        <a:p>
          <a:endParaRPr lang="es-ES"/>
        </a:p>
      </dgm:t>
    </dgm:pt>
    <dgm:pt modelId="{BD157912-5887-4001-BFF8-85AB3FF44066}" type="sibTrans" cxnId="{82740849-0429-4D89-9F10-4D49B90A91DF}">
      <dgm:prSet/>
      <dgm:spPr/>
      <dgm:t>
        <a:bodyPr/>
        <a:lstStyle/>
        <a:p>
          <a:endParaRPr lang="es-ES"/>
        </a:p>
      </dgm:t>
    </dgm:pt>
    <dgm:pt modelId="{1A48782A-422E-4F35-ADFB-904E0F0E8017}">
      <dgm:prSet phldrT="[Texto]"/>
      <dgm:spPr>
        <a:solidFill>
          <a:srgbClr val="FFC000"/>
        </a:solidFill>
      </dgm:spPr>
      <dgm:t>
        <a:bodyPr/>
        <a:lstStyle/>
        <a:p>
          <a:r>
            <a:rPr lang="es-ES" b="1" dirty="0" smtClean="0"/>
            <a:t>Funcional: </a:t>
          </a:r>
          <a:r>
            <a:rPr lang="es-ES" dirty="0" smtClean="0"/>
            <a:t>que evite y detecte la sobrepoblación en el aula.</a:t>
          </a:r>
          <a:endParaRPr lang="es-ES" dirty="0"/>
        </a:p>
      </dgm:t>
    </dgm:pt>
    <dgm:pt modelId="{22DB07BF-C6E8-4D8B-9DD9-52F19B292B71}" type="parTrans" cxnId="{E82591D3-21A1-477A-A45A-FE8EA9464BEE}">
      <dgm:prSet/>
      <dgm:spPr/>
      <dgm:t>
        <a:bodyPr/>
        <a:lstStyle/>
        <a:p>
          <a:endParaRPr lang="es-ES"/>
        </a:p>
      </dgm:t>
    </dgm:pt>
    <dgm:pt modelId="{6B6FCDE9-9195-4503-AF1F-43AA02DC7F1E}" type="sibTrans" cxnId="{E82591D3-21A1-477A-A45A-FE8EA9464BEE}">
      <dgm:prSet/>
      <dgm:spPr/>
      <dgm:t>
        <a:bodyPr/>
        <a:lstStyle/>
        <a:p>
          <a:endParaRPr lang="es-ES"/>
        </a:p>
      </dgm:t>
    </dgm:pt>
    <dgm:pt modelId="{36D69B04-4547-4DB9-9825-C9221F9A7225}" type="pres">
      <dgm:prSet presAssocID="{8DF12BEB-A184-4528-8E7D-12D6B7568D3F}" presName="Name0" presStyleCnt="0">
        <dgm:presLayoutVars>
          <dgm:dir/>
          <dgm:animLvl val="lvl"/>
          <dgm:resizeHandles val="exact"/>
        </dgm:presLayoutVars>
      </dgm:prSet>
      <dgm:spPr/>
    </dgm:pt>
    <dgm:pt modelId="{DED4138D-66AA-4ACC-8F67-E57605B31702}" type="pres">
      <dgm:prSet presAssocID="{09B0B6A8-285A-4319-B40C-3C5765618D6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94E0E2-C362-49D2-AA9B-726EB02B0F03}" type="pres">
      <dgm:prSet presAssocID="{FB439CBC-02A7-452D-B5E5-C20FDE1C3D71}" presName="parTxOnlySpace" presStyleCnt="0"/>
      <dgm:spPr/>
    </dgm:pt>
    <dgm:pt modelId="{7BDF4B27-0E00-4C5F-9444-07AD3948C9E2}" type="pres">
      <dgm:prSet presAssocID="{E1CDB08C-017B-45E7-81FA-C0415683AD3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C1AF58-8B55-464B-AFDE-88A023D9A97A}" type="pres">
      <dgm:prSet presAssocID="{DCFBB34E-2A00-4B38-8B3B-7BF4426DD33F}" presName="parTxOnlySpace" presStyleCnt="0"/>
      <dgm:spPr/>
    </dgm:pt>
    <dgm:pt modelId="{FD9BAC90-9B47-4484-A99B-88563C7DB6C7}" type="pres">
      <dgm:prSet presAssocID="{B2A7D9BA-B0FE-4E39-A94A-BB1234F3870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FF67DF-7A35-4F02-B9C1-E75B8C91D82A}" type="pres">
      <dgm:prSet presAssocID="{BD157912-5887-4001-BFF8-85AB3FF44066}" presName="parTxOnlySpace" presStyleCnt="0"/>
      <dgm:spPr/>
    </dgm:pt>
    <dgm:pt modelId="{4F2B59C4-64DF-4AF1-A446-BAC01DC34FE1}" type="pres">
      <dgm:prSet presAssocID="{1A48782A-422E-4F35-ADFB-904E0F0E801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CE46E01-5F70-41E6-9142-9BA2F9E6E94C}" type="presOf" srcId="{B2A7D9BA-B0FE-4E39-A94A-BB1234F38709}" destId="{FD9BAC90-9B47-4484-A99B-88563C7DB6C7}" srcOrd="0" destOrd="0" presId="urn:microsoft.com/office/officeart/2005/8/layout/chevron1"/>
    <dgm:cxn modelId="{25ED1A03-B24B-4225-AD99-17A915A3F104}" type="presOf" srcId="{1A48782A-422E-4F35-ADFB-904E0F0E8017}" destId="{4F2B59C4-64DF-4AF1-A446-BAC01DC34FE1}" srcOrd="0" destOrd="0" presId="urn:microsoft.com/office/officeart/2005/8/layout/chevron1"/>
    <dgm:cxn modelId="{8B1A2130-926B-45E4-986B-6A3D495C4975}" srcId="{8DF12BEB-A184-4528-8E7D-12D6B7568D3F}" destId="{09B0B6A8-285A-4319-B40C-3C5765618D60}" srcOrd="0" destOrd="0" parTransId="{20FA598B-6F88-4AE3-8A62-AACCC7381C8F}" sibTransId="{FB439CBC-02A7-452D-B5E5-C20FDE1C3D71}"/>
    <dgm:cxn modelId="{E82591D3-21A1-477A-A45A-FE8EA9464BEE}" srcId="{8DF12BEB-A184-4528-8E7D-12D6B7568D3F}" destId="{1A48782A-422E-4F35-ADFB-904E0F0E8017}" srcOrd="3" destOrd="0" parTransId="{22DB07BF-C6E8-4D8B-9DD9-52F19B292B71}" sibTransId="{6B6FCDE9-9195-4503-AF1F-43AA02DC7F1E}"/>
    <dgm:cxn modelId="{1298EECC-0D47-4828-B6E1-572B9489FA1F}" type="presOf" srcId="{E1CDB08C-017B-45E7-81FA-C0415683AD36}" destId="{7BDF4B27-0E00-4C5F-9444-07AD3948C9E2}" srcOrd="0" destOrd="0" presId="urn:microsoft.com/office/officeart/2005/8/layout/chevron1"/>
    <dgm:cxn modelId="{D62D1C3F-5A55-46D7-A126-94CD31A4BF50}" type="presOf" srcId="{8DF12BEB-A184-4528-8E7D-12D6B7568D3F}" destId="{36D69B04-4547-4DB9-9825-C9221F9A7225}" srcOrd="0" destOrd="0" presId="urn:microsoft.com/office/officeart/2005/8/layout/chevron1"/>
    <dgm:cxn modelId="{A5656CAE-9A60-4399-98E7-57AEB4B0E805}" srcId="{8DF12BEB-A184-4528-8E7D-12D6B7568D3F}" destId="{E1CDB08C-017B-45E7-81FA-C0415683AD36}" srcOrd="1" destOrd="0" parTransId="{36D1681B-A315-48F0-97A9-4C6E4E57573C}" sibTransId="{DCFBB34E-2A00-4B38-8B3B-7BF4426DD33F}"/>
    <dgm:cxn modelId="{365A2332-C99F-4A9A-BC22-C096FCA3F5AF}" type="presOf" srcId="{09B0B6A8-285A-4319-B40C-3C5765618D60}" destId="{DED4138D-66AA-4ACC-8F67-E57605B31702}" srcOrd="0" destOrd="0" presId="urn:microsoft.com/office/officeart/2005/8/layout/chevron1"/>
    <dgm:cxn modelId="{82740849-0429-4D89-9F10-4D49B90A91DF}" srcId="{8DF12BEB-A184-4528-8E7D-12D6B7568D3F}" destId="{B2A7D9BA-B0FE-4E39-A94A-BB1234F38709}" srcOrd="2" destOrd="0" parTransId="{1CCC6F6E-F429-47EC-99CD-7C3B1F7E2931}" sibTransId="{BD157912-5887-4001-BFF8-85AB3FF44066}"/>
    <dgm:cxn modelId="{B09820B9-3C68-4E75-89D0-76338F4AF6CE}" type="presParOf" srcId="{36D69B04-4547-4DB9-9825-C9221F9A7225}" destId="{DED4138D-66AA-4ACC-8F67-E57605B31702}" srcOrd="0" destOrd="0" presId="urn:microsoft.com/office/officeart/2005/8/layout/chevron1"/>
    <dgm:cxn modelId="{9C1348D6-B9C3-486B-B5F5-E2DA3A488FD0}" type="presParOf" srcId="{36D69B04-4547-4DB9-9825-C9221F9A7225}" destId="{FB94E0E2-C362-49D2-AA9B-726EB02B0F03}" srcOrd="1" destOrd="0" presId="urn:microsoft.com/office/officeart/2005/8/layout/chevron1"/>
    <dgm:cxn modelId="{D870B060-E5FE-4FB9-BB73-0F8F922963F8}" type="presParOf" srcId="{36D69B04-4547-4DB9-9825-C9221F9A7225}" destId="{7BDF4B27-0E00-4C5F-9444-07AD3948C9E2}" srcOrd="2" destOrd="0" presId="urn:microsoft.com/office/officeart/2005/8/layout/chevron1"/>
    <dgm:cxn modelId="{D7E958E3-2117-4943-AAF2-98B381B99CC1}" type="presParOf" srcId="{36D69B04-4547-4DB9-9825-C9221F9A7225}" destId="{C1C1AF58-8B55-464B-AFDE-88A023D9A97A}" srcOrd="3" destOrd="0" presId="urn:microsoft.com/office/officeart/2005/8/layout/chevron1"/>
    <dgm:cxn modelId="{A76EBE94-2C18-40A7-B546-5FAC4979DDE2}" type="presParOf" srcId="{36D69B04-4547-4DB9-9825-C9221F9A7225}" destId="{FD9BAC90-9B47-4484-A99B-88563C7DB6C7}" srcOrd="4" destOrd="0" presId="urn:microsoft.com/office/officeart/2005/8/layout/chevron1"/>
    <dgm:cxn modelId="{A938D7CB-0E44-46DC-9D7F-391550468C15}" type="presParOf" srcId="{36D69B04-4547-4DB9-9825-C9221F9A7225}" destId="{18FF67DF-7A35-4F02-B9C1-E75B8C91D82A}" srcOrd="5" destOrd="0" presId="urn:microsoft.com/office/officeart/2005/8/layout/chevron1"/>
    <dgm:cxn modelId="{4170C550-3FA1-4D8C-8ECE-2CFED1A87B15}" type="presParOf" srcId="{36D69B04-4547-4DB9-9825-C9221F9A7225}" destId="{4F2B59C4-64DF-4AF1-A446-BAC01DC34FE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F12BEB-A184-4528-8E7D-12D6B7568D3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9B0B6A8-285A-4319-B40C-3C5765618D60}">
      <dgm:prSet phldrT="[Texto]"/>
      <dgm:spPr/>
      <dgm:t>
        <a:bodyPr/>
        <a:lstStyle/>
        <a:p>
          <a:r>
            <a:rPr lang="es-ES" b="1" dirty="0" smtClean="0"/>
            <a:t>Global</a:t>
          </a:r>
          <a:endParaRPr lang="es-ES" dirty="0"/>
        </a:p>
      </dgm:t>
    </dgm:pt>
    <dgm:pt modelId="{20FA598B-6F88-4AE3-8A62-AACCC7381C8F}" type="parTrans" cxnId="{8B1A2130-926B-45E4-986B-6A3D495C4975}">
      <dgm:prSet/>
      <dgm:spPr/>
      <dgm:t>
        <a:bodyPr/>
        <a:lstStyle/>
        <a:p>
          <a:endParaRPr lang="es-ES"/>
        </a:p>
      </dgm:t>
    </dgm:pt>
    <dgm:pt modelId="{FB439CBC-02A7-452D-B5E5-C20FDE1C3D71}" type="sibTrans" cxnId="{8B1A2130-926B-45E4-986B-6A3D495C4975}">
      <dgm:prSet/>
      <dgm:spPr/>
      <dgm:t>
        <a:bodyPr/>
        <a:lstStyle/>
        <a:p>
          <a:endParaRPr lang="es-ES"/>
        </a:p>
      </dgm:t>
    </dgm:pt>
    <dgm:pt modelId="{E1CDB08C-017B-45E7-81FA-C0415683AD36}">
      <dgm:prSet phldrT="[Texto]"/>
      <dgm:spPr>
        <a:solidFill>
          <a:srgbClr val="FFC000"/>
        </a:solidFill>
      </dgm:spPr>
      <dgm:t>
        <a:bodyPr/>
        <a:lstStyle/>
        <a:p>
          <a:r>
            <a:rPr lang="es-ES" b="1" dirty="0" smtClean="0"/>
            <a:t>Flexible</a:t>
          </a:r>
          <a:endParaRPr lang="es-ES" dirty="0"/>
        </a:p>
      </dgm:t>
    </dgm:pt>
    <dgm:pt modelId="{36D1681B-A315-48F0-97A9-4C6E4E57573C}" type="parTrans" cxnId="{A5656CAE-9A60-4399-98E7-57AEB4B0E805}">
      <dgm:prSet/>
      <dgm:spPr/>
      <dgm:t>
        <a:bodyPr/>
        <a:lstStyle/>
        <a:p>
          <a:endParaRPr lang="es-ES"/>
        </a:p>
      </dgm:t>
    </dgm:pt>
    <dgm:pt modelId="{DCFBB34E-2A00-4B38-8B3B-7BF4426DD33F}" type="sibTrans" cxnId="{A5656CAE-9A60-4399-98E7-57AEB4B0E805}">
      <dgm:prSet/>
      <dgm:spPr/>
      <dgm:t>
        <a:bodyPr/>
        <a:lstStyle/>
        <a:p>
          <a:endParaRPr lang="es-ES"/>
        </a:p>
      </dgm:t>
    </dgm:pt>
    <dgm:pt modelId="{B2A7D9BA-B0FE-4E39-A94A-BB1234F38709}">
      <dgm:prSet phldrT="[Texto]"/>
      <dgm:spPr>
        <a:solidFill>
          <a:schemeClr val="accent1"/>
        </a:solidFill>
      </dgm:spPr>
      <dgm:t>
        <a:bodyPr/>
        <a:lstStyle/>
        <a:p>
          <a:r>
            <a:rPr lang="es-ES" b="1" dirty="0" smtClean="0"/>
            <a:t>Fiable</a:t>
          </a:r>
          <a:endParaRPr lang="es-ES" dirty="0"/>
        </a:p>
      </dgm:t>
    </dgm:pt>
    <dgm:pt modelId="{1CCC6F6E-F429-47EC-99CD-7C3B1F7E2931}" type="parTrans" cxnId="{82740849-0429-4D89-9F10-4D49B90A91DF}">
      <dgm:prSet/>
      <dgm:spPr/>
      <dgm:t>
        <a:bodyPr/>
        <a:lstStyle/>
        <a:p>
          <a:endParaRPr lang="es-ES"/>
        </a:p>
      </dgm:t>
    </dgm:pt>
    <dgm:pt modelId="{BD157912-5887-4001-BFF8-85AB3FF44066}" type="sibTrans" cxnId="{82740849-0429-4D89-9F10-4D49B90A91DF}">
      <dgm:prSet/>
      <dgm:spPr/>
      <dgm:t>
        <a:bodyPr/>
        <a:lstStyle/>
        <a:p>
          <a:endParaRPr lang="es-ES"/>
        </a:p>
      </dgm:t>
    </dgm:pt>
    <dgm:pt modelId="{1A48782A-422E-4F35-ADFB-904E0F0E8017}">
      <dgm:prSet phldrT="[Texto]"/>
      <dgm:spPr>
        <a:solidFill>
          <a:srgbClr val="FFC000"/>
        </a:solidFill>
      </dgm:spPr>
      <dgm:t>
        <a:bodyPr/>
        <a:lstStyle/>
        <a:p>
          <a:r>
            <a:rPr lang="es-ES" b="1" dirty="0" smtClean="0"/>
            <a:t>Funcional</a:t>
          </a:r>
          <a:endParaRPr lang="es-ES" dirty="0"/>
        </a:p>
      </dgm:t>
    </dgm:pt>
    <dgm:pt modelId="{22DB07BF-C6E8-4D8B-9DD9-52F19B292B71}" type="parTrans" cxnId="{E82591D3-21A1-477A-A45A-FE8EA9464BEE}">
      <dgm:prSet/>
      <dgm:spPr/>
      <dgm:t>
        <a:bodyPr/>
        <a:lstStyle/>
        <a:p>
          <a:endParaRPr lang="es-ES"/>
        </a:p>
      </dgm:t>
    </dgm:pt>
    <dgm:pt modelId="{6B6FCDE9-9195-4503-AF1F-43AA02DC7F1E}" type="sibTrans" cxnId="{E82591D3-21A1-477A-A45A-FE8EA9464BEE}">
      <dgm:prSet/>
      <dgm:spPr/>
      <dgm:t>
        <a:bodyPr/>
        <a:lstStyle/>
        <a:p>
          <a:endParaRPr lang="es-ES"/>
        </a:p>
      </dgm:t>
    </dgm:pt>
    <dgm:pt modelId="{36D69B04-4547-4DB9-9825-C9221F9A7225}" type="pres">
      <dgm:prSet presAssocID="{8DF12BEB-A184-4528-8E7D-12D6B7568D3F}" presName="Name0" presStyleCnt="0">
        <dgm:presLayoutVars>
          <dgm:dir/>
          <dgm:animLvl val="lvl"/>
          <dgm:resizeHandles val="exact"/>
        </dgm:presLayoutVars>
      </dgm:prSet>
      <dgm:spPr/>
    </dgm:pt>
    <dgm:pt modelId="{DED4138D-66AA-4ACC-8F67-E57605B31702}" type="pres">
      <dgm:prSet presAssocID="{09B0B6A8-285A-4319-B40C-3C5765618D6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94E0E2-C362-49D2-AA9B-726EB02B0F03}" type="pres">
      <dgm:prSet presAssocID="{FB439CBC-02A7-452D-B5E5-C20FDE1C3D71}" presName="parTxOnlySpace" presStyleCnt="0"/>
      <dgm:spPr/>
    </dgm:pt>
    <dgm:pt modelId="{7BDF4B27-0E00-4C5F-9444-07AD3948C9E2}" type="pres">
      <dgm:prSet presAssocID="{E1CDB08C-017B-45E7-81FA-C0415683AD3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C1AF58-8B55-464B-AFDE-88A023D9A97A}" type="pres">
      <dgm:prSet presAssocID="{DCFBB34E-2A00-4B38-8B3B-7BF4426DD33F}" presName="parTxOnlySpace" presStyleCnt="0"/>
      <dgm:spPr/>
    </dgm:pt>
    <dgm:pt modelId="{FD9BAC90-9B47-4484-A99B-88563C7DB6C7}" type="pres">
      <dgm:prSet presAssocID="{B2A7D9BA-B0FE-4E39-A94A-BB1234F3870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FF67DF-7A35-4F02-B9C1-E75B8C91D82A}" type="pres">
      <dgm:prSet presAssocID="{BD157912-5887-4001-BFF8-85AB3FF44066}" presName="parTxOnlySpace" presStyleCnt="0"/>
      <dgm:spPr/>
    </dgm:pt>
    <dgm:pt modelId="{4F2B59C4-64DF-4AF1-A446-BAC01DC34FE1}" type="pres">
      <dgm:prSet presAssocID="{1A48782A-422E-4F35-ADFB-904E0F0E801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CE46E01-5F70-41E6-9142-9BA2F9E6E94C}" type="presOf" srcId="{B2A7D9BA-B0FE-4E39-A94A-BB1234F38709}" destId="{FD9BAC90-9B47-4484-A99B-88563C7DB6C7}" srcOrd="0" destOrd="0" presId="urn:microsoft.com/office/officeart/2005/8/layout/chevron1"/>
    <dgm:cxn modelId="{25ED1A03-B24B-4225-AD99-17A915A3F104}" type="presOf" srcId="{1A48782A-422E-4F35-ADFB-904E0F0E8017}" destId="{4F2B59C4-64DF-4AF1-A446-BAC01DC34FE1}" srcOrd="0" destOrd="0" presId="urn:microsoft.com/office/officeart/2005/8/layout/chevron1"/>
    <dgm:cxn modelId="{8B1A2130-926B-45E4-986B-6A3D495C4975}" srcId="{8DF12BEB-A184-4528-8E7D-12D6B7568D3F}" destId="{09B0B6A8-285A-4319-B40C-3C5765618D60}" srcOrd="0" destOrd="0" parTransId="{20FA598B-6F88-4AE3-8A62-AACCC7381C8F}" sibTransId="{FB439CBC-02A7-452D-B5E5-C20FDE1C3D71}"/>
    <dgm:cxn modelId="{E82591D3-21A1-477A-A45A-FE8EA9464BEE}" srcId="{8DF12BEB-A184-4528-8E7D-12D6B7568D3F}" destId="{1A48782A-422E-4F35-ADFB-904E0F0E8017}" srcOrd="3" destOrd="0" parTransId="{22DB07BF-C6E8-4D8B-9DD9-52F19B292B71}" sibTransId="{6B6FCDE9-9195-4503-AF1F-43AA02DC7F1E}"/>
    <dgm:cxn modelId="{1298EECC-0D47-4828-B6E1-572B9489FA1F}" type="presOf" srcId="{E1CDB08C-017B-45E7-81FA-C0415683AD36}" destId="{7BDF4B27-0E00-4C5F-9444-07AD3948C9E2}" srcOrd="0" destOrd="0" presId="urn:microsoft.com/office/officeart/2005/8/layout/chevron1"/>
    <dgm:cxn modelId="{D62D1C3F-5A55-46D7-A126-94CD31A4BF50}" type="presOf" srcId="{8DF12BEB-A184-4528-8E7D-12D6B7568D3F}" destId="{36D69B04-4547-4DB9-9825-C9221F9A7225}" srcOrd="0" destOrd="0" presId="urn:microsoft.com/office/officeart/2005/8/layout/chevron1"/>
    <dgm:cxn modelId="{A5656CAE-9A60-4399-98E7-57AEB4B0E805}" srcId="{8DF12BEB-A184-4528-8E7D-12D6B7568D3F}" destId="{E1CDB08C-017B-45E7-81FA-C0415683AD36}" srcOrd="1" destOrd="0" parTransId="{36D1681B-A315-48F0-97A9-4C6E4E57573C}" sibTransId="{DCFBB34E-2A00-4B38-8B3B-7BF4426DD33F}"/>
    <dgm:cxn modelId="{365A2332-C99F-4A9A-BC22-C096FCA3F5AF}" type="presOf" srcId="{09B0B6A8-285A-4319-B40C-3C5765618D60}" destId="{DED4138D-66AA-4ACC-8F67-E57605B31702}" srcOrd="0" destOrd="0" presId="urn:microsoft.com/office/officeart/2005/8/layout/chevron1"/>
    <dgm:cxn modelId="{82740849-0429-4D89-9F10-4D49B90A91DF}" srcId="{8DF12BEB-A184-4528-8E7D-12D6B7568D3F}" destId="{B2A7D9BA-B0FE-4E39-A94A-BB1234F38709}" srcOrd="2" destOrd="0" parTransId="{1CCC6F6E-F429-47EC-99CD-7C3B1F7E2931}" sibTransId="{BD157912-5887-4001-BFF8-85AB3FF44066}"/>
    <dgm:cxn modelId="{B09820B9-3C68-4E75-89D0-76338F4AF6CE}" type="presParOf" srcId="{36D69B04-4547-4DB9-9825-C9221F9A7225}" destId="{DED4138D-66AA-4ACC-8F67-E57605B31702}" srcOrd="0" destOrd="0" presId="urn:microsoft.com/office/officeart/2005/8/layout/chevron1"/>
    <dgm:cxn modelId="{9C1348D6-B9C3-486B-B5F5-E2DA3A488FD0}" type="presParOf" srcId="{36D69B04-4547-4DB9-9825-C9221F9A7225}" destId="{FB94E0E2-C362-49D2-AA9B-726EB02B0F03}" srcOrd="1" destOrd="0" presId="urn:microsoft.com/office/officeart/2005/8/layout/chevron1"/>
    <dgm:cxn modelId="{D870B060-E5FE-4FB9-BB73-0F8F922963F8}" type="presParOf" srcId="{36D69B04-4547-4DB9-9825-C9221F9A7225}" destId="{7BDF4B27-0E00-4C5F-9444-07AD3948C9E2}" srcOrd="2" destOrd="0" presId="urn:microsoft.com/office/officeart/2005/8/layout/chevron1"/>
    <dgm:cxn modelId="{D7E958E3-2117-4943-AAF2-98B381B99CC1}" type="presParOf" srcId="{36D69B04-4547-4DB9-9825-C9221F9A7225}" destId="{C1C1AF58-8B55-464B-AFDE-88A023D9A97A}" srcOrd="3" destOrd="0" presId="urn:microsoft.com/office/officeart/2005/8/layout/chevron1"/>
    <dgm:cxn modelId="{A76EBE94-2C18-40A7-B546-5FAC4979DDE2}" type="presParOf" srcId="{36D69B04-4547-4DB9-9825-C9221F9A7225}" destId="{FD9BAC90-9B47-4484-A99B-88563C7DB6C7}" srcOrd="4" destOrd="0" presId="urn:microsoft.com/office/officeart/2005/8/layout/chevron1"/>
    <dgm:cxn modelId="{A938D7CB-0E44-46DC-9D7F-391550468C15}" type="presParOf" srcId="{36D69B04-4547-4DB9-9825-C9221F9A7225}" destId="{18FF67DF-7A35-4F02-B9C1-E75B8C91D82A}" srcOrd="5" destOrd="0" presId="urn:microsoft.com/office/officeart/2005/8/layout/chevron1"/>
    <dgm:cxn modelId="{4170C550-3FA1-4D8C-8ECE-2CFED1A87B15}" type="presParOf" srcId="{36D69B04-4547-4DB9-9825-C9221F9A7225}" destId="{4F2B59C4-64DF-4AF1-A446-BAC01DC34FE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6572D-4ECD-4ACB-8F4E-1934A400C742}">
      <dsp:nvSpPr>
        <dsp:cNvPr id="0" name=""/>
        <dsp:cNvSpPr/>
      </dsp:nvSpPr>
      <dsp:spPr>
        <a:xfrm>
          <a:off x="193277" y="548470"/>
          <a:ext cx="9347235" cy="665352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PROBLEMA: </a:t>
          </a:r>
          <a:r>
            <a:rPr lang="es-ES" sz="1600" kern="1200" dirty="0" smtClean="0"/>
            <a:t>Uso de herramientas poco automatizadas para conocer el número de alumnos y unidades. No se dispone de sistemas predictivos que mejoren esta situación.</a:t>
          </a:r>
          <a:endParaRPr lang="es-ES" sz="1600" kern="1200" dirty="0"/>
        </a:p>
      </dsp:txBody>
      <dsp:txXfrm>
        <a:off x="212764" y="567957"/>
        <a:ext cx="7492627" cy="626378"/>
      </dsp:txXfrm>
    </dsp:sp>
    <dsp:sp modelId="{A81BB9A7-C7DA-4145-9A7D-3A1487F6B9E9}">
      <dsp:nvSpPr>
        <dsp:cNvPr id="0" name=""/>
        <dsp:cNvSpPr/>
      </dsp:nvSpPr>
      <dsp:spPr>
        <a:xfrm>
          <a:off x="282219" y="4826325"/>
          <a:ext cx="9347235" cy="791869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Identificar factores que impliquen mayor demanda de plazas en centros educativos.</a:t>
          </a:r>
          <a:endParaRPr lang="es-ES" sz="1600" kern="1200" dirty="0"/>
        </a:p>
      </dsp:txBody>
      <dsp:txXfrm>
        <a:off x="305412" y="4849518"/>
        <a:ext cx="7319638" cy="745483"/>
      </dsp:txXfrm>
    </dsp:sp>
    <dsp:sp modelId="{C46D4763-E847-4ADA-B5D6-DD2A7F7F667E}">
      <dsp:nvSpPr>
        <dsp:cNvPr id="0" name=""/>
        <dsp:cNvSpPr/>
      </dsp:nvSpPr>
      <dsp:spPr>
        <a:xfrm>
          <a:off x="280072" y="1481985"/>
          <a:ext cx="9419863" cy="141897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Diseño de un sistema capaz de ayudar en la predicción del número de unidades.</a:t>
          </a:r>
          <a:endParaRPr lang="es-ES" sz="1600" kern="1200" dirty="0"/>
        </a:p>
      </dsp:txBody>
      <dsp:txXfrm>
        <a:off x="321632" y="1523545"/>
        <a:ext cx="7340138" cy="1335850"/>
      </dsp:txXfrm>
    </dsp:sp>
    <dsp:sp modelId="{841F0706-B8C5-42E9-8F88-52035EE1E186}">
      <dsp:nvSpPr>
        <dsp:cNvPr id="0" name=""/>
        <dsp:cNvSpPr/>
      </dsp:nvSpPr>
      <dsp:spPr>
        <a:xfrm>
          <a:off x="8363277" y="1036220"/>
          <a:ext cx="740223" cy="7522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400" kern="1200"/>
        </a:p>
      </dsp:txBody>
      <dsp:txXfrm>
        <a:off x="8529827" y="1036220"/>
        <a:ext cx="407123" cy="569011"/>
      </dsp:txXfrm>
    </dsp:sp>
    <dsp:sp modelId="{BD86AE2A-B68B-4300-A398-9FBA92F3D0B3}">
      <dsp:nvSpPr>
        <dsp:cNvPr id="0" name=""/>
        <dsp:cNvSpPr/>
      </dsp:nvSpPr>
      <dsp:spPr>
        <a:xfrm>
          <a:off x="8466168" y="4186056"/>
          <a:ext cx="728023" cy="72576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300" kern="1200"/>
        </a:p>
      </dsp:txBody>
      <dsp:txXfrm>
        <a:off x="8629973" y="4186056"/>
        <a:ext cx="400413" cy="546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4138D-66AA-4ACC-8F67-E57605B31702}">
      <dsp:nvSpPr>
        <dsp:cNvPr id="0" name=""/>
        <dsp:cNvSpPr/>
      </dsp:nvSpPr>
      <dsp:spPr>
        <a:xfrm>
          <a:off x="4629" y="336250"/>
          <a:ext cx="2694800" cy="10779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Global: </a:t>
          </a:r>
          <a:r>
            <a:rPr lang="es-ES" sz="1400" kern="1200" dirty="0" smtClean="0"/>
            <a:t>que se pueda utilizar en distintos dispositivos y evite la transferencia de archivos.</a:t>
          </a:r>
          <a:endParaRPr lang="es-ES" sz="1400" kern="1200" dirty="0"/>
        </a:p>
      </dsp:txBody>
      <dsp:txXfrm>
        <a:off x="543589" y="336250"/>
        <a:ext cx="1616880" cy="1077920"/>
      </dsp:txXfrm>
    </dsp:sp>
    <dsp:sp modelId="{7BDF4B27-0E00-4C5F-9444-07AD3948C9E2}">
      <dsp:nvSpPr>
        <dsp:cNvPr id="0" name=""/>
        <dsp:cNvSpPr/>
      </dsp:nvSpPr>
      <dsp:spPr>
        <a:xfrm>
          <a:off x="2429950" y="336250"/>
          <a:ext cx="2694800" cy="1077920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Flexible: </a:t>
          </a:r>
          <a:r>
            <a:rPr lang="es-ES" sz="1400" kern="1200" dirty="0" smtClean="0"/>
            <a:t>que permita la inclusión y eliminación de nuevas variables.</a:t>
          </a:r>
          <a:endParaRPr lang="es-ES" sz="1400" kern="1200" dirty="0"/>
        </a:p>
      </dsp:txBody>
      <dsp:txXfrm>
        <a:off x="2968910" y="336250"/>
        <a:ext cx="1616880" cy="1077920"/>
      </dsp:txXfrm>
    </dsp:sp>
    <dsp:sp modelId="{FD9BAC90-9B47-4484-A99B-88563C7DB6C7}">
      <dsp:nvSpPr>
        <dsp:cNvPr id="0" name=""/>
        <dsp:cNvSpPr/>
      </dsp:nvSpPr>
      <dsp:spPr>
        <a:xfrm>
          <a:off x="4855270" y="336250"/>
          <a:ext cx="2694800" cy="107792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Fiable: </a:t>
          </a:r>
          <a:r>
            <a:rPr lang="es-ES" sz="1400" kern="1200" dirty="0" smtClean="0"/>
            <a:t>que otorgue garantía en la planificación de grupos.</a:t>
          </a:r>
          <a:endParaRPr lang="es-ES" sz="1400" kern="1200" dirty="0"/>
        </a:p>
      </dsp:txBody>
      <dsp:txXfrm>
        <a:off x="5394230" y="336250"/>
        <a:ext cx="1616880" cy="1077920"/>
      </dsp:txXfrm>
    </dsp:sp>
    <dsp:sp modelId="{4F2B59C4-64DF-4AF1-A446-BAC01DC34FE1}">
      <dsp:nvSpPr>
        <dsp:cNvPr id="0" name=""/>
        <dsp:cNvSpPr/>
      </dsp:nvSpPr>
      <dsp:spPr>
        <a:xfrm>
          <a:off x="7280591" y="336250"/>
          <a:ext cx="2694800" cy="1077920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Funcional: </a:t>
          </a:r>
          <a:r>
            <a:rPr lang="es-ES" sz="1400" kern="1200" dirty="0" smtClean="0"/>
            <a:t>que evite y detecte la sobrepoblación en el aula.</a:t>
          </a:r>
          <a:endParaRPr lang="es-ES" sz="1400" kern="1200" dirty="0"/>
        </a:p>
      </dsp:txBody>
      <dsp:txXfrm>
        <a:off x="7819551" y="336250"/>
        <a:ext cx="1616880" cy="1077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4138D-66AA-4ACC-8F67-E57605B31702}">
      <dsp:nvSpPr>
        <dsp:cNvPr id="0" name=""/>
        <dsp:cNvSpPr/>
      </dsp:nvSpPr>
      <dsp:spPr>
        <a:xfrm>
          <a:off x="3685" y="0"/>
          <a:ext cx="2145547" cy="2727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Global</a:t>
          </a:r>
          <a:endParaRPr lang="es-ES" sz="1600" kern="1200" dirty="0"/>
        </a:p>
      </dsp:txBody>
      <dsp:txXfrm>
        <a:off x="140048" y="0"/>
        <a:ext cx="1872821" cy="272726"/>
      </dsp:txXfrm>
    </dsp:sp>
    <dsp:sp modelId="{7BDF4B27-0E00-4C5F-9444-07AD3948C9E2}">
      <dsp:nvSpPr>
        <dsp:cNvPr id="0" name=""/>
        <dsp:cNvSpPr/>
      </dsp:nvSpPr>
      <dsp:spPr>
        <a:xfrm>
          <a:off x="1934678" y="0"/>
          <a:ext cx="2145547" cy="272726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Flexible</a:t>
          </a:r>
          <a:endParaRPr lang="es-ES" sz="1600" kern="1200" dirty="0"/>
        </a:p>
      </dsp:txBody>
      <dsp:txXfrm>
        <a:off x="2071041" y="0"/>
        <a:ext cx="1872821" cy="272726"/>
      </dsp:txXfrm>
    </dsp:sp>
    <dsp:sp modelId="{FD9BAC90-9B47-4484-A99B-88563C7DB6C7}">
      <dsp:nvSpPr>
        <dsp:cNvPr id="0" name=""/>
        <dsp:cNvSpPr/>
      </dsp:nvSpPr>
      <dsp:spPr>
        <a:xfrm>
          <a:off x="3865671" y="0"/>
          <a:ext cx="2145547" cy="272726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Fiable</a:t>
          </a:r>
          <a:endParaRPr lang="es-ES" sz="1600" kern="1200" dirty="0"/>
        </a:p>
      </dsp:txBody>
      <dsp:txXfrm>
        <a:off x="4002034" y="0"/>
        <a:ext cx="1872821" cy="272726"/>
      </dsp:txXfrm>
    </dsp:sp>
    <dsp:sp modelId="{4F2B59C4-64DF-4AF1-A446-BAC01DC34FE1}">
      <dsp:nvSpPr>
        <dsp:cNvPr id="0" name=""/>
        <dsp:cNvSpPr/>
      </dsp:nvSpPr>
      <dsp:spPr>
        <a:xfrm>
          <a:off x="5796664" y="0"/>
          <a:ext cx="2145547" cy="272726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Funcional</a:t>
          </a:r>
          <a:endParaRPr lang="es-ES" sz="1600" kern="1200" dirty="0"/>
        </a:p>
      </dsp:txBody>
      <dsp:txXfrm>
        <a:off x="5933027" y="0"/>
        <a:ext cx="1872821" cy="27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2739-5827-4614-BA42-2191F88C40FE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023E-2053-4224-BE59-2906C720E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71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2739-5827-4614-BA42-2191F88C40FE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023E-2053-4224-BE59-2906C720E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3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2739-5827-4614-BA42-2191F88C40FE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023E-2053-4224-BE59-2906C720E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89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2739-5827-4614-BA42-2191F88C40FE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023E-2053-4224-BE59-2906C720E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03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2739-5827-4614-BA42-2191F88C40FE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023E-2053-4224-BE59-2906C720E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2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2739-5827-4614-BA42-2191F88C40FE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023E-2053-4224-BE59-2906C720E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53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2739-5827-4614-BA42-2191F88C40FE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023E-2053-4224-BE59-2906C720E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99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2739-5827-4614-BA42-2191F88C40FE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023E-2053-4224-BE59-2906C720E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11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2739-5827-4614-BA42-2191F88C40FE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023E-2053-4224-BE59-2906C720E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33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2739-5827-4614-BA42-2191F88C40FE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023E-2053-4224-BE59-2906C720E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3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2739-5827-4614-BA42-2191F88C40FE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023E-2053-4224-BE59-2906C720E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00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2739-5827-4614-BA42-2191F88C40FE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7023E-2053-4224-BE59-2906C720E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42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17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459501"/>
              </p:ext>
            </p:extLst>
          </p:nvPr>
        </p:nvGraphicFramePr>
        <p:xfrm>
          <a:off x="640083" y="-209007"/>
          <a:ext cx="10996748" cy="5930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941697976"/>
              </p:ext>
            </p:extLst>
          </p:nvPr>
        </p:nvGraphicFramePr>
        <p:xfrm>
          <a:off x="640083" y="2471448"/>
          <a:ext cx="9980022" cy="1750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7246621" y="925674"/>
            <a:ext cx="270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 propone:</a:t>
            </a:r>
            <a:endParaRPr lang="es-ES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6798130" y="4221870"/>
            <a:ext cx="270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Además y para ello: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0896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163194" y="942317"/>
            <a:ext cx="9347235" cy="665352"/>
            <a:chOff x="193277" y="548470"/>
            <a:chExt cx="9347235" cy="665352"/>
          </a:xfrm>
          <a:solidFill>
            <a:srgbClr val="8B0000"/>
          </a:solidFill>
        </p:grpSpPr>
        <p:sp>
          <p:nvSpPr>
            <p:cNvPr id="6" name="Rectángulo redondeado 5"/>
            <p:cNvSpPr/>
            <p:nvPr/>
          </p:nvSpPr>
          <p:spPr>
            <a:xfrm>
              <a:off x="193277" y="548470"/>
              <a:ext cx="9347235" cy="66535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uadroTexto 6"/>
            <p:cNvSpPr txBox="1"/>
            <p:nvPr/>
          </p:nvSpPr>
          <p:spPr>
            <a:xfrm>
              <a:off x="212764" y="567957"/>
              <a:ext cx="7492627" cy="626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b="1" kern="1200" dirty="0" smtClean="0"/>
                <a:t>PROBLEMA: </a:t>
              </a:r>
              <a:r>
                <a:rPr lang="es-ES" sz="1600" kern="1200" dirty="0" smtClean="0"/>
                <a:t>Uso de herramientas poco automatizadas para conocer el número de alumnos y unidades. No se dispone de sistemas predictivos que mejoren esta situación.</a:t>
              </a:r>
              <a:endParaRPr lang="es-ES" sz="1600" kern="1200" dirty="0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163193" y="3343447"/>
            <a:ext cx="9347235" cy="665352"/>
            <a:chOff x="60364" y="1233309"/>
            <a:chExt cx="9347235" cy="665352"/>
          </a:xfrm>
          <a:solidFill>
            <a:srgbClr val="8B0000"/>
          </a:solidFill>
        </p:grpSpPr>
        <p:sp>
          <p:nvSpPr>
            <p:cNvPr id="9" name="Rectángulo redondeado 8"/>
            <p:cNvSpPr/>
            <p:nvPr/>
          </p:nvSpPr>
          <p:spPr>
            <a:xfrm>
              <a:off x="60364" y="1233309"/>
              <a:ext cx="9347235" cy="66535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uadroTexto 9"/>
            <p:cNvSpPr txBox="1"/>
            <p:nvPr/>
          </p:nvSpPr>
          <p:spPr>
            <a:xfrm>
              <a:off x="169221" y="1272283"/>
              <a:ext cx="7492627" cy="6263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dirty="0"/>
                <a:t>Identificar factores que impliquen mayor demanda de plazas en centros </a:t>
              </a:r>
              <a:r>
                <a:rPr lang="es-ES" sz="1600" dirty="0" smtClean="0"/>
                <a:t>educativos</a:t>
              </a:r>
              <a:r>
                <a:rPr lang="es-ES" sz="1600" kern="1200" dirty="0" smtClean="0"/>
                <a:t>.</a:t>
              </a:r>
              <a:endParaRPr lang="es-ES" sz="1600" kern="1200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163194" y="1349830"/>
            <a:ext cx="9347234" cy="1859589"/>
            <a:chOff x="60364" y="1012797"/>
            <a:chExt cx="8737507" cy="626378"/>
          </a:xfrm>
        </p:grpSpPr>
        <p:sp>
          <p:nvSpPr>
            <p:cNvPr id="13" name="Rectángulo redondeado 12"/>
            <p:cNvSpPr/>
            <p:nvPr/>
          </p:nvSpPr>
          <p:spPr>
            <a:xfrm>
              <a:off x="60364" y="1233309"/>
              <a:ext cx="8737507" cy="337806"/>
            </a:xfrm>
            <a:prstGeom prst="roundRect">
              <a:avLst>
                <a:gd name="adj" fmla="val 10000"/>
              </a:avLst>
            </a:prstGeom>
            <a:solidFill>
              <a:srgbClr val="8B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uadroTexto 13"/>
            <p:cNvSpPr txBox="1"/>
            <p:nvPr/>
          </p:nvSpPr>
          <p:spPr>
            <a:xfrm>
              <a:off x="169221" y="1012797"/>
              <a:ext cx="7492627" cy="6263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/>
              <a:r>
                <a:rPr lang="es-ES" sz="1600" dirty="0"/>
                <a:t>Diseño de un sistema capaz de ayudar en la predicción del número de unidades.</a:t>
              </a:r>
            </a:p>
          </p:txBody>
        </p:sp>
      </p:grp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507609679"/>
              </p:ext>
            </p:extLst>
          </p:nvPr>
        </p:nvGraphicFramePr>
        <p:xfrm>
          <a:off x="1314439" y="2462054"/>
          <a:ext cx="7945898" cy="27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6828609" y="1597712"/>
            <a:ext cx="270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Se propone:</a:t>
            </a:r>
            <a:endParaRPr lang="es-ES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235446" y="3031175"/>
            <a:ext cx="270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Además y para ello:</a:t>
            </a:r>
            <a:endParaRPr lang="es-ES" b="1" dirty="0"/>
          </a:p>
        </p:txBody>
      </p:sp>
      <p:grpSp>
        <p:nvGrpSpPr>
          <p:cNvPr id="18" name="Grupo 17"/>
          <p:cNvGrpSpPr/>
          <p:nvPr/>
        </p:nvGrpSpPr>
        <p:grpSpPr>
          <a:xfrm>
            <a:off x="9222757" y="1373753"/>
            <a:ext cx="740223" cy="752216"/>
            <a:chOff x="8363277" y="1036220"/>
            <a:chExt cx="740223" cy="752216"/>
          </a:xfrm>
        </p:grpSpPr>
        <p:sp>
          <p:nvSpPr>
            <p:cNvPr id="19" name="Flecha abajo 18"/>
            <p:cNvSpPr/>
            <p:nvPr/>
          </p:nvSpPr>
          <p:spPr>
            <a:xfrm>
              <a:off x="8363277" y="1036220"/>
              <a:ext cx="740223" cy="752216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lecha abajo 4"/>
            <p:cNvSpPr txBox="1"/>
            <p:nvPr/>
          </p:nvSpPr>
          <p:spPr>
            <a:xfrm>
              <a:off x="8529827" y="1036220"/>
              <a:ext cx="407123" cy="569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3400" kern="1200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9223845" y="2722279"/>
            <a:ext cx="740223" cy="752216"/>
            <a:chOff x="8363277" y="1036220"/>
            <a:chExt cx="740223" cy="752216"/>
          </a:xfrm>
        </p:grpSpPr>
        <p:sp>
          <p:nvSpPr>
            <p:cNvPr id="22" name="Flecha abajo 21"/>
            <p:cNvSpPr/>
            <p:nvPr/>
          </p:nvSpPr>
          <p:spPr>
            <a:xfrm>
              <a:off x="8363277" y="1036220"/>
              <a:ext cx="740223" cy="752216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lecha abajo 4"/>
            <p:cNvSpPr txBox="1"/>
            <p:nvPr/>
          </p:nvSpPr>
          <p:spPr>
            <a:xfrm>
              <a:off x="8529827" y="1036220"/>
              <a:ext cx="407123" cy="569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3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789053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179</Words>
  <Application>Microsoft Office PowerPoint</Application>
  <PresentationFormat>Panorámica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Abel de Andrés</dc:creator>
  <cp:lastModifiedBy>Abel de Andrés</cp:lastModifiedBy>
  <cp:revision>14</cp:revision>
  <dcterms:created xsi:type="dcterms:W3CDTF">2019-06-17T06:34:43Z</dcterms:created>
  <dcterms:modified xsi:type="dcterms:W3CDTF">2019-06-19T19:46:56Z</dcterms:modified>
</cp:coreProperties>
</file>