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7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3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7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5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2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5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6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A07E2-F29E-4107-ABE5-472A9F98650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26C4E-94F8-4FDD-BEF9-CCD17511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Severity</a:t>
            </a:r>
            <a:r>
              <a:rPr lang="es-ES_tradnl" dirty="0" smtClean="0"/>
              <a:t> Car </a:t>
            </a:r>
            <a:r>
              <a:rPr lang="es-ES_tradnl" dirty="0" err="1" smtClean="0"/>
              <a:t>Accident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Modelling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Severity</a:t>
            </a:r>
            <a:r>
              <a:rPr lang="es-ES_tradnl" dirty="0" smtClean="0"/>
              <a:t> Car </a:t>
            </a:r>
            <a:r>
              <a:rPr lang="es-ES_tradnl" dirty="0" err="1" smtClean="0"/>
              <a:t>Accident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endParaRPr lang="es-ES_tradnl" dirty="0" smtClean="0"/>
          </a:p>
          <a:p>
            <a:r>
              <a:rPr lang="es-ES_tradnl" dirty="0" smtClean="0"/>
              <a:t>Data Set</a:t>
            </a:r>
          </a:p>
          <a:p>
            <a:r>
              <a:rPr lang="es-ES_tradnl" dirty="0" err="1" smtClean="0"/>
              <a:t>Results</a:t>
            </a:r>
            <a:r>
              <a:rPr lang="es-ES_tradnl" dirty="0" smtClean="0"/>
              <a:t> &amp; </a:t>
            </a:r>
            <a:r>
              <a:rPr lang="es-ES_tradnl" dirty="0" err="1" smtClean="0"/>
              <a:t>Conclusion</a:t>
            </a:r>
            <a:endParaRPr lang="es-ES_tradn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8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982131"/>
            <a:ext cx="10003231" cy="4893735"/>
          </a:xfrm>
        </p:spPr>
        <p:txBody>
          <a:bodyPr anchor="t"/>
          <a:lstStyle/>
          <a:p>
            <a:r>
              <a:rPr lang="es-ES_tradnl" dirty="0" smtClean="0"/>
              <a:t>Car </a:t>
            </a:r>
            <a:r>
              <a:rPr lang="es-ES_tradnl" dirty="0" err="1" smtClean="0"/>
              <a:t>accidents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causes of </a:t>
            </a:r>
            <a:r>
              <a:rPr lang="es-ES_tradnl" dirty="0" err="1" smtClean="0"/>
              <a:t>death</a:t>
            </a:r>
            <a:r>
              <a:rPr lang="es-ES_tradnl" dirty="0" smtClean="0"/>
              <a:t> </a:t>
            </a:r>
            <a:r>
              <a:rPr lang="es-ES_tradnl" dirty="0" err="1" smtClean="0"/>
              <a:t>among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countries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Car </a:t>
            </a:r>
            <a:r>
              <a:rPr lang="es-ES_tradnl" dirty="0" err="1" smtClean="0"/>
              <a:t>accidents</a:t>
            </a:r>
            <a:r>
              <a:rPr lang="es-ES_tradnl" dirty="0" smtClean="0"/>
              <a:t> are in </a:t>
            </a:r>
            <a:r>
              <a:rPr lang="es-ES_tradnl" dirty="0" err="1" smtClean="0"/>
              <a:t>constant</a:t>
            </a:r>
            <a:r>
              <a:rPr lang="es-ES_tradnl" dirty="0" smtClean="0"/>
              <a:t> </a:t>
            </a:r>
            <a:r>
              <a:rPr lang="es-ES_tradnl" dirty="0" err="1" smtClean="0"/>
              <a:t>evolution</a:t>
            </a:r>
            <a:r>
              <a:rPr lang="es-ES_tradnl" dirty="0" smtClean="0"/>
              <a:t> of causes and </a:t>
            </a:r>
            <a:r>
              <a:rPr lang="es-ES_tradnl" dirty="0" err="1" smtClean="0"/>
              <a:t>causality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</a:t>
            </a:r>
            <a:r>
              <a:rPr lang="es-ES_tradnl" dirty="0" err="1" smtClean="0"/>
              <a:t>could</a:t>
            </a:r>
            <a:r>
              <a:rPr lang="es-ES_tradnl" dirty="0" smtClean="0"/>
              <a:t> be of use </a:t>
            </a:r>
            <a:r>
              <a:rPr lang="es-ES_tradnl" dirty="0" err="1" smtClean="0"/>
              <a:t>for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Educational</a:t>
            </a:r>
            <a:r>
              <a:rPr lang="es-ES_tradnl" dirty="0" smtClean="0"/>
              <a:t> </a:t>
            </a:r>
            <a:r>
              <a:rPr lang="es-ES_tradnl" dirty="0" err="1" smtClean="0"/>
              <a:t>techiniques</a:t>
            </a:r>
            <a:endParaRPr lang="es-ES_tradnl" dirty="0" smtClean="0"/>
          </a:p>
          <a:p>
            <a:pPr lvl="1"/>
            <a:r>
              <a:rPr lang="es-ES_tradnl" dirty="0" err="1" smtClean="0"/>
              <a:t>Funding</a:t>
            </a:r>
            <a:r>
              <a:rPr lang="es-ES_tradnl" dirty="0" smtClean="0"/>
              <a:t> of new </a:t>
            </a:r>
            <a:r>
              <a:rPr lang="es-ES_tradnl" dirty="0" err="1" smtClean="0"/>
              <a:t>innovation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safety</a:t>
            </a:r>
          </a:p>
          <a:p>
            <a:pPr lvl="1"/>
            <a:r>
              <a:rPr lang="es-ES_tradnl" dirty="0" err="1" smtClean="0"/>
              <a:t>Insurance</a:t>
            </a:r>
            <a:r>
              <a:rPr lang="es-ES_tradnl" dirty="0" smtClean="0"/>
              <a:t> </a:t>
            </a:r>
            <a:r>
              <a:rPr lang="es-ES_tradnl" dirty="0" err="1" smtClean="0"/>
              <a:t>evolution</a:t>
            </a:r>
            <a:r>
              <a:rPr lang="es-ES_tradnl" dirty="0" smtClean="0"/>
              <a:t> </a:t>
            </a:r>
            <a:r>
              <a:rPr lang="es-ES_tradnl" dirty="0" err="1" smtClean="0"/>
              <a:t>techniques</a:t>
            </a:r>
            <a:endParaRPr lang="es-ES_tradnl" dirty="0" smtClean="0"/>
          </a:p>
          <a:p>
            <a:pPr lvl="1"/>
            <a:r>
              <a:rPr lang="es-ES_tradnl" dirty="0" err="1" smtClean="0"/>
              <a:t>Health</a:t>
            </a:r>
            <a:r>
              <a:rPr lang="es-ES_tradnl" dirty="0" smtClean="0"/>
              <a:t> </a:t>
            </a:r>
            <a:r>
              <a:rPr lang="es-ES_tradnl" dirty="0" err="1" smtClean="0"/>
              <a:t>savings</a:t>
            </a:r>
            <a:endParaRPr lang="es-ES_tradnl" dirty="0" smtClean="0"/>
          </a:p>
          <a:p>
            <a:pPr lvl="1"/>
            <a:r>
              <a:rPr lang="es-ES_tradnl" dirty="0" smtClean="0"/>
              <a:t>Personal </a:t>
            </a:r>
            <a:r>
              <a:rPr lang="es-ES_tradnl" dirty="0" err="1" smtClean="0"/>
              <a:t>savings</a:t>
            </a:r>
            <a:endParaRPr lang="es-ES_tradnl" dirty="0" smtClean="0"/>
          </a:p>
          <a:p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,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data set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to </a:t>
            </a:r>
            <a:r>
              <a:rPr lang="es-ES_tradnl" dirty="0" err="1" smtClean="0"/>
              <a:t>have</a:t>
            </a:r>
            <a:r>
              <a:rPr lang="es-ES_tradnl" dirty="0" smtClean="0"/>
              <a:t> a </a:t>
            </a:r>
            <a:r>
              <a:rPr lang="es-ES_tradnl" dirty="0" err="1" smtClean="0"/>
              <a:t>clear</a:t>
            </a:r>
            <a:r>
              <a:rPr lang="es-ES_tradnl" dirty="0" smtClean="0"/>
              <a:t> </a:t>
            </a:r>
            <a:r>
              <a:rPr lang="es-ES_tradnl" dirty="0" err="1" smtClean="0"/>
              <a:t>understanding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b="1" dirty="0" err="1" smtClean="0"/>
              <a:t>goal</a:t>
            </a:r>
            <a:r>
              <a:rPr lang="es-ES_tradnl" dirty="0"/>
              <a:t> </a:t>
            </a:r>
            <a:r>
              <a:rPr lang="es-ES_tradnl" dirty="0" smtClean="0"/>
              <a:t>-&gt; </a:t>
            </a:r>
            <a:r>
              <a:rPr lang="es-ES_tradnl" b="1" u="sng" dirty="0" smtClean="0"/>
              <a:t>Human </a:t>
            </a:r>
            <a:r>
              <a:rPr lang="es-ES_tradnl" b="1" u="sng" dirty="0" err="1" smtClean="0"/>
              <a:t>lives</a:t>
            </a:r>
            <a:r>
              <a:rPr lang="es-ES_tradnl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358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0" y="813347"/>
            <a:ext cx="9885467" cy="484511"/>
          </a:xfrm>
        </p:spPr>
        <p:txBody>
          <a:bodyPr>
            <a:noAutofit/>
          </a:bodyPr>
          <a:lstStyle/>
          <a:p>
            <a:r>
              <a:rPr lang="es-ES_tradnl" sz="3200" b="1" u="sng" dirty="0" smtClean="0"/>
              <a:t>Data Set</a:t>
            </a:r>
            <a:endParaRPr lang="en-US" sz="3200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b="1" dirty="0" err="1" smtClean="0"/>
              <a:t>From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complete Data Set, </a:t>
            </a:r>
            <a:r>
              <a:rPr lang="es-ES_tradnl" b="1" dirty="0" err="1" smtClean="0"/>
              <a:t>only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shown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snapshot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is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selevted</a:t>
            </a:r>
            <a:r>
              <a:rPr lang="es-ES_tradnl" b="1" dirty="0" smtClean="0"/>
              <a:t> to </a:t>
            </a:r>
            <a:r>
              <a:rPr lang="es-ES_tradnl" b="1" dirty="0" err="1" smtClean="0"/>
              <a:t>avoid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too</a:t>
            </a:r>
            <a:r>
              <a:rPr lang="es-ES_tradnl" b="1" dirty="0" smtClean="0"/>
              <a:t> </a:t>
            </a:r>
            <a:r>
              <a:rPr lang="es-ES_tradnl" b="1" dirty="0" err="1" smtClean="0"/>
              <a:t>many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correlations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among</a:t>
            </a:r>
            <a:r>
              <a:rPr lang="es-ES_tradnl" b="1" dirty="0" smtClean="0"/>
              <a:t> data sets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41" y="1297858"/>
            <a:ext cx="42386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53" y="2976537"/>
            <a:ext cx="6100723" cy="29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SEVERITY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dirty="0" err="1" smtClean="0"/>
              <a:t>Severity</a:t>
            </a:r>
            <a:r>
              <a:rPr lang="es-ES_tradnl" dirty="0" smtClean="0"/>
              <a:t> variable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severely</a:t>
            </a:r>
            <a:r>
              <a:rPr lang="es-ES_tradnl" dirty="0" smtClean="0"/>
              <a:t> </a:t>
            </a:r>
            <a:r>
              <a:rPr lang="es-ES_tradnl" dirty="0" err="1" smtClean="0"/>
              <a:t>imbalance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err="1" smtClean="0"/>
              <a:t>Resampling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balance </a:t>
            </a:r>
            <a:r>
              <a:rPr lang="es-ES_tradnl" dirty="0" err="1" smtClean="0"/>
              <a:t>perfectio</a:t>
            </a:r>
            <a:r>
              <a:rPr lang="es-ES_tradnl" dirty="0" err="1"/>
              <a:t>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043" y="831321"/>
            <a:ext cx="4286250" cy="2486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858070" y="3648314"/>
            <a:ext cx="589935" cy="663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50" y="3626191"/>
            <a:ext cx="4200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1297858"/>
            <a:ext cx="9885466" cy="4171611"/>
          </a:xfrm>
        </p:spPr>
        <p:txBody>
          <a:bodyPr/>
          <a:lstStyle/>
          <a:p>
            <a:r>
              <a:rPr lang="es-ES_tradnl" dirty="0" err="1" smtClean="0"/>
              <a:t>Due</a:t>
            </a:r>
            <a:r>
              <a:rPr lang="es-ES_tradnl" dirty="0" smtClean="0"/>
              <a:t> to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nature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binary</a:t>
            </a:r>
            <a:r>
              <a:rPr lang="es-ES_tradnl" dirty="0" smtClean="0"/>
              <a:t> </a:t>
            </a:r>
            <a:r>
              <a:rPr lang="es-ES_tradnl" dirty="0" err="1" smtClean="0"/>
              <a:t>categorical</a:t>
            </a:r>
            <a:r>
              <a:rPr lang="es-ES_tradnl" dirty="0" smtClean="0"/>
              <a:t> variable: LOGISTIC REGRESSION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approach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r>
              <a:rPr lang="es-ES_tradnl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_tradnl" b="1" dirty="0" smtClean="0"/>
              <a:t>JACCARD SIMILARITY SCORE</a:t>
            </a:r>
            <a:r>
              <a:rPr lang="es-ES_tradnl" dirty="0" smtClean="0"/>
              <a:t>: </a:t>
            </a:r>
            <a:r>
              <a:rPr lang="en-US" dirty="0" smtClean="0"/>
              <a:t>0.6985141368261681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_tradnl" b="1" dirty="0" smtClean="0"/>
              <a:t>F1- SCORE:</a:t>
            </a:r>
            <a:r>
              <a:rPr lang="es-ES_tradnl" dirty="0" smtClean="0"/>
              <a:t>  </a:t>
            </a:r>
            <a:r>
              <a:rPr lang="en-US" dirty="0" smtClean="0"/>
              <a:t>0.4112501166056863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_tradnl" b="1" dirty="0" smtClean="0"/>
              <a:t>LOG_LOSS</a:t>
            </a:r>
            <a:r>
              <a:rPr lang="es-ES_tradnl" b="1" u="sng" dirty="0" smtClean="0"/>
              <a:t>: </a:t>
            </a:r>
            <a:r>
              <a:rPr lang="en-US" dirty="0" smtClean="0"/>
              <a:t>0.5990960616849885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_tradnl" b="1" u="sng" dirty="0"/>
          </a:p>
          <a:p>
            <a:pPr algn="l"/>
            <a:r>
              <a:rPr lang="es-ES_tradnl" dirty="0" err="1" smtClean="0"/>
              <a:t>Logistic</a:t>
            </a:r>
            <a:r>
              <a:rPr lang="es-ES_tradnl" dirty="0" smtClean="0"/>
              <a:t> </a:t>
            </a:r>
            <a:r>
              <a:rPr lang="es-ES_tradnl" dirty="0" err="1" smtClean="0"/>
              <a:t>regression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match to </a:t>
            </a:r>
            <a:r>
              <a:rPr lang="es-ES_tradnl" dirty="0" err="1" smtClean="0"/>
              <a:t>represent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modelling</a:t>
            </a:r>
            <a:r>
              <a:rPr lang="es-ES_tradnl" dirty="0" smtClean="0"/>
              <a:t> </a:t>
            </a:r>
            <a:r>
              <a:rPr lang="es-ES_tradnl" dirty="0" err="1" smtClean="0"/>
              <a:t>techniques</a:t>
            </a:r>
            <a:r>
              <a:rPr lang="es-ES_tradnl" dirty="0" smtClean="0"/>
              <a:t> 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causality</a:t>
            </a:r>
            <a:r>
              <a:rPr lang="es-ES_tradnl" dirty="0" smtClean="0"/>
              <a:t> of </a:t>
            </a:r>
            <a:r>
              <a:rPr lang="es-ES_tradnl" dirty="0" err="1" smtClean="0"/>
              <a:t>accidents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affected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weather</a:t>
            </a:r>
            <a:r>
              <a:rPr lang="es-ES_tradnl" dirty="0" smtClean="0"/>
              <a:t> </a:t>
            </a:r>
            <a:r>
              <a:rPr lang="es-ES_tradnl" dirty="0" err="1" smtClean="0"/>
              <a:t>conditions</a:t>
            </a:r>
            <a:r>
              <a:rPr lang="es-ES_tradnl" smtClean="0"/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3810" y="813347"/>
            <a:ext cx="9885467" cy="484511"/>
          </a:xfrm>
        </p:spPr>
        <p:txBody>
          <a:bodyPr>
            <a:noAutofit/>
          </a:bodyPr>
          <a:lstStyle/>
          <a:p>
            <a:r>
              <a:rPr lang="es-ES_tradnl" sz="3200" b="1" u="sng" dirty="0" err="1" smtClean="0"/>
              <a:t>Results</a:t>
            </a:r>
            <a:r>
              <a:rPr lang="es-ES_tradnl" sz="3200" b="1" u="sng" dirty="0" smtClean="0"/>
              <a:t> &amp; </a:t>
            </a:r>
            <a:r>
              <a:rPr lang="es-ES_tradnl" sz="3200" b="1" u="sng" dirty="0" err="1" smtClean="0"/>
              <a:t>Conclusion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270245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Severity Car Accident</vt:lpstr>
      <vt:lpstr>Severity Car Accident</vt:lpstr>
      <vt:lpstr>PowerPoint Presentation</vt:lpstr>
      <vt:lpstr>Data Set</vt:lpstr>
      <vt:lpstr>SEVERITY</vt:lpstr>
      <vt:lpstr>Results &amp; Conclusion</vt:lpstr>
    </vt:vector>
  </TitlesOfParts>
  <Company>Management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Severity Car Accident</dc:title>
  <dc:creator>Abel Fernández Alvarez</dc:creator>
  <cp:lastModifiedBy>Abel Fernández Alvarez</cp:lastModifiedBy>
  <cp:revision>7</cp:revision>
  <dcterms:created xsi:type="dcterms:W3CDTF">2020-10-18T11:26:29Z</dcterms:created>
  <dcterms:modified xsi:type="dcterms:W3CDTF">2020-10-18T11:47:18Z</dcterms:modified>
</cp:coreProperties>
</file>