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696ECC6-8C27-4DDB-AB89-8D05F2CC2FD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CitiBikeAnalytics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668F1EE-CAC9-450D-862B-68E0DF8304C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3/22/2019 11:54:50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10413EBA-F661-4BE6-A745-965DFA48F0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4998"/>
            <a:ext cx="12192000" cy="498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101124CD-32F7-4F04-A76B-47C85366F1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617" y="0"/>
            <a:ext cx="3218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912C850E-6C2F-440C-A399-1ED57D911D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709" y="0"/>
            <a:ext cx="8406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6737AB34-CB97-433C-B200-6296A3362F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623887"/>
            <a:ext cx="103441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DCF3052A-5EA0-46BB-B4DF-8D0306E565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72" y="0"/>
            <a:ext cx="10965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881955EA-E35E-44FF-A718-A2390B1420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101"/>
            <a:ext cx="12192000" cy="590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8B5D2F67-3688-45BE-8D51-CF4EA2B3393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82FB1B8B-73CD-4EBC-A843-E9ED9E1957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902" y="0"/>
            <a:ext cx="2156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63844680-9966-4523-85DC-A5CE29135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597"/>
            <a:ext cx="12192000" cy="58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5BD17FE-84DB-441D-8E74-5EDE820CAF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600075"/>
            <a:ext cx="76485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553A2D2C-DFC6-4DE9-BD37-62E7C08F81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481012"/>
            <a:ext cx="98869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B535CBAC-4257-41AF-A766-A2BE86BAC2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00075"/>
            <a:ext cx="108013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7D972414-B810-4FB1-9D6A-7F540797AD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481012"/>
            <a:ext cx="107442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4030DCEB-05E8-4300-BA6F-3B10DDB90D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481012"/>
            <a:ext cx="114109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06DF3333-F32C-4519-9CE0-2C29B273E3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481012"/>
            <a:ext cx="116109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