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368CE-01E1-CF4A-98D4-0294A6F2F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BE1AE-9E84-774E-B510-5F056A99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CB3CC-6B6F-FE49-B869-5CBCA9BC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9DBCD-D294-1D45-A424-85B433B6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D3B32-6C9A-C844-931E-FA288B0D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5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81AC4-FBF4-D241-A6A0-85CC002F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CCFA-766C-2649-8891-80011093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50A28-DDF6-CA43-90DB-24B1613B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B780B-1389-C142-B59A-4698338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39F07-6C6F-5C4A-96D5-6DF4BD3B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E60400-0CB1-9C47-8C68-BFF5D9F7F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B05D73-828D-F84B-BDF5-63E4BAD9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7FF8A-398E-9340-99DB-4A0356C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B795D-9CD7-F748-958A-7ECAB67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5BAFD-9957-824F-B193-D6B5B3CF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9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D118-F565-4B47-A67A-62E560A1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C3115-DE45-6F4F-B5DC-B86E5282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EE265-D6AD-0C48-BB18-694DA70E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4D255-9553-E647-A158-85CB7D1A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FD4A6-CF05-CD45-9781-1A6452FD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44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4AA98-FF47-9747-A0CD-088C0116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D48431-7F68-F147-82C5-E5BA0275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835C3-16E7-DA4B-BE78-BAB33821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3C461-83C0-FF4F-8CB3-BB6F0918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FDDFB-9AAB-E145-A70F-28579BDB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E08FF-21FB-8345-A679-CE7BE6BB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D8855-287F-BD49-B706-1C4A07317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0A343-62DF-EC41-AB2B-CBC20CCC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1D724-7052-2C4A-B6AF-629558D9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D006E2-1308-A547-973F-8B8015D4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86D3A-F89A-5846-BAE5-0BD69B73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9F397-C222-0C41-BA90-3DAD6476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5A6A36-314A-7140-BFEB-340B5659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FD54E9-D8A5-6944-BA88-CF91C4A1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06C43F-93D7-244F-A2FA-5808F878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F971F-C54B-8547-A94D-C04B21BC3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239A3-5129-A643-96A8-3A9E217E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493A12-922A-6B4F-B5E1-F5AA3859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5A089C-2C92-4947-B906-72FC9CD8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929CA-91FF-2040-9655-B49EC914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42879F-0F4D-F54C-9D10-FB4598B9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822AD7-37D8-3E4C-BF61-FFB803B4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528DEA-09D9-EF4D-A1FB-BC9358EF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9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87D9B3-608F-6B48-949F-2D665A2A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6DB16B-343B-A84E-87CA-E9538FFE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6B884-B624-A940-BE41-42C0CFB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2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F8824-1A43-CB46-8E77-1AA04A8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67D0C-DEAA-E64D-88D2-4280EBD9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9E68C4-A9AC-0A49-B63C-B6968963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AC149-BDB0-5C46-AC9F-7907F44B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7A304-6BD6-4A4B-9E3A-2E6F2887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E2B7B-1F1A-CD4B-B8E9-F1A3175D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6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64893-AD42-EC46-BFF8-EAB23F81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2FB9A9-B4AD-9944-9DDE-1A0B0CAE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F40FE-51EA-8146-9728-18E86234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001BC-5B77-CB4D-B6E2-C7E5955A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4688C8-B8FE-5443-B5F0-C9CA759C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7DDA12-EC3D-174C-A608-5F2F4C9C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2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57E3EC-7E9E-EF4B-A3EB-BE3DF40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F8CA9-C094-0946-8B21-5D682181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F93B73-6D80-0D4D-9DF0-2982C6475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61C5-38B9-C547-B4F2-5A684BE6A098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0C0E9-2F16-BF4D-8A59-9F69E21AA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3AED2-41C7-8F4C-ABE3-B664D4853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686E-7D59-DF49-B8D0-4D875F85C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A2151-7180-3344-9448-FEE4550F3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Play Store </a:t>
            </a:r>
            <a:r>
              <a:rPr lang="fr-FR" dirty="0" err="1"/>
              <a:t>apps</a:t>
            </a:r>
            <a:r>
              <a:rPr lang="fr-FR" dirty="0"/>
              <a:t> data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D42770-B1AE-BF45-A82D-D7E604A5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2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88F50-29A5-AF4A-88CC-3BAE9A8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D4FDA-8633-8A4C-8744-0E8269F7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Play Store </a:t>
            </a:r>
            <a:r>
              <a:rPr lang="fr-FR" dirty="0" err="1"/>
              <a:t>apps</a:t>
            </a:r>
            <a:r>
              <a:rPr lang="fr-FR" dirty="0"/>
              <a:t> data has </a:t>
            </a:r>
            <a:r>
              <a:rPr lang="fr-FR" dirty="0" err="1"/>
              <a:t>enormous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to drive </a:t>
            </a:r>
            <a:r>
              <a:rPr lang="fr-FR" dirty="0" err="1"/>
              <a:t>app-making</a:t>
            </a:r>
            <a:r>
              <a:rPr lang="fr-FR" dirty="0"/>
              <a:t> businesses to </a:t>
            </a:r>
            <a:r>
              <a:rPr lang="fr-FR" dirty="0" err="1"/>
              <a:t>success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949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Play Store apps data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Store apps data</dc:title>
  <dc:creator>Abelia PETELLE</dc:creator>
  <cp:lastModifiedBy>Abelia PETELLE</cp:lastModifiedBy>
  <cp:revision>1</cp:revision>
  <dcterms:created xsi:type="dcterms:W3CDTF">2020-01-31T07:53:45Z</dcterms:created>
  <dcterms:modified xsi:type="dcterms:W3CDTF">2020-01-31T07:53:58Z</dcterms:modified>
</cp:coreProperties>
</file>