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7" r:id="rId3"/>
    <p:sldId id="257" r:id="rId4"/>
    <p:sldId id="262" r:id="rId5"/>
    <p:sldId id="259" r:id="rId6"/>
    <p:sldId id="266" r:id="rId7"/>
    <p:sldId id="268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6"/>
  </p:normalViewPr>
  <p:slideViewPr>
    <p:cSldViewPr snapToGrid="0" snapToObjects="1">
      <p:cViewPr varScale="1">
        <p:scale>
          <a:sx n="76" d="100"/>
          <a:sy n="76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8.png"/><Relationship Id="rId6" Type="http://schemas.openxmlformats.org/officeDocument/2006/relationships/image" Target="../media/image9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2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svg"/><Relationship Id="rId1" Type="http://schemas.openxmlformats.org/officeDocument/2006/relationships/image" Target="../media/image31.png"/><Relationship Id="rId6" Type="http://schemas.openxmlformats.org/officeDocument/2006/relationships/image" Target="../media/image30.svg"/><Relationship Id="rId5" Type="http://schemas.openxmlformats.org/officeDocument/2006/relationships/image" Target="../media/image33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svg"/><Relationship Id="rId1" Type="http://schemas.openxmlformats.org/officeDocument/2006/relationships/image" Target="../media/image20.png"/><Relationship Id="rId6" Type="http://schemas.openxmlformats.org/officeDocument/2006/relationships/image" Target="../media/image38.svg"/><Relationship Id="rId5" Type="http://schemas.openxmlformats.org/officeDocument/2006/relationships/image" Target="../media/image40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D3290-E912-4A83-A218-E8AA3B93E4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02E4D3-7A70-4963-8131-33F3D8170FA2}">
      <dgm:prSet/>
      <dgm:spPr/>
      <dgm:t>
        <a:bodyPr/>
        <a:lstStyle/>
        <a:p>
          <a:pPr>
            <a:defRPr cap="all"/>
          </a:pPr>
          <a:r>
            <a:rPr lang="fr-FR"/>
            <a:t>IMPORT THE DATA FRAME</a:t>
          </a:r>
          <a:endParaRPr lang="en-US"/>
        </a:p>
      </dgm:t>
    </dgm:pt>
    <dgm:pt modelId="{4417CDB4-1EAF-4DBB-938F-1A9DB9D7D48E}" type="parTrans" cxnId="{48550F7A-9B5E-468F-ADE7-44FD32A68763}">
      <dgm:prSet/>
      <dgm:spPr/>
      <dgm:t>
        <a:bodyPr/>
        <a:lstStyle/>
        <a:p>
          <a:endParaRPr lang="en-US"/>
        </a:p>
      </dgm:t>
    </dgm:pt>
    <dgm:pt modelId="{806CE152-5458-49C7-8133-D36B81806D13}" type="sibTrans" cxnId="{48550F7A-9B5E-468F-ADE7-44FD32A68763}">
      <dgm:prSet/>
      <dgm:spPr/>
      <dgm:t>
        <a:bodyPr/>
        <a:lstStyle/>
        <a:p>
          <a:endParaRPr lang="en-US"/>
        </a:p>
      </dgm:t>
    </dgm:pt>
    <dgm:pt modelId="{6A0DE641-7A0A-431B-A248-44DC7EFE9412}">
      <dgm:prSet/>
      <dgm:spPr/>
      <dgm:t>
        <a:bodyPr/>
        <a:lstStyle/>
        <a:p>
          <a:pPr>
            <a:defRPr cap="all"/>
          </a:pPr>
          <a:r>
            <a:rPr lang="fr-FR"/>
            <a:t>INSPECT THE DATA</a:t>
          </a:r>
          <a:endParaRPr lang="en-US"/>
        </a:p>
      </dgm:t>
    </dgm:pt>
    <dgm:pt modelId="{8E090296-0C3A-4740-8902-AA0DBEE91DD5}" type="parTrans" cxnId="{BA4EA3D0-1CE3-42E2-A593-EEA8893B7BEB}">
      <dgm:prSet/>
      <dgm:spPr/>
      <dgm:t>
        <a:bodyPr/>
        <a:lstStyle/>
        <a:p>
          <a:endParaRPr lang="en-US"/>
        </a:p>
      </dgm:t>
    </dgm:pt>
    <dgm:pt modelId="{93695C7B-00A0-4C6E-BD2B-E44F92B406A9}" type="sibTrans" cxnId="{BA4EA3D0-1CE3-42E2-A593-EEA8893B7BEB}">
      <dgm:prSet/>
      <dgm:spPr/>
      <dgm:t>
        <a:bodyPr/>
        <a:lstStyle/>
        <a:p>
          <a:endParaRPr lang="en-US"/>
        </a:p>
      </dgm:t>
    </dgm:pt>
    <dgm:pt modelId="{9DD5B0EA-3AD7-402C-B44D-801234902A37}">
      <dgm:prSet/>
      <dgm:spPr/>
      <dgm:t>
        <a:bodyPr/>
        <a:lstStyle/>
        <a:p>
          <a:pPr>
            <a:defRPr cap="all"/>
          </a:pPr>
          <a:r>
            <a:rPr lang="fr-FR"/>
            <a:t>FIND A QUESTION TO RAISE</a:t>
          </a:r>
          <a:endParaRPr lang="en-US"/>
        </a:p>
      </dgm:t>
    </dgm:pt>
    <dgm:pt modelId="{8A0C402A-A2A4-4A7E-A519-AD7BC4A0DD78}" type="parTrans" cxnId="{C4E9A44B-1D21-4C48-AD48-A35015F263CA}">
      <dgm:prSet/>
      <dgm:spPr/>
      <dgm:t>
        <a:bodyPr/>
        <a:lstStyle/>
        <a:p>
          <a:endParaRPr lang="en-US"/>
        </a:p>
      </dgm:t>
    </dgm:pt>
    <dgm:pt modelId="{F9486DF3-61AA-4E46-A990-638A0AF070AC}" type="sibTrans" cxnId="{C4E9A44B-1D21-4C48-AD48-A35015F263CA}">
      <dgm:prSet/>
      <dgm:spPr/>
      <dgm:t>
        <a:bodyPr/>
        <a:lstStyle/>
        <a:p>
          <a:endParaRPr lang="en-US"/>
        </a:p>
      </dgm:t>
    </dgm:pt>
    <dgm:pt modelId="{ED3D51F0-A6AC-4787-8550-D8A9E45FCFEC}">
      <dgm:prSet/>
      <dgm:spPr/>
      <dgm:t>
        <a:bodyPr/>
        <a:lstStyle/>
        <a:p>
          <a:pPr>
            <a:defRPr cap="all"/>
          </a:pPr>
          <a:r>
            <a:rPr lang="fr-FR"/>
            <a:t>DEFINE A PERIMETER </a:t>
          </a:r>
          <a:endParaRPr lang="en-US"/>
        </a:p>
      </dgm:t>
    </dgm:pt>
    <dgm:pt modelId="{9E24D611-3C45-48DE-B121-7295B27B43DB}" type="parTrans" cxnId="{C50BD4BC-6321-4BC4-8ED6-83344E7C011D}">
      <dgm:prSet/>
      <dgm:spPr/>
      <dgm:t>
        <a:bodyPr/>
        <a:lstStyle/>
        <a:p>
          <a:endParaRPr lang="en-US"/>
        </a:p>
      </dgm:t>
    </dgm:pt>
    <dgm:pt modelId="{5353C350-B3B7-4F83-8FB0-0A19C2869F6F}" type="sibTrans" cxnId="{C50BD4BC-6321-4BC4-8ED6-83344E7C011D}">
      <dgm:prSet/>
      <dgm:spPr/>
      <dgm:t>
        <a:bodyPr/>
        <a:lstStyle/>
        <a:p>
          <a:endParaRPr lang="en-US"/>
        </a:p>
      </dgm:t>
    </dgm:pt>
    <dgm:pt modelId="{1E1A77C1-9EFA-484A-BA85-8ACA21C76181}">
      <dgm:prSet/>
      <dgm:spPr/>
      <dgm:t>
        <a:bodyPr/>
        <a:lstStyle/>
        <a:p>
          <a:pPr>
            <a:defRPr cap="all"/>
          </a:pPr>
          <a:r>
            <a:rPr lang="fr-FR"/>
            <a:t>CLEAN THE DATA</a:t>
          </a:r>
          <a:endParaRPr lang="en-US"/>
        </a:p>
      </dgm:t>
    </dgm:pt>
    <dgm:pt modelId="{A249EA4B-3DED-4FA6-BF3F-A0EBB0CF0151}" type="parTrans" cxnId="{F454148D-EF6D-43AF-9498-4A4D291429B1}">
      <dgm:prSet/>
      <dgm:spPr/>
      <dgm:t>
        <a:bodyPr/>
        <a:lstStyle/>
        <a:p>
          <a:endParaRPr lang="en-US"/>
        </a:p>
      </dgm:t>
    </dgm:pt>
    <dgm:pt modelId="{646FB456-345A-401D-81D1-4E36179996E8}" type="sibTrans" cxnId="{F454148D-EF6D-43AF-9498-4A4D291429B1}">
      <dgm:prSet/>
      <dgm:spPr/>
      <dgm:t>
        <a:bodyPr/>
        <a:lstStyle/>
        <a:p>
          <a:endParaRPr lang="en-US"/>
        </a:p>
      </dgm:t>
    </dgm:pt>
    <dgm:pt modelId="{E051B849-1952-4017-BAF0-65FFE5EF68DB}">
      <dgm:prSet/>
      <dgm:spPr/>
      <dgm:t>
        <a:bodyPr/>
        <a:lstStyle/>
        <a:p>
          <a:pPr>
            <a:defRPr cap="all"/>
          </a:pPr>
          <a:r>
            <a:rPr lang="fr-FR"/>
            <a:t>ANALYSE THE DATA</a:t>
          </a:r>
          <a:endParaRPr lang="en-US"/>
        </a:p>
      </dgm:t>
    </dgm:pt>
    <dgm:pt modelId="{3E4FF1FF-7A67-484C-8F6A-A4F2A9306BC3}" type="parTrans" cxnId="{05453D21-49A8-48D6-B081-8701090CE139}">
      <dgm:prSet/>
      <dgm:spPr/>
      <dgm:t>
        <a:bodyPr/>
        <a:lstStyle/>
        <a:p>
          <a:endParaRPr lang="en-US"/>
        </a:p>
      </dgm:t>
    </dgm:pt>
    <dgm:pt modelId="{CE620E0B-BB08-4682-9F92-F6F959D00545}" type="sibTrans" cxnId="{05453D21-49A8-48D6-B081-8701090CE139}">
      <dgm:prSet/>
      <dgm:spPr/>
      <dgm:t>
        <a:bodyPr/>
        <a:lstStyle/>
        <a:p>
          <a:endParaRPr lang="en-US"/>
        </a:p>
      </dgm:t>
    </dgm:pt>
    <dgm:pt modelId="{E29F35F0-A936-4D1B-854D-DB3904417E79}">
      <dgm:prSet/>
      <dgm:spPr/>
      <dgm:t>
        <a:bodyPr/>
        <a:lstStyle/>
        <a:p>
          <a:pPr>
            <a:defRPr cap="all"/>
          </a:pPr>
          <a:r>
            <a:rPr lang="fr-FR"/>
            <a:t>EXPORT THE DATAFRAME</a:t>
          </a:r>
          <a:endParaRPr lang="en-US"/>
        </a:p>
      </dgm:t>
    </dgm:pt>
    <dgm:pt modelId="{979A7310-E37B-41F7-9083-E6A5A2E94BF1}" type="parTrans" cxnId="{11703C0A-2E5D-4376-AD1F-5E50E1C5DC3F}">
      <dgm:prSet/>
      <dgm:spPr/>
      <dgm:t>
        <a:bodyPr/>
        <a:lstStyle/>
        <a:p>
          <a:endParaRPr lang="en-US"/>
        </a:p>
      </dgm:t>
    </dgm:pt>
    <dgm:pt modelId="{A78BE7C1-5F87-48D9-AE42-D80CC240EA2F}" type="sibTrans" cxnId="{11703C0A-2E5D-4376-AD1F-5E50E1C5DC3F}">
      <dgm:prSet/>
      <dgm:spPr/>
      <dgm:t>
        <a:bodyPr/>
        <a:lstStyle/>
        <a:p>
          <a:endParaRPr lang="en-US"/>
        </a:p>
      </dgm:t>
    </dgm:pt>
    <dgm:pt modelId="{423B007B-ED92-421E-A7E7-5CCE6067EF3A}" type="pres">
      <dgm:prSet presAssocID="{E7CD3290-E912-4A83-A218-E8AA3B93E4BA}" presName="root" presStyleCnt="0">
        <dgm:presLayoutVars>
          <dgm:dir/>
          <dgm:resizeHandles val="exact"/>
        </dgm:presLayoutVars>
      </dgm:prSet>
      <dgm:spPr/>
    </dgm:pt>
    <dgm:pt modelId="{B0EA4A2B-D78B-4094-A29B-3962BCB4F70F}" type="pres">
      <dgm:prSet presAssocID="{D602E4D3-7A70-4963-8131-33F3D8170FA2}" presName="compNode" presStyleCnt="0"/>
      <dgm:spPr/>
    </dgm:pt>
    <dgm:pt modelId="{B8EAC078-421D-4C63-B46A-F14878E24234}" type="pres">
      <dgm:prSet presAssocID="{D602E4D3-7A70-4963-8131-33F3D8170FA2}" presName="iconBgRect" presStyleLbl="bgShp" presStyleIdx="0" presStyleCnt="7"/>
      <dgm:spPr/>
    </dgm:pt>
    <dgm:pt modelId="{CB34D2F1-349A-4838-BD38-F260693063DA}" type="pres">
      <dgm:prSet presAssocID="{D602E4D3-7A70-4963-8131-33F3D8170FA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EEEAD3-CD9E-4C44-A4A1-4BD9FB3FA895}" type="pres">
      <dgm:prSet presAssocID="{D602E4D3-7A70-4963-8131-33F3D8170FA2}" presName="spaceRect" presStyleCnt="0"/>
      <dgm:spPr/>
    </dgm:pt>
    <dgm:pt modelId="{B153E78A-6F9A-4182-945E-4D587CB955C2}" type="pres">
      <dgm:prSet presAssocID="{D602E4D3-7A70-4963-8131-33F3D8170FA2}" presName="textRect" presStyleLbl="revTx" presStyleIdx="0" presStyleCnt="7">
        <dgm:presLayoutVars>
          <dgm:chMax val="1"/>
          <dgm:chPref val="1"/>
        </dgm:presLayoutVars>
      </dgm:prSet>
      <dgm:spPr/>
    </dgm:pt>
    <dgm:pt modelId="{618E16AC-B1FC-4759-8BBA-DE31ADB065B9}" type="pres">
      <dgm:prSet presAssocID="{806CE152-5458-49C7-8133-D36B81806D13}" presName="sibTrans" presStyleCnt="0"/>
      <dgm:spPr/>
    </dgm:pt>
    <dgm:pt modelId="{BDA55EC7-6FEA-49B5-99BF-3CB6416A10AF}" type="pres">
      <dgm:prSet presAssocID="{6A0DE641-7A0A-431B-A248-44DC7EFE9412}" presName="compNode" presStyleCnt="0"/>
      <dgm:spPr/>
    </dgm:pt>
    <dgm:pt modelId="{5A9FA6AE-9CE7-44E1-824A-4DF3D5CBE6CB}" type="pres">
      <dgm:prSet presAssocID="{6A0DE641-7A0A-431B-A248-44DC7EFE9412}" presName="iconBgRect" presStyleLbl="bgShp" presStyleIdx="1" presStyleCnt="7"/>
      <dgm:spPr/>
    </dgm:pt>
    <dgm:pt modelId="{1888CCEE-7B09-4B78-93B8-07C92FA5524E}" type="pres">
      <dgm:prSet presAssocID="{6A0DE641-7A0A-431B-A248-44DC7EFE941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D4267E6-473C-45FB-A017-B7CFDED2176D}" type="pres">
      <dgm:prSet presAssocID="{6A0DE641-7A0A-431B-A248-44DC7EFE9412}" presName="spaceRect" presStyleCnt="0"/>
      <dgm:spPr/>
    </dgm:pt>
    <dgm:pt modelId="{1062814E-A6D6-4393-898A-99B19A222626}" type="pres">
      <dgm:prSet presAssocID="{6A0DE641-7A0A-431B-A248-44DC7EFE9412}" presName="textRect" presStyleLbl="revTx" presStyleIdx="1" presStyleCnt="7">
        <dgm:presLayoutVars>
          <dgm:chMax val="1"/>
          <dgm:chPref val="1"/>
        </dgm:presLayoutVars>
      </dgm:prSet>
      <dgm:spPr/>
    </dgm:pt>
    <dgm:pt modelId="{5EFE101A-342C-40A1-B17B-B07C3498F296}" type="pres">
      <dgm:prSet presAssocID="{93695C7B-00A0-4C6E-BD2B-E44F92B406A9}" presName="sibTrans" presStyleCnt="0"/>
      <dgm:spPr/>
    </dgm:pt>
    <dgm:pt modelId="{40CD14BB-5C61-4B61-8C51-8116CC23D5C7}" type="pres">
      <dgm:prSet presAssocID="{9DD5B0EA-3AD7-402C-B44D-801234902A37}" presName="compNode" presStyleCnt="0"/>
      <dgm:spPr/>
    </dgm:pt>
    <dgm:pt modelId="{9AAD4919-F296-47FA-89F2-2670C66194EE}" type="pres">
      <dgm:prSet presAssocID="{9DD5B0EA-3AD7-402C-B44D-801234902A37}" presName="iconBgRect" presStyleLbl="bgShp" presStyleIdx="2" presStyleCnt="7"/>
      <dgm:spPr/>
    </dgm:pt>
    <dgm:pt modelId="{AD8E587D-0F3B-477E-B9C7-5ECFEA0A3428}" type="pres">
      <dgm:prSet presAssocID="{9DD5B0EA-3AD7-402C-B44D-801234902A3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1CDF599-9F19-446F-A472-3F383B1C090B}" type="pres">
      <dgm:prSet presAssocID="{9DD5B0EA-3AD7-402C-B44D-801234902A37}" presName="spaceRect" presStyleCnt="0"/>
      <dgm:spPr/>
    </dgm:pt>
    <dgm:pt modelId="{3BE58D94-8DC5-4DF4-9051-345144C80EA3}" type="pres">
      <dgm:prSet presAssocID="{9DD5B0EA-3AD7-402C-B44D-801234902A37}" presName="textRect" presStyleLbl="revTx" presStyleIdx="2" presStyleCnt="7">
        <dgm:presLayoutVars>
          <dgm:chMax val="1"/>
          <dgm:chPref val="1"/>
        </dgm:presLayoutVars>
      </dgm:prSet>
      <dgm:spPr/>
    </dgm:pt>
    <dgm:pt modelId="{18EC23C1-A215-43C6-8602-C55562906D08}" type="pres">
      <dgm:prSet presAssocID="{F9486DF3-61AA-4E46-A990-638A0AF070AC}" presName="sibTrans" presStyleCnt="0"/>
      <dgm:spPr/>
    </dgm:pt>
    <dgm:pt modelId="{43E51295-D492-4D8F-A21A-2E0B7146FCF6}" type="pres">
      <dgm:prSet presAssocID="{ED3D51F0-A6AC-4787-8550-D8A9E45FCFEC}" presName="compNode" presStyleCnt="0"/>
      <dgm:spPr/>
    </dgm:pt>
    <dgm:pt modelId="{19000B70-B6E8-4696-BB74-44A915B59076}" type="pres">
      <dgm:prSet presAssocID="{ED3D51F0-A6AC-4787-8550-D8A9E45FCFEC}" presName="iconBgRect" presStyleLbl="bgShp" presStyleIdx="3" presStyleCnt="7"/>
      <dgm:spPr/>
    </dgm:pt>
    <dgm:pt modelId="{DAF3A3B4-04C1-492D-B1F4-8D182B4F22F2}" type="pres">
      <dgm:prSet presAssocID="{ED3D51F0-A6AC-4787-8550-D8A9E45FCF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4F2C11-B3AB-41A6-9BED-D16ADBCDBCE4}" type="pres">
      <dgm:prSet presAssocID="{ED3D51F0-A6AC-4787-8550-D8A9E45FCFEC}" presName="spaceRect" presStyleCnt="0"/>
      <dgm:spPr/>
    </dgm:pt>
    <dgm:pt modelId="{2B932DC2-2C7A-49DA-B874-2900AD165DDF}" type="pres">
      <dgm:prSet presAssocID="{ED3D51F0-A6AC-4787-8550-D8A9E45FCFEC}" presName="textRect" presStyleLbl="revTx" presStyleIdx="3" presStyleCnt="7">
        <dgm:presLayoutVars>
          <dgm:chMax val="1"/>
          <dgm:chPref val="1"/>
        </dgm:presLayoutVars>
      </dgm:prSet>
      <dgm:spPr/>
    </dgm:pt>
    <dgm:pt modelId="{542E52F2-45F6-4916-8B57-31BD68B07892}" type="pres">
      <dgm:prSet presAssocID="{5353C350-B3B7-4F83-8FB0-0A19C2869F6F}" presName="sibTrans" presStyleCnt="0"/>
      <dgm:spPr/>
    </dgm:pt>
    <dgm:pt modelId="{0FDADA79-92FF-499F-9D29-5E7B28E31F97}" type="pres">
      <dgm:prSet presAssocID="{1E1A77C1-9EFA-484A-BA85-8ACA21C76181}" presName="compNode" presStyleCnt="0"/>
      <dgm:spPr/>
    </dgm:pt>
    <dgm:pt modelId="{4C09A362-9DD9-4A3C-95A4-1C5385069E9A}" type="pres">
      <dgm:prSet presAssocID="{1E1A77C1-9EFA-484A-BA85-8ACA21C76181}" presName="iconBgRect" presStyleLbl="bgShp" presStyleIdx="4" presStyleCnt="7"/>
      <dgm:spPr/>
    </dgm:pt>
    <dgm:pt modelId="{838D6E1A-C8E5-4135-932D-09724D855D16}" type="pres">
      <dgm:prSet presAssocID="{1E1A77C1-9EFA-484A-BA85-8ACA21C7618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388F144-033A-463A-A0C6-B6E3A8FD07A4}" type="pres">
      <dgm:prSet presAssocID="{1E1A77C1-9EFA-484A-BA85-8ACA21C76181}" presName="spaceRect" presStyleCnt="0"/>
      <dgm:spPr/>
    </dgm:pt>
    <dgm:pt modelId="{7576E9C8-5AED-4997-B1EC-B1564768ED1B}" type="pres">
      <dgm:prSet presAssocID="{1E1A77C1-9EFA-484A-BA85-8ACA21C76181}" presName="textRect" presStyleLbl="revTx" presStyleIdx="4" presStyleCnt="7">
        <dgm:presLayoutVars>
          <dgm:chMax val="1"/>
          <dgm:chPref val="1"/>
        </dgm:presLayoutVars>
      </dgm:prSet>
      <dgm:spPr/>
    </dgm:pt>
    <dgm:pt modelId="{981F61D4-BE66-4275-B164-A71754348530}" type="pres">
      <dgm:prSet presAssocID="{646FB456-345A-401D-81D1-4E36179996E8}" presName="sibTrans" presStyleCnt="0"/>
      <dgm:spPr/>
    </dgm:pt>
    <dgm:pt modelId="{E59970B3-FF23-4861-98D7-33B9E5C6E92D}" type="pres">
      <dgm:prSet presAssocID="{E051B849-1952-4017-BAF0-65FFE5EF68DB}" presName="compNode" presStyleCnt="0"/>
      <dgm:spPr/>
    </dgm:pt>
    <dgm:pt modelId="{FBDB94FD-DF56-496D-ADCC-C5C9006307AB}" type="pres">
      <dgm:prSet presAssocID="{E051B849-1952-4017-BAF0-65FFE5EF68DB}" presName="iconBgRect" presStyleLbl="bgShp" presStyleIdx="5" presStyleCnt="7"/>
      <dgm:spPr/>
    </dgm:pt>
    <dgm:pt modelId="{83DED8DA-02A4-4A19-82FF-C6662979B365}" type="pres">
      <dgm:prSet presAssocID="{E051B849-1952-4017-BAF0-65FFE5EF68D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1737B4-DB51-4BF3-8EBF-D1B20E175F56}" type="pres">
      <dgm:prSet presAssocID="{E051B849-1952-4017-BAF0-65FFE5EF68DB}" presName="spaceRect" presStyleCnt="0"/>
      <dgm:spPr/>
    </dgm:pt>
    <dgm:pt modelId="{B0716065-74E8-4BAB-A7CA-A0CCB68D7E5F}" type="pres">
      <dgm:prSet presAssocID="{E051B849-1952-4017-BAF0-65FFE5EF68DB}" presName="textRect" presStyleLbl="revTx" presStyleIdx="5" presStyleCnt="7">
        <dgm:presLayoutVars>
          <dgm:chMax val="1"/>
          <dgm:chPref val="1"/>
        </dgm:presLayoutVars>
      </dgm:prSet>
      <dgm:spPr/>
    </dgm:pt>
    <dgm:pt modelId="{223034D9-72B7-4716-AB5A-AF1B0282B277}" type="pres">
      <dgm:prSet presAssocID="{CE620E0B-BB08-4682-9F92-F6F959D00545}" presName="sibTrans" presStyleCnt="0"/>
      <dgm:spPr/>
    </dgm:pt>
    <dgm:pt modelId="{96563950-2B61-4363-A4D0-5876548DE312}" type="pres">
      <dgm:prSet presAssocID="{E29F35F0-A936-4D1B-854D-DB3904417E79}" presName="compNode" presStyleCnt="0"/>
      <dgm:spPr/>
    </dgm:pt>
    <dgm:pt modelId="{58358572-5B80-469F-8D62-44D05AE4193F}" type="pres">
      <dgm:prSet presAssocID="{E29F35F0-A936-4D1B-854D-DB3904417E79}" presName="iconBgRect" presStyleLbl="bgShp" presStyleIdx="6" presStyleCnt="7"/>
      <dgm:spPr/>
    </dgm:pt>
    <dgm:pt modelId="{AEE869F0-7293-4AD6-BB82-66A12CEC17DF}" type="pres">
      <dgm:prSet presAssocID="{E29F35F0-A936-4D1B-854D-DB3904417E7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1016EC82-4430-4700-8AD5-DEEB28C0DED6}" type="pres">
      <dgm:prSet presAssocID="{E29F35F0-A936-4D1B-854D-DB3904417E79}" presName="spaceRect" presStyleCnt="0"/>
      <dgm:spPr/>
    </dgm:pt>
    <dgm:pt modelId="{B1B8D70E-EB51-4905-8112-D1A2E4A9C4C4}" type="pres">
      <dgm:prSet presAssocID="{E29F35F0-A936-4D1B-854D-DB3904417E7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1703C0A-2E5D-4376-AD1F-5E50E1C5DC3F}" srcId="{E7CD3290-E912-4A83-A218-E8AA3B93E4BA}" destId="{E29F35F0-A936-4D1B-854D-DB3904417E79}" srcOrd="6" destOrd="0" parTransId="{979A7310-E37B-41F7-9083-E6A5A2E94BF1}" sibTransId="{A78BE7C1-5F87-48D9-AE42-D80CC240EA2F}"/>
    <dgm:cxn modelId="{05453D21-49A8-48D6-B081-8701090CE139}" srcId="{E7CD3290-E912-4A83-A218-E8AA3B93E4BA}" destId="{E051B849-1952-4017-BAF0-65FFE5EF68DB}" srcOrd="5" destOrd="0" parTransId="{3E4FF1FF-7A67-484C-8F6A-A4F2A9306BC3}" sibTransId="{CE620E0B-BB08-4682-9F92-F6F959D00545}"/>
    <dgm:cxn modelId="{C71BCC4A-865B-4404-B916-DA070CDB9AF5}" type="presOf" srcId="{E7CD3290-E912-4A83-A218-E8AA3B93E4BA}" destId="{423B007B-ED92-421E-A7E7-5CCE6067EF3A}" srcOrd="0" destOrd="0" presId="urn:microsoft.com/office/officeart/2018/5/layout/IconCircleLabelList"/>
    <dgm:cxn modelId="{C4E9A44B-1D21-4C48-AD48-A35015F263CA}" srcId="{E7CD3290-E912-4A83-A218-E8AA3B93E4BA}" destId="{9DD5B0EA-3AD7-402C-B44D-801234902A37}" srcOrd="2" destOrd="0" parTransId="{8A0C402A-A2A4-4A7E-A519-AD7BC4A0DD78}" sibTransId="{F9486DF3-61AA-4E46-A990-638A0AF070AC}"/>
    <dgm:cxn modelId="{48550F7A-9B5E-468F-ADE7-44FD32A68763}" srcId="{E7CD3290-E912-4A83-A218-E8AA3B93E4BA}" destId="{D602E4D3-7A70-4963-8131-33F3D8170FA2}" srcOrd="0" destOrd="0" parTransId="{4417CDB4-1EAF-4DBB-938F-1A9DB9D7D48E}" sibTransId="{806CE152-5458-49C7-8133-D36B81806D13}"/>
    <dgm:cxn modelId="{CA135F7A-1064-4A10-AD93-2257ADE29B99}" type="presOf" srcId="{ED3D51F0-A6AC-4787-8550-D8A9E45FCFEC}" destId="{2B932DC2-2C7A-49DA-B874-2900AD165DDF}" srcOrd="0" destOrd="0" presId="urn:microsoft.com/office/officeart/2018/5/layout/IconCircleLabelList"/>
    <dgm:cxn modelId="{F454148D-EF6D-43AF-9498-4A4D291429B1}" srcId="{E7CD3290-E912-4A83-A218-E8AA3B93E4BA}" destId="{1E1A77C1-9EFA-484A-BA85-8ACA21C76181}" srcOrd="4" destOrd="0" parTransId="{A249EA4B-3DED-4FA6-BF3F-A0EBB0CF0151}" sibTransId="{646FB456-345A-401D-81D1-4E36179996E8}"/>
    <dgm:cxn modelId="{8380669C-FAF6-4956-9765-93E605D05462}" type="presOf" srcId="{E29F35F0-A936-4D1B-854D-DB3904417E79}" destId="{B1B8D70E-EB51-4905-8112-D1A2E4A9C4C4}" srcOrd="0" destOrd="0" presId="urn:microsoft.com/office/officeart/2018/5/layout/IconCircleLabelList"/>
    <dgm:cxn modelId="{758C1CB5-3143-45DC-998A-7AF66841F4C9}" type="presOf" srcId="{9DD5B0EA-3AD7-402C-B44D-801234902A37}" destId="{3BE58D94-8DC5-4DF4-9051-345144C80EA3}" srcOrd="0" destOrd="0" presId="urn:microsoft.com/office/officeart/2018/5/layout/IconCircleLabelList"/>
    <dgm:cxn modelId="{C50BD4BC-6321-4BC4-8ED6-83344E7C011D}" srcId="{E7CD3290-E912-4A83-A218-E8AA3B93E4BA}" destId="{ED3D51F0-A6AC-4787-8550-D8A9E45FCFEC}" srcOrd="3" destOrd="0" parTransId="{9E24D611-3C45-48DE-B121-7295B27B43DB}" sibTransId="{5353C350-B3B7-4F83-8FB0-0A19C2869F6F}"/>
    <dgm:cxn modelId="{C57418BF-4146-4D36-B7D4-994773E92A5F}" type="presOf" srcId="{1E1A77C1-9EFA-484A-BA85-8ACA21C76181}" destId="{7576E9C8-5AED-4997-B1EC-B1564768ED1B}" srcOrd="0" destOrd="0" presId="urn:microsoft.com/office/officeart/2018/5/layout/IconCircleLabelList"/>
    <dgm:cxn modelId="{CE6F6DC2-845E-4E9D-9B71-DBBB41A4115B}" type="presOf" srcId="{6A0DE641-7A0A-431B-A248-44DC7EFE9412}" destId="{1062814E-A6D6-4393-898A-99B19A222626}" srcOrd="0" destOrd="0" presId="urn:microsoft.com/office/officeart/2018/5/layout/IconCircleLabelList"/>
    <dgm:cxn modelId="{BA4EA3D0-1CE3-42E2-A593-EEA8893B7BEB}" srcId="{E7CD3290-E912-4A83-A218-E8AA3B93E4BA}" destId="{6A0DE641-7A0A-431B-A248-44DC7EFE9412}" srcOrd="1" destOrd="0" parTransId="{8E090296-0C3A-4740-8902-AA0DBEE91DD5}" sibTransId="{93695C7B-00A0-4C6E-BD2B-E44F92B406A9}"/>
    <dgm:cxn modelId="{FB4ECAD2-7FFD-460A-A38E-D59137638CCD}" type="presOf" srcId="{E051B849-1952-4017-BAF0-65FFE5EF68DB}" destId="{B0716065-74E8-4BAB-A7CA-A0CCB68D7E5F}" srcOrd="0" destOrd="0" presId="urn:microsoft.com/office/officeart/2018/5/layout/IconCircleLabelList"/>
    <dgm:cxn modelId="{66276AF5-83E6-408A-AC39-7869D261EFF4}" type="presOf" srcId="{D602E4D3-7A70-4963-8131-33F3D8170FA2}" destId="{B153E78A-6F9A-4182-945E-4D587CB955C2}" srcOrd="0" destOrd="0" presId="urn:microsoft.com/office/officeart/2018/5/layout/IconCircleLabelList"/>
    <dgm:cxn modelId="{21E87503-BAD4-4ECA-9AE0-50241F13D4D7}" type="presParOf" srcId="{423B007B-ED92-421E-A7E7-5CCE6067EF3A}" destId="{B0EA4A2B-D78B-4094-A29B-3962BCB4F70F}" srcOrd="0" destOrd="0" presId="urn:microsoft.com/office/officeart/2018/5/layout/IconCircleLabelList"/>
    <dgm:cxn modelId="{56049D58-F382-47B9-BE9C-C87CB64E7896}" type="presParOf" srcId="{B0EA4A2B-D78B-4094-A29B-3962BCB4F70F}" destId="{B8EAC078-421D-4C63-B46A-F14878E24234}" srcOrd="0" destOrd="0" presId="urn:microsoft.com/office/officeart/2018/5/layout/IconCircleLabelList"/>
    <dgm:cxn modelId="{FC693E04-E2A7-4EF5-A79C-179488E23AD8}" type="presParOf" srcId="{B0EA4A2B-D78B-4094-A29B-3962BCB4F70F}" destId="{CB34D2F1-349A-4838-BD38-F260693063DA}" srcOrd="1" destOrd="0" presId="urn:microsoft.com/office/officeart/2018/5/layout/IconCircleLabelList"/>
    <dgm:cxn modelId="{6F45B9BA-57DC-45D6-A2DE-8B9CDD6AB298}" type="presParOf" srcId="{B0EA4A2B-D78B-4094-A29B-3962BCB4F70F}" destId="{48EEEAD3-CD9E-4C44-A4A1-4BD9FB3FA895}" srcOrd="2" destOrd="0" presId="urn:microsoft.com/office/officeart/2018/5/layout/IconCircleLabelList"/>
    <dgm:cxn modelId="{5953A2BF-60E4-4047-85E8-52A77A2CA871}" type="presParOf" srcId="{B0EA4A2B-D78B-4094-A29B-3962BCB4F70F}" destId="{B153E78A-6F9A-4182-945E-4D587CB955C2}" srcOrd="3" destOrd="0" presId="urn:microsoft.com/office/officeart/2018/5/layout/IconCircleLabelList"/>
    <dgm:cxn modelId="{BAAC110F-86A0-4169-BA41-879AFE4DC1CF}" type="presParOf" srcId="{423B007B-ED92-421E-A7E7-5CCE6067EF3A}" destId="{618E16AC-B1FC-4759-8BBA-DE31ADB065B9}" srcOrd="1" destOrd="0" presId="urn:microsoft.com/office/officeart/2018/5/layout/IconCircleLabelList"/>
    <dgm:cxn modelId="{4BCFD7ED-4C93-4378-8213-C11F7329E94E}" type="presParOf" srcId="{423B007B-ED92-421E-A7E7-5CCE6067EF3A}" destId="{BDA55EC7-6FEA-49B5-99BF-3CB6416A10AF}" srcOrd="2" destOrd="0" presId="urn:microsoft.com/office/officeart/2018/5/layout/IconCircleLabelList"/>
    <dgm:cxn modelId="{22FC831F-4E38-465A-9AFD-3806E2FB6911}" type="presParOf" srcId="{BDA55EC7-6FEA-49B5-99BF-3CB6416A10AF}" destId="{5A9FA6AE-9CE7-44E1-824A-4DF3D5CBE6CB}" srcOrd="0" destOrd="0" presId="urn:microsoft.com/office/officeart/2018/5/layout/IconCircleLabelList"/>
    <dgm:cxn modelId="{EB7F071B-1982-4AF4-9AF5-4E02FC975B05}" type="presParOf" srcId="{BDA55EC7-6FEA-49B5-99BF-3CB6416A10AF}" destId="{1888CCEE-7B09-4B78-93B8-07C92FA5524E}" srcOrd="1" destOrd="0" presId="urn:microsoft.com/office/officeart/2018/5/layout/IconCircleLabelList"/>
    <dgm:cxn modelId="{6C19E6C6-9149-4C9E-9E43-4E191D97BA7A}" type="presParOf" srcId="{BDA55EC7-6FEA-49B5-99BF-3CB6416A10AF}" destId="{8D4267E6-473C-45FB-A017-B7CFDED2176D}" srcOrd="2" destOrd="0" presId="urn:microsoft.com/office/officeart/2018/5/layout/IconCircleLabelList"/>
    <dgm:cxn modelId="{6D0E46FC-AAB0-40A2-87A3-E8A8285A5CCD}" type="presParOf" srcId="{BDA55EC7-6FEA-49B5-99BF-3CB6416A10AF}" destId="{1062814E-A6D6-4393-898A-99B19A222626}" srcOrd="3" destOrd="0" presId="urn:microsoft.com/office/officeart/2018/5/layout/IconCircleLabelList"/>
    <dgm:cxn modelId="{83FDD9DA-3069-4AF8-9790-C984D77F7092}" type="presParOf" srcId="{423B007B-ED92-421E-A7E7-5CCE6067EF3A}" destId="{5EFE101A-342C-40A1-B17B-B07C3498F296}" srcOrd="3" destOrd="0" presId="urn:microsoft.com/office/officeart/2018/5/layout/IconCircleLabelList"/>
    <dgm:cxn modelId="{4D4E9DB7-4975-4F52-87EE-B93A4EEA36EC}" type="presParOf" srcId="{423B007B-ED92-421E-A7E7-5CCE6067EF3A}" destId="{40CD14BB-5C61-4B61-8C51-8116CC23D5C7}" srcOrd="4" destOrd="0" presId="urn:microsoft.com/office/officeart/2018/5/layout/IconCircleLabelList"/>
    <dgm:cxn modelId="{83706A5B-D103-45BB-A5DE-09B03B3AA9A9}" type="presParOf" srcId="{40CD14BB-5C61-4B61-8C51-8116CC23D5C7}" destId="{9AAD4919-F296-47FA-89F2-2670C66194EE}" srcOrd="0" destOrd="0" presId="urn:microsoft.com/office/officeart/2018/5/layout/IconCircleLabelList"/>
    <dgm:cxn modelId="{021780EE-C4B8-45FA-9A84-00883138E290}" type="presParOf" srcId="{40CD14BB-5C61-4B61-8C51-8116CC23D5C7}" destId="{AD8E587D-0F3B-477E-B9C7-5ECFEA0A3428}" srcOrd="1" destOrd="0" presId="urn:microsoft.com/office/officeart/2018/5/layout/IconCircleLabelList"/>
    <dgm:cxn modelId="{EE0391EA-7BC4-4104-BACD-65D9F28BDEF4}" type="presParOf" srcId="{40CD14BB-5C61-4B61-8C51-8116CC23D5C7}" destId="{41CDF599-9F19-446F-A472-3F383B1C090B}" srcOrd="2" destOrd="0" presId="urn:microsoft.com/office/officeart/2018/5/layout/IconCircleLabelList"/>
    <dgm:cxn modelId="{E49EB77C-AAF9-478B-A92E-A9164E18AFCC}" type="presParOf" srcId="{40CD14BB-5C61-4B61-8C51-8116CC23D5C7}" destId="{3BE58D94-8DC5-4DF4-9051-345144C80EA3}" srcOrd="3" destOrd="0" presId="urn:microsoft.com/office/officeart/2018/5/layout/IconCircleLabelList"/>
    <dgm:cxn modelId="{8CF66713-0B72-4218-AEB2-975A3602EDA1}" type="presParOf" srcId="{423B007B-ED92-421E-A7E7-5CCE6067EF3A}" destId="{18EC23C1-A215-43C6-8602-C55562906D08}" srcOrd="5" destOrd="0" presId="urn:microsoft.com/office/officeart/2018/5/layout/IconCircleLabelList"/>
    <dgm:cxn modelId="{C75B6E1F-B27D-4DA5-AD4B-89009BC2E189}" type="presParOf" srcId="{423B007B-ED92-421E-A7E7-5CCE6067EF3A}" destId="{43E51295-D492-4D8F-A21A-2E0B7146FCF6}" srcOrd="6" destOrd="0" presId="urn:microsoft.com/office/officeart/2018/5/layout/IconCircleLabelList"/>
    <dgm:cxn modelId="{DD9879FC-F8F8-4C55-A0C7-162DCFDF50A6}" type="presParOf" srcId="{43E51295-D492-4D8F-A21A-2E0B7146FCF6}" destId="{19000B70-B6E8-4696-BB74-44A915B59076}" srcOrd="0" destOrd="0" presId="urn:microsoft.com/office/officeart/2018/5/layout/IconCircleLabelList"/>
    <dgm:cxn modelId="{3123ED08-BBFF-4CCA-BFA2-DC35A90AAF84}" type="presParOf" srcId="{43E51295-D492-4D8F-A21A-2E0B7146FCF6}" destId="{DAF3A3B4-04C1-492D-B1F4-8D182B4F22F2}" srcOrd="1" destOrd="0" presId="urn:microsoft.com/office/officeart/2018/5/layout/IconCircleLabelList"/>
    <dgm:cxn modelId="{2E5AFDE7-0305-4B19-99F1-1815A0F59B2D}" type="presParOf" srcId="{43E51295-D492-4D8F-A21A-2E0B7146FCF6}" destId="{994F2C11-B3AB-41A6-9BED-D16ADBCDBCE4}" srcOrd="2" destOrd="0" presId="urn:microsoft.com/office/officeart/2018/5/layout/IconCircleLabelList"/>
    <dgm:cxn modelId="{0EA9AA30-AA7F-4432-A55E-118C7516D157}" type="presParOf" srcId="{43E51295-D492-4D8F-A21A-2E0B7146FCF6}" destId="{2B932DC2-2C7A-49DA-B874-2900AD165DDF}" srcOrd="3" destOrd="0" presId="urn:microsoft.com/office/officeart/2018/5/layout/IconCircleLabelList"/>
    <dgm:cxn modelId="{2486D4FD-FF70-4B4A-88C7-D61244D0F1F3}" type="presParOf" srcId="{423B007B-ED92-421E-A7E7-5CCE6067EF3A}" destId="{542E52F2-45F6-4916-8B57-31BD68B07892}" srcOrd="7" destOrd="0" presId="urn:microsoft.com/office/officeart/2018/5/layout/IconCircleLabelList"/>
    <dgm:cxn modelId="{404EEA24-2082-4BDC-8EDC-913A1CBCC78E}" type="presParOf" srcId="{423B007B-ED92-421E-A7E7-5CCE6067EF3A}" destId="{0FDADA79-92FF-499F-9D29-5E7B28E31F97}" srcOrd="8" destOrd="0" presId="urn:microsoft.com/office/officeart/2018/5/layout/IconCircleLabelList"/>
    <dgm:cxn modelId="{B099FDC0-141F-470F-8884-BB14077BD301}" type="presParOf" srcId="{0FDADA79-92FF-499F-9D29-5E7B28E31F97}" destId="{4C09A362-9DD9-4A3C-95A4-1C5385069E9A}" srcOrd="0" destOrd="0" presId="urn:microsoft.com/office/officeart/2018/5/layout/IconCircleLabelList"/>
    <dgm:cxn modelId="{68A474F8-FB83-454D-89C2-5A16082420B9}" type="presParOf" srcId="{0FDADA79-92FF-499F-9D29-5E7B28E31F97}" destId="{838D6E1A-C8E5-4135-932D-09724D855D16}" srcOrd="1" destOrd="0" presId="urn:microsoft.com/office/officeart/2018/5/layout/IconCircleLabelList"/>
    <dgm:cxn modelId="{461E1DE9-C10D-4119-97BF-6111A5C13BA7}" type="presParOf" srcId="{0FDADA79-92FF-499F-9D29-5E7B28E31F97}" destId="{2388F144-033A-463A-A0C6-B6E3A8FD07A4}" srcOrd="2" destOrd="0" presId="urn:microsoft.com/office/officeart/2018/5/layout/IconCircleLabelList"/>
    <dgm:cxn modelId="{F1F962D1-7345-4BB6-A172-FC6EB0D85AB8}" type="presParOf" srcId="{0FDADA79-92FF-499F-9D29-5E7B28E31F97}" destId="{7576E9C8-5AED-4997-B1EC-B1564768ED1B}" srcOrd="3" destOrd="0" presId="urn:microsoft.com/office/officeart/2018/5/layout/IconCircleLabelList"/>
    <dgm:cxn modelId="{D2312393-A9E2-43A0-BD25-670B5DB1DAC4}" type="presParOf" srcId="{423B007B-ED92-421E-A7E7-5CCE6067EF3A}" destId="{981F61D4-BE66-4275-B164-A71754348530}" srcOrd="9" destOrd="0" presId="urn:microsoft.com/office/officeart/2018/5/layout/IconCircleLabelList"/>
    <dgm:cxn modelId="{BE8E57D4-E377-4443-A877-D0CA06B88701}" type="presParOf" srcId="{423B007B-ED92-421E-A7E7-5CCE6067EF3A}" destId="{E59970B3-FF23-4861-98D7-33B9E5C6E92D}" srcOrd="10" destOrd="0" presId="urn:microsoft.com/office/officeart/2018/5/layout/IconCircleLabelList"/>
    <dgm:cxn modelId="{D446C849-EE3D-49B9-82E2-3AB942EA6DE2}" type="presParOf" srcId="{E59970B3-FF23-4861-98D7-33B9E5C6E92D}" destId="{FBDB94FD-DF56-496D-ADCC-C5C9006307AB}" srcOrd="0" destOrd="0" presId="urn:microsoft.com/office/officeart/2018/5/layout/IconCircleLabelList"/>
    <dgm:cxn modelId="{DEE38AC7-17E7-4D04-9068-D25BE866BBBE}" type="presParOf" srcId="{E59970B3-FF23-4861-98D7-33B9E5C6E92D}" destId="{83DED8DA-02A4-4A19-82FF-C6662979B365}" srcOrd="1" destOrd="0" presId="urn:microsoft.com/office/officeart/2018/5/layout/IconCircleLabelList"/>
    <dgm:cxn modelId="{1091E818-A2E2-4126-AC38-EE06C4DC7E07}" type="presParOf" srcId="{E59970B3-FF23-4861-98D7-33B9E5C6E92D}" destId="{8B1737B4-DB51-4BF3-8EBF-D1B20E175F56}" srcOrd="2" destOrd="0" presId="urn:microsoft.com/office/officeart/2018/5/layout/IconCircleLabelList"/>
    <dgm:cxn modelId="{3EA46E08-25A9-44CF-8135-B58FC04D4F8C}" type="presParOf" srcId="{E59970B3-FF23-4861-98D7-33B9E5C6E92D}" destId="{B0716065-74E8-4BAB-A7CA-A0CCB68D7E5F}" srcOrd="3" destOrd="0" presId="urn:microsoft.com/office/officeart/2018/5/layout/IconCircleLabelList"/>
    <dgm:cxn modelId="{70010AC6-3306-4540-9390-1510A4BD8922}" type="presParOf" srcId="{423B007B-ED92-421E-A7E7-5CCE6067EF3A}" destId="{223034D9-72B7-4716-AB5A-AF1B0282B277}" srcOrd="11" destOrd="0" presId="urn:microsoft.com/office/officeart/2018/5/layout/IconCircleLabelList"/>
    <dgm:cxn modelId="{C00AC4BE-6C79-47FD-AF24-8C4A08978CF1}" type="presParOf" srcId="{423B007B-ED92-421E-A7E7-5CCE6067EF3A}" destId="{96563950-2B61-4363-A4D0-5876548DE312}" srcOrd="12" destOrd="0" presId="urn:microsoft.com/office/officeart/2018/5/layout/IconCircleLabelList"/>
    <dgm:cxn modelId="{E5012172-095D-495F-97E6-4AD999A2E55B}" type="presParOf" srcId="{96563950-2B61-4363-A4D0-5876548DE312}" destId="{58358572-5B80-469F-8D62-44D05AE4193F}" srcOrd="0" destOrd="0" presId="urn:microsoft.com/office/officeart/2018/5/layout/IconCircleLabelList"/>
    <dgm:cxn modelId="{2ADAD197-4B18-4E2F-9049-878438814E5B}" type="presParOf" srcId="{96563950-2B61-4363-A4D0-5876548DE312}" destId="{AEE869F0-7293-4AD6-BB82-66A12CEC17DF}" srcOrd="1" destOrd="0" presId="urn:microsoft.com/office/officeart/2018/5/layout/IconCircleLabelList"/>
    <dgm:cxn modelId="{8E5FBD6E-1C1C-4276-9D8E-BA292E49B581}" type="presParOf" srcId="{96563950-2B61-4363-A4D0-5876548DE312}" destId="{1016EC82-4430-4700-8AD5-DEEB28C0DED6}" srcOrd="2" destOrd="0" presId="urn:microsoft.com/office/officeart/2018/5/layout/IconCircleLabelList"/>
    <dgm:cxn modelId="{9ED26651-D6D6-474B-BB33-9021368C39F3}" type="presParOf" srcId="{96563950-2B61-4363-A4D0-5876548DE312}" destId="{B1B8D70E-EB51-4905-8112-D1A2E4A9C4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7DE1-22CC-4149-9938-BE26948DB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E09728E-B358-45A7-9F0C-B1B455CC1553}">
      <dgm:prSet/>
      <dgm:spPr/>
      <dgm:t>
        <a:bodyPr/>
        <a:lstStyle/>
        <a:p>
          <a:r>
            <a:rPr lang="fr-FR"/>
            <a:t>What do I want ? </a:t>
          </a:r>
          <a:endParaRPr lang="en-US"/>
        </a:p>
      </dgm:t>
    </dgm:pt>
    <dgm:pt modelId="{809FD57F-6FA2-4EA2-806C-BBAA325A4F6C}" type="parTrans" cxnId="{3AB5119B-855E-49EF-B00C-0AF5E4C86EBD}">
      <dgm:prSet/>
      <dgm:spPr/>
      <dgm:t>
        <a:bodyPr/>
        <a:lstStyle/>
        <a:p>
          <a:endParaRPr lang="en-US"/>
        </a:p>
      </dgm:t>
    </dgm:pt>
    <dgm:pt modelId="{EBB0F308-FBF7-4ED2-B256-F7327D33125E}" type="sibTrans" cxnId="{3AB5119B-855E-49EF-B00C-0AF5E4C86EBD}">
      <dgm:prSet/>
      <dgm:spPr/>
      <dgm:t>
        <a:bodyPr/>
        <a:lstStyle/>
        <a:p>
          <a:endParaRPr lang="en-US"/>
        </a:p>
      </dgm:t>
    </dgm:pt>
    <dgm:pt modelId="{A83A2783-5B99-4236-9CC4-614E143BCD17}">
      <dgm:prSet custT="1"/>
      <dgm:spPr/>
      <dgm:t>
        <a:bodyPr/>
        <a:lstStyle/>
        <a:p>
          <a:r>
            <a:rPr lang="fr-FR" sz="1200" dirty="0"/>
            <a:t>JUST the </a:t>
          </a:r>
          <a:r>
            <a:rPr lang="fr-FR" sz="1200" dirty="0" err="1"/>
            <a:t>surfers</a:t>
          </a:r>
          <a:r>
            <a:rPr lang="fr-FR" sz="1200" dirty="0"/>
            <a:t> </a:t>
          </a:r>
          <a:endParaRPr lang="en-US" sz="1200" dirty="0"/>
        </a:p>
      </dgm:t>
    </dgm:pt>
    <dgm:pt modelId="{9EC1B4FB-2E4B-4FCE-8799-A76973DCE265}" type="parTrans" cxnId="{7D929099-627F-44ED-B08A-7828A0090F17}">
      <dgm:prSet/>
      <dgm:spPr/>
      <dgm:t>
        <a:bodyPr/>
        <a:lstStyle/>
        <a:p>
          <a:endParaRPr lang="en-US"/>
        </a:p>
      </dgm:t>
    </dgm:pt>
    <dgm:pt modelId="{F292DC36-9ED0-44F4-A9A8-AD609B15FE99}" type="sibTrans" cxnId="{7D929099-627F-44ED-B08A-7828A0090F17}">
      <dgm:prSet/>
      <dgm:spPr/>
      <dgm:t>
        <a:bodyPr/>
        <a:lstStyle/>
        <a:p>
          <a:endParaRPr lang="en-US"/>
        </a:p>
      </dgm:t>
    </dgm:pt>
    <dgm:pt modelId="{171BB0A8-C341-4510-956B-F649DBC7B5D7}">
      <dgm:prSet custT="1"/>
      <dgm:spPr/>
      <dgm:t>
        <a:bodyPr/>
        <a:lstStyle/>
        <a:p>
          <a:r>
            <a:rPr lang="fr-FR" sz="1200"/>
            <a:t>To know if they died or not </a:t>
          </a:r>
          <a:endParaRPr lang="en-US" sz="1200"/>
        </a:p>
      </dgm:t>
    </dgm:pt>
    <dgm:pt modelId="{131E4795-030A-4892-B73A-8D4E4B8B4203}" type="parTrans" cxnId="{2B230664-0ACA-441E-937F-AB8CEFBA4ABE}">
      <dgm:prSet/>
      <dgm:spPr/>
      <dgm:t>
        <a:bodyPr/>
        <a:lstStyle/>
        <a:p>
          <a:endParaRPr lang="en-US"/>
        </a:p>
      </dgm:t>
    </dgm:pt>
    <dgm:pt modelId="{94AD70BF-BF26-4BD5-8A3B-97B3A48E5B3A}" type="sibTrans" cxnId="{2B230664-0ACA-441E-937F-AB8CEFBA4ABE}">
      <dgm:prSet/>
      <dgm:spPr/>
      <dgm:t>
        <a:bodyPr/>
        <a:lstStyle/>
        <a:p>
          <a:endParaRPr lang="en-US"/>
        </a:p>
      </dgm:t>
    </dgm:pt>
    <dgm:pt modelId="{3D1545C8-F6F7-4BC6-ABC2-47FE4B39DFF7}">
      <dgm:prSet custT="1"/>
      <dgm:spPr/>
      <dgm:t>
        <a:bodyPr/>
        <a:lstStyle/>
        <a:p>
          <a:r>
            <a:rPr lang="fr-FR" sz="1200" dirty="0" err="1"/>
            <a:t>From</a:t>
          </a:r>
          <a:r>
            <a:rPr lang="fr-FR" sz="1200" dirty="0"/>
            <a:t> </a:t>
          </a:r>
          <a:r>
            <a:rPr lang="fr-FR" sz="1200" dirty="0" err="1"/>
            <a:t>which</a:t>
          </a:r>
          <a:r>
            <a:rPr lang="fr-FR" sz="1200" dirty="0"/>
            <a:t> countries</a:t>
          </a:r>
          <a:endParaRPr lang="en-US" sz="1200" dirty="0"/>
        </a:p>
      </dgm:t>
    </dgm:pt>
    <dgm:pt modelId="{FA36382E-64D9-46E9-AEAD-D6C7A5BAD09B}" type="parTrans" cxnId="{F2ED16A4-C7D8-4340-9A88-8D166153D266}">
      <dgm:prSet/>
      <dgm:spPr/>
      <dgm:t>
        <a:bodyPr/>
        <a:lstStyle/>
        <a:p>
          <a:endParaRPr lang="en-US"/>
        </a:p>
      </dgm:t>
    </dgm:pt>
    <dgm:pt modelId="{4B8EFFCA-4C30-4ADC-BD9B-83DD32450C3E}" type="sibTrans" cxnId="{F2ED16A4-C7D8-4340-9A88-8D166153D266}">
      <dgm:prSet/>
      <dgm:spPr/>
      <dgm:t>
        <a:bodyPr/>
        <a:lstStyle/>
        <a:p>
          <a:endParaRPr lang="en-US"/>
        </a:p>
      </dgm:t>
    </dgm:pt>
    <dgm:pt modelId="{5CCA0D94-01F4-4C6D-B2B3-504137AFC350}">
      <dgm:prSet/>
      <dgm:spPr/>
      <dgm:t>
        <a:bodyPr/>
        <a:lstStyle/>
        <a:p>
          <a:r>
            <a:rPr lang="fr-FR"/>
            <a:t>What do I need :</a:t>
          </a:r>
          <a:endParaRPr lang="en-US"/>
        </a:p>
      </dgm:t>
    </dgm:pt>
    <dgm:pt modelId="{1448084C-C26B-4522-86E8-D0A762F514F2}" type="parTrans" cxnId="{3B76E341-1014-4B01-9BD0-274C6235A23A}">
      <dgm:prSet/>
      <dgm:spPr/>
      <dgm:t>
        <a:bodyPr/>
        <a:lstStyle/>
        <a:p>
          <a:endParaRPr lang="en-US"/>
        </a:p>
      </dgm:t>
    </dgm:pt>
    <dgm:pt modelId="{FC54B356-2846-486F-833F-3216112EC5F1}" type="sibTrans" cxnId="{3B76E341-1014-4B01-9BD0-274C6235A23A}">
      <dgm:prSet/>
      <dgm:spPr/>
      <dgm:t>
        <a:bodyPr/>
        <a:lstStyle/>
        <a:p>
          <a:endParaRPr lang="en-US"/>
        </a:p>
      </dgm:t>
    </dgm:pt>
    <dgm:pt modelId="{0DD951A8-F72F-419D-8843-DAD354FA5282}">
      <dgm:prSet custT="1"/>
      <dgm:spPr/>
      <dgm:t>
        <a:bodyPr/>
        <a:lstStyle/>
        <a:p>
          <a:r>
            <a:rPr lang="fr-FR" sz="1200" dirty="0"/>
            <a:t>List of </a:t>
          </a:r>
          <a:r>
            <a:rPr lang="fr-FR" sz="1200" dirty="0" err="1"/>
            <a:t>imperative</a:t>
          </a:r>
          <a:r>
            <a:rPr lang="fr-FR" sz="1200" dirty="0"/>
            <a:t> </a:t>
          </a:r>
          <a:r>
            <a:rPr lang="fr-FR" sz="1200" dirty="0" err="1"/>
            <a:t>columns</a:t>
          </a:r>
          <a:r>
            <a:rPr lang="fr-FR" sz="1200" dirty="0"/>
            <a:t> (Activity, Countries, </a:t>
          </a:r>
          <a:r>
            <a:rPr lang="fr-FR" sz="1200" dirty="0" err="1"/>
            <a:t>etc</a:t>
          </a:r>
          <a:r>
            <a:rPr lang="fr-FR" sz="1200" dirty="0"/>
            <a:t>)</a:t>
          </a:r>
          <a:endParaRPr lang="en-US" sz="1200" dirty="0"/>
        </a:p>
      </dgm:t>
    </dgm:pt>
    <dgm:pt modelId="{F1C149D9-D3C2-4E5C-8D52-0FDAB65C0BEF}" type="parTrans" cxnId="{810FE334-5ED9-473C-9966-3BC5C525BF02}">
      <dgm:prSet/>
      <dgm:spPr/>
      <dgm:t>
        <a:bodyPr/>
        <a:lstStyle/>
        <a:p>
          <a:endParaRPr lang="en-US"/>
        </a:p>
      </dgm:t>
    </dgm:pt>
    <dgm:pt modelId="{C79DF4F3-5673-4D79-AA9B-B7120875A460}" type="sibTrans" cxnId="{810FE334-5ED9-473C-9966-3BC5C525BF02}">
      <dgm:prSet/>
      <dgm:spPr/>
      <dgm:t>
        <a:bodyPr/>
        <a:lstStyle/>
        <a:p>
          <a:endParaRPr lang="en-US"/>
        </a:p>
      </dgm:t>
    </dgm:pt>
    <dgm:pt modelId="{4D746EBB-DBC3-4B73-A4EA-881A14F8511D}">
      <dgm:prSet custT="1"/>
      <dgm:spPr/>
      <dgm:t>
        <a:bodyPr/>
        <a:lstStyle/>
        <a:p>
          <a:r>
            <a:rPr lang="fr-FR" sz="1200" dirty="0"/>
            <a:t>List of </a:t>
          </a:r>
          <a:r>
            <a:rPr lang="fr-FR" sz="1200" dirty="0" err="1"/>
            <a:t>columns</a:t>
          </a:r>
          <a:r>
            <a:rPr lang="fr-FR" sz="1200" dirty="0"/>
            <a:t> </a:t>
          </a:r>
          <a:r>
            <a:rPr lang="fr-FR" sz="1200" dirty="0" err="1"/>
            <a:t>that</a:t>
          </a:r>
          <a:r>
            <a:rPr lang="fr-FR" sz="1200" dirty="0"/>
            <a:t> </a:t>
          </a:r>
          <a:r>
            <a:rPr lang="fr-FR" sz="1200" dirty="0" err="1"/>
            <a:t>can</a:t>
          </a:r>
          <a:r>
            <a:rPr lang="fr-FR" sz="1200" dirty="0"/>
            <a:t> help me to </a:t>
          </a:r>
          <a:r>
            <a:rPr lang="fr-FR" sz="1200" dirty="0" err="1"/>
            <a:t>fill</a:t>
          </a:r>
          <a:r>
            <a:rPr lang="fr-FR" sz="1200" dirty="0"/>
            <a:t> </a:t>
          </a:r>
          <a:r>
            <a:rPr lang="fr-FR" sz="1200" dirty="0" err="1"/>
            <a:t>other</a:t>
          </a:r>
          <a:r>
            <a:rPr lang="fr-FR" sz="1200" dirty="0"/>
            <a:t> </a:t>
          </a:r>
          <a:r>
            <a:rPr lang="fr-FR" sz="1200" dirty="0" err="1"/>
            <a:t>columns</a:t>
          </a:r>
          <a:r>
            <a:rPr lang="fr-FR" sz="1200" dirty="0"/>
            <a:t> </a:t>
          </a:r>
          <a:endParaRPr lang="en-US" sz="1200" dirty="0"/>
        </a:p>
      </dgm:t>
    </dgm:pt>
    <dgm:pt modelId="{A614FB89-9793-4C80-8B9B-9FD6CB149DF5}" type="parTrans" cxnId="{C2A94539-A3C1-49E5-A23E-7A564B871181}">
      <dgm:prSet/>
      <dgm:spPr/>
      <dgm:t>
        <a:bodyPr/>
        <a:lstStyle/>
        <a:p>
          <a:endParaRPr lang="en-US"/>
        </a:p>
      </dgm:t>
    </dgm:pt>
    <dgm:pt modelId="{704C0A12-A9DD-4D0D-8422-72AF5D902898}" type="sibTrans" cxnId="{C2A94539-A3C1-49E5-A23E-7A564B871181}">
      <dgm:prSet/>
      <dgm:spPr/>
      <dgm:t>
        <a:bodyPr/>
        <a:lstStyle/>
        <a:p>
          <a:endParaRPr lang="en-US"/>
        </a:p>
      </dgm:t>
    </dgm:pt>
    <dgm:pt modelId="{4233DC18-637D-405B-BA23-46DB37826206}">
      <dgm:prSet/>
      <dgm:spPr/>
      <dgm:t>
        <a:bodyPr/>
        <a:lstStyle/>
        <a:p>
          <a:r>
            <a:rPr lang="fr-FR"/>
            <a:t>Method used :</a:t>
          </a:r>
          <a:endParaRPr lang="en-US"/>
        </a:p>
      </dgm:t>
    </dgm:pt>
    <dgm:pt modelId="{129D0231-D4C9-443E-95E3-A492DAB9CE6D}" type="parTrans" cxnId="{C02BF49E-854C-47B5-9AE1-CA9F8087F087}">
      <dgm:prSet/>
      <dgm:spPr/>
      <dgm:t>
        <a:bodyPr/>
        <a:lstStyle/>
        <a:p>
          <a:endParaRPr lang="en-US"/>
        </a:p>
      </dgm:t>
    </dgm:pt>
    <dgm:pt modelId="{CBE55CD7-F01A-470A-B64A-5D9096A1E676}" type="sibTrans" cxnId="{C02BF49E-854C-47B5-9AE1-CA9F8087F087}">
      <dgm:prSet/>
      <dgm:spPr/>
      <dgm:t>
        <a:bodyPr/>
        <a:lstStyle/>
        <a:p>
          <a:endParaRPr lang="en-US"/>
        </a:p>
      </dgm:t>
    </dgm:pt>
    <dgm:pt modelId="{F886A0F2-E758-4DBD-8475-72E246AC7F75}">
      <dgm:prSet custT="1"/>
      <dgm:spPr/>
      <dgm:t>
        <a:bodyPr/>
        <a:lstStyle/>
        <a:p>
          <a:r>
            <a:rPr lang="fr-FR" sz="1100" dirty="0"/>
            <a:t>Drop</a:t>
          </a:r>
          <a:endParaRPr lang="en-US" sz="1100" dirty="0"/>
        </a:p>
      </dgm:t>
    </dgm:pt>
    <dgm:pt modelId="{254A5F32-14A5-4256-B9B7-16C37F02BFDD}" type="parTrans" cxnId="{D6CF60A9-AE89-44EA-9E89-F8D0F0C11E12}">
      <dgm:prSet/>
      <dgm:spPr/>
      <dgm:t>
        <a:bodyPr/>
        <a:lstStyle/>
        <a:p>
          <a:endParaRPr lang="en-US"/>
        </a:p>
      </dgm:t>
    </dgm:pt>
    <dgm:pt modelId="{C1239236-4BAD-4206-8ABB-CFC85E6C6F0A}" type="sibTrans" cxnId="{D6CF60A9-AE89-44EA-9E89-F8D0F0C11E12}">
      <dgm:prSet/>
      <dgm:spPr/>
      <dgm:t>
        <a:bodyPr/>
        <a:lstStyle/>
        <a:p>
          <a:endParaRPr lang="en-US"/>
        </a:p>
      </dgm:t>
    </dgm:pt>
    <dgm:pt modelId="{39DABA3C-5005-4047-AE2E-CAFB6320112D}">
      <dgm:prSet custT="1"/>
      <dgm:spPr/>
      <dgm:t>
        <a:bodyPr/>
        <a:lstStyle/>
        <a:p>
          <a:r>
            <a:rPr lang="fr-FR" sz="1100" dirty="0"/>
            <a:t>Replace</a:t>
          </a:r>
          <a:endParaRPr lang="en-US" sz="1100" dirty="0"/>
        </a:p>
      </dgm:t>
    </dgm:pt>
    <dgm:pt modelId="{B7C93ED5-E66E-4AC6-A993-4282ADA248BD}" type="parTrans" cxnId="{AF4A380F-7CBD-4187-AD3B-FC8404D99F62}">
      <dgm:prSet/>
      <dgm:spPr/>
      <dgm:t>
        <a:bodyPr/>
        <a:lstStyle/>
        <a:p>
          <a:endParaRPr lang="en-US"/>
        </a:p>
      </dgm:t>
    </dgm:pt>
    <dgm:pt modelId="{273C0261-B323-4435-8B04-109C58D9EB99}" type="sibTrans" cxnId="{AF4A380F-7CBD-4187-AD3B-FC8404D99F62}">
      <dgm:prSet/>
      <dgm:spPr/>
      <dgm:t>
        <a:bodyPr/>
        <a:lstStyle/>
        <a:p>
          <a:endParaRPr lang="en-US"/>
        </a:p>
      </dgm:t>
    </dgm:pt>
    <dgm:pt modelId="{6DB241E0-9806-439B-B35F-1C7F11CBE73D}">
      <dgm:prSet custT="1"/>
      <dgm:spPr/>
      <dgm:t>
        <a:bodyPr/>
        <a:lstStyle/>
        <a:p>
          <a:r>
            <a:rPr lang="fr-FR" sz="1100" dirty="0" err="1"/>
            <a:t>Dummies</a:t>
          </a:r>
          <a:endParaRPr lang="en-US" sz="1100" dirty="0"/>
        </a:p>
      </dgm:t>
    </dgm:pt>
    <dgm:pt modelId="{8CD9CDB3-097E-40FA-B524-9468CAD5A856}" type="parTrans" cxnId="{16CA5798-D27F-4FFB-8266-52F41F3F9CE5}">
      <dgm:prSet/>
      <dgm:spPr/>
      <dgm:t>
        <a:bodyPr/>
        <a:lstStyle/>
        <a:p>
          <a:endParaRPr lang="en-US"/>
        </a:p>
      </dgm:t>
    </dgm:pt>
    <dgm:pt modelId="{1DA84240-9657-4794-B789-1E6BF31D3BB7}" type="sibTrans" cxnId="{16CA5798-D27F-4FFB-8266-52F41F3F9CE5}">
      <dgm:prSet/>
      <dgm:spPr/>
      <dgm:t>
        <a:bodyPr/>
        <a:lstStyle/>
        <a:p>
          <a:endParaRPr lang="en-US"/>
        </a:p>
      </dgm:t>
    </dgm:pt>
    <dgm:pt modelId="{63F569F8-8C7A-4351-A31F-B977967CEAF1}">
      <dgm:prSet custT="1"/>
      <dgm:spPr/>
      <dgm:t>
        <a:bodyPr/>
        <a:lstStyle/>
        <a:p>
          <a:r>
            <a:rPr lang="fr-FR" sz="1100" dirty="0" err="1"/>
            <a:t>Isnull</a:t>
          </a:r>
          <a:endParaRPr lang="en-US" sz="1100" dirty="0"/>
        </a:p>
      </dgm:t>
    </dgm:pt>
    <dgm:pt modelId="{97A54ECE-16A5-469D-9954-E90540D75467}" type="parTrans" cxnId="{9D35BB8B-AFFD-4669-9A70-E6CBBB0A7C1B}">
      <dgm:prSet/>
      <dgm:spPr/>
      <dgm:t>
        <a:bodyPr/>
        <a:lstStyle/>
        <a:p>
          <a:endParaRPr lang="en-US"/>
        </a:p>
      </dgm:t>
    </dgm:pt>
    <dgm:pt modelId="{3021D876-0B34-48EF-AD43-74B3CDA076B3}" type="sibTrans" cxnId="{9D35BB8B-AFFD-4669-9A70-E6CBBB0A7C1B}">
      <dgm:prSet/>
      <dgm:spPr/>
      <dgm:t>
        <a:bodyPr/>
        <a:lstStyle/>
        <a:p>
          <a:endParaRPr lang="en-US"/>
        </a:p>
      </dgm:t>
    </dgm:pt>
    <dgm:pt modelId="{E4D55D12-4317-4A2C-A6A4-4E9D584B6C60}" type="pres">
      <dgm:prSet presAssocID="{CF9D7DE1-22CC-4149-9938-BE26948DBB79}" presName="root" presStyleCnt="0">
        <dgm:presLayoutVars>
          <dgm:dir/>
          <dgm:resizeHandles val="exact"/>
        </dgm:presLayoutVars>
      </dgm:prSet>
      <dgm:spPr/>
    </dgm:pt>
    <dgm:pt modelId="{5F13BD1F-7F03-40A7-80D8-5E1ACB7E57F5}" type="pres">
      <dgm:prSet presAssocID="{EE09728E-B358-45A7-9F0C-B1B455CC1553}" presName="compNode" presStyleCnt="0"/>
      <dgm:spPr/>
    </dgm:pt>
    <dgm:pt modelId="{67F982F2-8610-456F-8540-D491A4266675}" type="pres">
      <dgm:prSet presAssocID="{EE09728E-B358-45A7-9F0C-B1B455CC1553}" presName="bgRect" presStyleLbl="bgShp" presStyleIdx="0" presStyleCnt="3"/>
      <dgm:spPr/>
    </dgm:pt>
    <dgm:pt modelId="{85E9A5E0-8709-4563-84C0-F8B7EC908FEB}" type="pres">
      <dgm:prSet presAssocID="{EE09728E-B358-45A7-9F0C-B1B455CC15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Solid Fill"/>
        </a:ext>
      </dgm:extLst>
    </dgm:pt>
    <dgm:pt modelId="{0218D62B-17B8-454A-96D6-5887B7CFBF92}" type="pres">
      <dgm:prSet presAssocID="{EE09728E-B358-45A7-9F0C-B1B455CC1553}" presName="spaceRect" presStyleCnt="0"/>
      <dgm:spPr/>
    </dgm:pt>
    <dgm:pt modelId="{3C34CCA3-D96E-4F01-8F8D-9CC76D8BC1AC}" type="pres">
      <dgm:prSet presAssocID="{EE09728E-B358-45A7-9F0C-B1B455CC1553}" presName="parTx" presStyleLbl="revTx" presStyleIdx="0" presStyleCnt="6">
        <dgm:presLayoutVars>
          <dgm:chMax val="0"/>
          <dgm:chPref val="0"/>
        </dgm:presLayoutVars>
      </dgm:prSet>
      <dgm:spPr/>
    </dgm:pt>
    <dgm:pt modelId="{0AE798F2-B743-4D99-A61E-282EB2CBD1AA}" type="pres">
      <dgm:prSet presAssocID="{EE09728E-B358-45A7-9F0C-B1B455CC1553}" presName="desTx" presStyleLbl="revTx" presStyleIdx="1" presStyleCnt="6">
        <dgm:presLayoutVars/>
      </dgm:prSet>
      <dgm:spPr/>
    </dgm:pt>
    <dgm:pt modelId="{5588CBBF-9BC8-45E0-BB46-E25549D882D7}" type="pres">
      <dgm:prSet presAssocID="{EBB0F308-FBF7-4ED2-B256-F7327D33125E}" presName="sibTrans" presStyleCnt="0"/>
      <dgm:spPr/>
    </dgm:pt>
    <dgm:pt modelId="{8BCBA214-2BDC-4C01-B6BE-EB5D04E7A3A6}" type="pres">
      <dgm:prSet presAssocID="{5CCA0D94-01F4-4C6D-B2B3-504137AFC350}" presName="compNode" presStyleCnt="0"/>
      <dgm:spPr/>
    </dgm:pt>
    <dgm:pt modelId="{42DC43A4-7270-4EC5-9F47-97723AFD46B3}" type="pres">
      <dgm:prSet presAssocID="{5CCA0D94-01F4-4C6D-B2B3-504137AFC350}" presName="bgRect" presStyleLbl="bgShp" presStyleIdx="1" presStyleCnt="3"/>
      <dgm:spPr/>
    </dgm:pt>
    <dgm:pt modelId="{67E53B9F-DECB-4A89-911F-35E8965A55CF}" type="pres">
      <dgm:prSet presAssocID="{5CCA0D94-01F4-4C6D-B2B3-504137AFC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5E0CB05-D908-4B7D-9A07-EBB274A15175}" type="pres">
      <dgm:prSet presAssocID="{5CCA0D94-01F4-4C6D-B2B3-504137AFC350}" presName="spaceRect" presStyleCnt="0"/>
      <dgm:spPr/>
    </dgm:pt>
    <dgm:pt modelId="{C579BB1E-632E-4A17-AA5B-22602C683900}" type="pres">
      <dgm:prSet presAssocID="{5CCA0D94-01F4-4C6D-B2B3-504137AFC350}" presName="parTx" presStyleLbl="revTx" presStyleIdx="2" presStyleCnt="6">
        <dgm:presLayoutVars>
          <dgm:chMax val="0"/>
          <dgm:chPref val="0"/>
        </dgm:presLayoutVars>
      </dgm:prSet>
      <dgm:spPr/>
    </dgm:pt>
    <dgm:pt modelId="{0BCC55AD-1360-42D6-BB87-EB8B54832929}" type="pres">
      <dgm:prSet presAssocID="{5CCA0D94-01F4-4C6D-B2B3-504137AFC350}" presName="desTx" presStyleLbl="revTx" presStyleIdx="3" presStyleCnt="6">
        <dgm:presLayoutVars/>
      </dgm:prSet>
      <dgm:spPr/>
    </dgm:pt>
    <dgm:pt modelId="{1F1653BC-8F59-4A99-A9F0-E89C05C731AB}" type="pres">
      <dgm:prSet presAssocID="{FC54B356-2846-486F-833F-3216112EC5F1}" presName="sibTrans" presStyleCnt="0"/>
      <dgm:spPr/>
    </dgm:pt>
    <dgm:pt modelId="{6B24C0FE-DAF4-4F7B-96FF-90522DC753FC}" type="pres">
      <dgm:prSet presAssocID="{4233DC18-637D-405B-BA23-46DB37826206}" presName="compNode" presStyleCnt="0"/>
      <dgm:spPr/>
    </dgm:pt>
    <dgm:pt modelId="{1ED395A3-59BF-400D-99A0-F582C8CD2B53}" type="pres">
      <dgm:prSet presAssocID="{4233DC18-637D-405B-BA23-46DB37826206}" presName="bgRect" presStyleLbl="bgShp" presStyleIdx="2" presStyleCnt="3"/>
      <dgm:spPr/>
    </dgm:pt>
    <dgm:pt modelId="{2E092BF3-C318-428D-9922-523E58B4422D}" type="pres">
      <dgm:prSet presAssocID="{4233DC18-637D-405B-BA23-46DB378262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81D5F73-B03F-44C4-A9B9-9A35F10D86DF}" type="pres">
      <dgm:prSet presAssocID="{4233DC18-637D-405B-BA23-46DB37826206}" presName="spaceRect" presStyleCnt="0"/>
      <dgm:spPr/>
    </dgm:pt>
    <dgm:pt modelId="{1D02AF98-DB3A-43CE-93A0-1302ABE7AF65}" type="pres">
      <dgm:prSet presAssocID="{4233DC18-637D-405B-BA23-46DB37826206}" presName="parTx" presStyleLbl="revTx" presStyleIdx="4" presStyleCnt="6">
        <dgm:presLayoutVars>
          <dgm:chMax val="0"/>
          <dgm:chPref val="0"/>
        </dgm:presLayoutVars>
      </dgm:prSet>
      <dgm:spPr/>
    </dgm:pt>
    <dgm:pt modelId="{FF050A8E-BF3F-4622-8897-3FF30D37EF53}" type="pres">
      <dgm:prSet presAssocID="{4233DC18-637D-405B-BA23-46DB37826206}" presName="desTx" presStyleLbl="revTx" presStyleIdx="5" presStyleCnt="6">
        <dgm:presLayoutVars/>
      </dgm:prSet>
      <dgm:spPr/>
    </dgm:pt>
  </dgm:ptLst>
  <dgm:cxnLst>
    <dgm:cxn modelId="{837F7905-600F-493D-B978-77C08F6F7277}" type="presOf" srcId="{5CCA0D94-01F4-4C6D-B2B3-504137AFC350}" destId="{C579BB1E-632E-4A17-AA5B-22602C683900}" srcOrd="0" destOrd="0" presId="urn:microsoft.com/office/officeart/2018/2/layout/IconVerticalSolidList"/>
    <dgm:cxn modelId="{5888C60A-58CE-496B-88FB-6130500DBC4F}" type="presOf" srcId="{4D746EBB-DBC3-4B73-A4EA-881A14F8511D}" destId="{0BCC55AD-1360-42D6-BB87-EB8B54832929}" srcOrd="0" destOrd="1" presId="urn:microsoft.com/office/officeart/2018/2/layout/IconVerticalSolidList"/>
    <dgm:cxn modelId="{AF4A380F-7CBD-4187-AD3B-FC8404D99F62}" srcId="{4233DC18-637D-405B-BA23-46DB37826206}" destId="{39DABA3C-5005-4047-AE2E-CAFB6320112D}" srcOrd="1" destOrd="0" parTransId="{B7C93ED5-E66E-4AC6-A993-4282ADA248BD}" sibTransId="{273C0261-B323-4435-8B04-109C58D9EB99}"/>
    <dgm:cxn modelId="{52026F2B-D0F0-49CE-BBE1-BCEB0D40067C}" type="presOf" srcId="{63F569F8-8C7A-4351-A31F-B977967CEAF1}" destId="{FF050A8E-BF3F-4622-8897-3FF30D37EF53}" srcOrd="0" destOrd="3" presId="urn:microsoft.com/office/officeart/2018/2/layout/IconVerticalSolidList"/>
    <dgm:cxn modelId="{F1B1742B-B409-43DA-A6FA-6EB6D36298AD}" type="presOf" srcId="{171BB0A8-C341-4510-956B-F649DBC7B5D7}" destId="{0AE798F2-B743-4D99-A61E-282EB2CBD1AA}" srcOrd="0" destOrd="1" presId="urn:microsoft.com/office/officeart/2018/2/layout/IconVerticalSolidList"/>
    <dgm:cxn modelId="{810FE334-5ED9-473C-9966-3BC5C525BF02}" srcId="{5CCA0D94-01F4-4C6D-B2B3-504137AFC350}" destId="{0DD951A8-F72F-419D-8843-DAD354FA5282}" srcOrd="0" destOrd="0" parTransId="{F1C149D9-D3C2-4E5C-8D52-0FDAB65C0BEF}" sibTransId="{C79DF4F3-5673-4D79-AA9B-B7120875A460}"/>
    <dgm:cxn modelId="{F82CEF35-6BD5-47C3-8A91-9710E454E9E0}" type="presOf" srcId="{F886A0F2-E758-4DBD-8475-72E246AC7F75}" destId="{FF050A8E-BF3F-4622-8897-3FF30D37EF53}" srcOrd="0" destOrd="0" presId="urn:microsoft.com/office/officeart/2018/2/layout/IconVerticalSolidList"/>
    <dgm:cxn modelId="{C2A94539-A3C1-49E5-A23E-7A564B871181}" srcId="{5CCA0D94-01F4-4C6D-B2B3-504137AFC350}" destId="{4D746EBB-DBC3-4B73-A4EA-881A14F8511D}" srcOrd="1" destOrd="0" parTransId="{A614FB89-9793-4C80-8B9B-9FD6CB149DF5}" sibTransId="{704C0A12-A9DD-4D0D-8422-72AF5D902898}"/>
    <dgm:cxn modelId="{3B76E341-1014-4B01-9BD0-274C6235A23A}" srcId="{CF9D7DE1-22CC-4149-9938-BE26948DBB79}" destId="{5CCA0D94-01F4-4C6D-B2B3-504137AFC350}" srcOrd="1" destOrd="0" parTransId="{1448084C-C26B-4522-86E8-D0A762F514F2}" sibTransId="{FC54B356-2846-486F-833F-3216112EC5F1}"/>
    <dgm:cxn modelId="{2B230664-0ACA-441E-937F-AB8CEFBA4ABE}" srcId="{EE09728E-B358-45A7-9F0C-B1B455CC1553}" destId="{171BB0A8-C341-4510-956B-F649DBC7B5D7}" srcOrd="1" destOrd="0" parTransId="{131E4795-030A-4892-B73A-8D4E4B8B4203}" sibTransId="{94AD70BF-BF26-4BD5-8A3B-97B3A48E5B3A}"/>
    <dgm:cxn modelId="{7F58E67B-5E43-42C6-9FD1-6E84F37B1609}" type="presOf" srcId="{0DD951A8-F72F-419D-8843-DAD354FA5282}" destId="{0BCC55AD-1360-42D6-BB87-EB8B54832929}" srcOrd="0" destOrd="0" presId="urn:microsoft.com/office/officeart/2018/2/layout/IconVerticalSolidList"/>
    <dgm:cxn modelId="{9D35BB8B-AFFD-4669-9A70-E6CBBB0A7C1B}" srcId="{4233DC18-637D-405B-BA23-46DB37826206}" destId="{63F569F8-8C7A-4351-A31F-B977967CEAF1}" srcOrd="3" destOrd="0" parTransId="{97A54ECE-16A5-469D-9954-E90540D75467}" sibTransId="{3021D876-0B34-48EF-AD43-74B3CDA076B3}"/>
    <dgm:cxn modelId="{6CAE2791-3192-450C-AA47-089831D84D0C}" type="presOf" srcId="{6DB241E0-9806-439B-B35F-1C7F11CBE73D}" destId="{FF050A8E-BF3F-4622-8897-3FF30D37EF53}" srcOrd="0" destOrd="2" presId="urn:microsoft.com/office/officeart/2018/2/layout/IconVerticalSolidList"/>
    <dgm:cxn modelId="{F21E4891-8368-4A0E-A6FF-1A39C24157C5}" type="presOf" srcId="{3D1545C8-F6F7-4BC6-ABC2-47FE4B39DFF7}" destId="{0AE798F2-B743-4D99-A61E-282EB2CBD1AA}" srcOrd="0" destOrd="2" presId="urn:microsoft.com/office/officeart/2018/2/layout/IconVerticalSolidList"/>
    <dgm:cxn modelId="{CA53D295-4E24-462A-9D38-3F6545BC6DD0}" type="presOf" srcId="{4233DC18-637D-405B-BA23-46DB37826206}" destId="{1D02AF98-DB3A-43CE-93A0-1302ABE7AF65}" srcOrd="0" destOrd="0" presId="urn:microsoft.com/office/officeart/2018/2/layout/IconVerticalSolidList"/>
    <dgm:cxn modelId="{16CA5798-D27F-4FFB-8266-52F41F3F9CE5}" srcId="{4233DC18-637D-405B-BA23-46DB37826206}" destId="{6DB241E0-9806-439B-B35F-1C7F11CBE73D}" srcOrd="2" destOrd="0" parTransId="{8CD9CDB3-097E-40FA-B524-9468CAD5A856}" sibTransId="{1DA84240-9657-4794-B789-1E6BF31D3BB7}"/>
    <dgm:cxn modelId="{7D929099-627F-44ED-B08A-7828A0090F17}" srcId="{EE09728E-B358-45A7-9F0C-B1B455CC1553}" destId="{A83A2783-5B99-4236-9CC4-614E143BCD17}" srcOrd="0" destOrd="0" parTransId="{9EC1B4FB-2E4B-4FCE-8799-A76973DCE265}" sibTransId="{F292DC36-9ED0-44F4-A9A8-AD609B15FE99}"/>
    <dgm:cxn modelId="{3AB5119B-855E-49EF-B00C-0AF5E4C86EBD}" srcId="{CF9D7DE1-22CC-4149-9938-BE26948DBB79}" destId="{EE09728E-B358-45A7-9F0C-B1B455CC1553}" srcOrd="0" destOrd="0" parTransId="{809FD57F-6FA2-4EA2-806C-BBAA325A4F6C}" sibTransId="{EBB0F308-FBF7-4ED2-B256-F7327D33125E}"/>
    <dgm:cxn modelId="{C02BF49E-854C-47B5-9AE1-CA9F8087F087}" srcId="{CF9D7DE1-22CC-4149-9938-BE26948DBB79}" destId="{4233DC18-637D-405B-BA23-46DB37826206}" srcOrd="2" destOrd="0" parTransId="{129D0231-D4C9-443E-95E3-A492DAB9CE6D}" sibTransId="{CBE55CD7-F01A-470A-B64A-5D9096A1E676}"/>
    <dgm:cxn modelId="{F2ED16A4-C7D8-4340-9A88-8D166153D266}" srcId="{EE09728E-B358-45A7-9F0C-B1B455CC1553}" destId="{3D1545C8-F6F7-4BC6-ABC2-47FE4B39DFF7}" srcOrd="2" destOrd="0" parTransId="{FA36382E-64D9-46E9-AEAD-D6C7A5BAD09B}" sibTransId="{4B8EFFCA-4C30-4ADC-BD9B-83DD32450C3E}"/>
    <dgm:cxn modelId="{6B41F2A5-25EC-4EB3-8EDD-1A1F64EFB101}" type="presOf" srcId="{A83A2783-5B99-4236-9CC4-614E143BCD17}" destId="{0AE798F2-B743-4D99-A61E-282EB2CBD1AA}" srcOrd="0" destOrd="0" presId="urn:microsoft.com/office/officeart/2018/2/layout/IconVerticalSolidList"/>
    <dgm:cxn modelId="{D6CF60A9-AE89-44EA-9E89-F8D0F0C11E12}" srcId="{4233DC18-637D-405B-BA23-46DB37826206}" destId="{F886A0F2-E758-4DBD-8475-72E246AC7F75}" srcOrd="0" destOrd="0" parTransId="{254A5F32-14A5-4256-B9B7-16C37F02BFDD}" sibTransId="{C1239236-4BAD-4206-8ABB-CFC85E6C6F0A}"/>
    <dgm:cxn modelId="{55D912B3-A9B5-49FF-9D9D-4C50F2507E4E}" type="presOf" srcId="{EE09728E-B358-45A7-9F0C-B1B455CC1553}" destId="{3C34CCA3-D96E-4F01-8F8D-9CC76D8BC1AC}" srcOrd="0" destOrd="0" presId="urn:microsoft.com/office/officeart/2018/2/layout/IconVerticalSolidList"/>
    <dgm:cxn modelId="{1071C6C2-3261-46A9-83E4-A7291EB989A1}" type="presOf" srcId="{CF9D7DE1-22CC-4149-9938-BE26948DBB79}" destId="{E4D55D12-4317-4A2C-A6A4-4E9D584B6C60}" srcOrd="0" destOrd="0" presId="urn:microsoft.com/office/officeart/2018/2/layout/IconVerticalSolidList"/>
    <dgm:cxn modelId="{1A35A2FA-E706-4D75-8239-ED4BB884884F}" type="presOf" srcId="{39DABA3C-5005-4047-AE2E-CAFB6320112D}" destId="{FF050A8E-BF3F-4622-8897-3FF30D37EF53}" srcOrd="0" destOrd="1" presId="urn:microsoft.com/office/officeart/2018/2/layout/IconVerticalSolidList"/>
    <dgm:cxn modelId="{5F3B1AD3-F19E-406F-97EF-640B5A9271CB}" type="presParOf" srcId="{E4D55D12-4317-4A2C-A6A4-4E9D584B6C60}" destId="{5F13BD1F-7F03-40A7-80D8-5E1ACB7E57F5}" srcOrd="0" destOrd="0" presId="urn:microsoft.com/office/officeart/2018/2/layout/IconVerticalSolidList"/>
    <dgm:cxn modelId="{A2F38901-E69A-4AA7-90A0-F26FDADE8C65}" type="presParOf" srcId="{5F13BD1F-7F03-40A7-80D8-5E1ACB7E57F5}" destId="{67F982F2-8610-456F-8540-D491A4266675}" srcOrd="0" destOrd="0" presId="urn:microsoft.com/office/officeart/2018/2/layout/IconVerticalSolidList"/>
    <dgm:cxn modelId="{D8CBBADA-2CEB-402E-ACC3-2965CE1726F7}" type="presParOf" srcId="{5F13BD1F-7F03-40A7-80D8-5E1ACB7E57F5}" destId="{85E9A5E0-8709-4563-84C0-F8B7EC908FEB}" srcOrd="1" destOrd="0" presId="urn:microsoft.com/office/officeart/2018/2/layout/IconVerticalSolidList"/>
    <dgm:cxn modelId="{AD7D1805-EE50-449C-BCEC-40CBC8ECC7D4}" type="presParOf" srcId="{5F13BD1F-7F03-40A7-80D8-5E1ACB7E57F5}" destId="{0218D62B-17B8-454A-96D6-5887B7CFBF92}" srcOrd="2" destOrd="0" presId="urn:microsoft.com/office/officeart/2018/2/layout/IconVerticalSolidList"/>
    <dgm:cxn modelId="{FD66B3DB-E832-4F40-A959-B1C3595DDEF0}" type="presParOf" srcId="{5F13BD1F-7F03-40A7-80D8-5E1ACB7E57F5}" destId="{3C34CCA3-D96E-4F01-8F8D-9CC76D8BC1AC}" srcOrd="3" destOrd="0" presId="urn:microsoft.com/office/officeart/2018/2/layout/IconVerticalSolidList"/>
    <dgm:cxn modelId="{95CBEB8E-25C5-4D6B-BABA-A45358ABDD85}" type="presParOf" srcId="{5F13BD1F-7F03-40A7-80D8-5E1ACB7E57F5}" destId="{0AE798F2-B743-4D99-A61E-282EB2CBD1AA}" srcOrd="4" destOrd="0" presId="urn:microsoft.com/office/officeart/2018/2/layout/IconVerticalSolidList"/>
    <dgm:cxn modelId="{F493B0F7-3AE5-4095-B323-632D3E7803D5}" type="presParOf" srcId="{E4D55D12-4317-4A2C-A6A4-4E9D584B6C60}" destId="{5588CBBF-9BC8-45E0-BB46-E25549D882D7}" srcOrd="1" destOrd="0" presId="urn:microsoft.com/office/officeart/2018/2/layout/IconVerticalSolidList"/>
    <dgm:cxn modelId="{940589F1-4906-423B-8F51-397CA758E729}" type="presParOf" srcId="{E4D55D12-4317-4A2C-A6A4-4E9D584B6C60}" destId="{8BCBA214-2BDC-4C01-B6BE-EB5D04E7A3A6}" srcOrd="2" destOrd="0" presId="urn:microsoft.com/office/officeart/2018/2/layout/IconVerticalSolidList"/>
    <dgm:cxn modelId="{DFED8F83-2CCD-4B7D-A1B3-1EA0E03A0939}" type="presParOf" srcId="{8BCBA214-2BDC-4C01-B6BE-EB5D04E7A3A6}" destId="{42DC43A4-7270-4EC5-9F47-97723AFD46B3}" srcOrd="0" destOrd="0" presId="urn:microsoft.com/office/officeart/2018/2/layout/IconVerticalSolidList"/>
    <dgm:cxn modelId="{FC15D8A6-6E7B-4565-B042-EA600132CA5C}" type="presParOf" srcId="{8BCBA214-2BDC-4C01-B6BE-EB5D04E7A3A6}" destId="{67E53B9F-DECB-4A89-911F-35E8965A55CF}" srcOrd="1" destOrd="0" presId="urn:microsoft.com/office/officeart/2018/2/layout/IconVerticalSolidList"/>
    <dgm:cxn modelId="{D09DA21B-0AB7-4464-8001-3E325A3A18F2}" type="presParOf" srcId="{8BCBA214-2BDC-4C01-B6BE-EB5D04E7A3A6}" destId="{55E0CB05-D908-4B7D-9A07-EBB274A15175}" srcOrd="2" destOrd="0" presId="urn:microsoft.com/office/officeart/2018/2/layout/IconVerticalSolidList"/>
    <dgm:cxn modelId="{6C3F10F3-3017-47C9-98F0-ACAF18AEC4FC}" type="presParOf" srcId="{8BCBA214-2BDC-4C01-B6BE-EB5D04E7A3A6}" destId="{C579BB1E-632E-4A17-AA5B-22602C683900}" srcOrd="3" destOrd="0" presId="urn:microsoft.com/office/officeart/2018/2/layout/IconVerticalSolidList"/>
    <dgm:cxn modelId="{429E8AFD-8D15-4EB2-BDDC-3FC2F19021C6}" type="presParOf" srcId="{8BCBA214-2BDC-4C01-B6BE-EB5D04E7A3A6}" destId="{0BCC55AD-1360-42D6-BB87-EB8B54832929}" srcOrd="4" destOrd="0" presId="urn:microsoft.com/office/officeart/2018/2/layout/IconVerticalSolidList"/>
    <dgm:cxn modelId="{CED4700D-F416-4C8A-BF80-95A79F524D96}" type="presParOf" srcId="{E4D55D12-4317-4A2C-A6A4-4E9D584B6C60}" destId="{1F1653BC-8F59-4A99-A9F0-E89C05C731AB}" srcOrd="3" destOrd="0" presId="urn:microsoft.com/office/officeart/2018/2/layout/IconVerticalSolidList"/>
    <dgm:cxn modelId="{EEF7D677-367B-4531-A192-E613E4F2E2DF}" type="presParOf" srcId="{E4D55D12-4317-4A2C-A6A4-4E9D584B6C60}" destId="{6B24C0FE-DAF4-4F7B-96FF-90522DC753FC}" srcOrd="4" destOrd="0" presId="urn:microsoft.com/office/officeart/2018/2/layout/IconVerticalSolidList"/>
    <dgm:cxn modelId="{9785B7A4-E4E2-4F74-8F86-81D5E4ECD1DF}" type="presParOf" srcId="{6B24C0FE-DAF4-4F7B-96FF-90522DC753FC}" destId="{1ED395A3-59BF-400D-99A0-F582C8CD2B53}" srcOrd="0" destOrd="0" presId="urn:microsoft.com/office/officeart/2018/2/layout/IconVerticalSolidList"/>
    <dgm:cxn modelId="{EC64126B-BF57-417C-8C5B-391B33A6F346}" type="presParOf" srcId="{6B24C0FE-DAF4-4F7B-96FF-90522DC753FC}" destId="{2E092BF3-C318-428D-9922-523E58B4422D}" srcOrd="1" destOrd="0" presId="urn:microsoft.com/office/officeart/2018/2/layout/IconVerticalSolidList"/>
    <dgm:cxn modelId="{6381F367-86A6-4667-9093-11F12B3D8359}" type="presParOf" srcId="{6B24C0FE-DAF4-4F7B-96FF-90522DC753FC}" destId="{F81D5F73-B03F-44C4-A9B9-9A35F10D86DF}" srcOrd="2" destOrd="0" presId="urn:microsoft.com/office/officeart/2018/2/layout/IconVerticalSolidList"/>
    <dgm:cxn modelId="{3416D268-1ABD-4AE7-81AA-525FDAF650BE}" type="presParOf" srcId="{6B24C0FE-DAF4-4F7B-96FF-90522DC753FC}" destId="{1D02AF98-DB3A-43CE-93A0-1302ABE7AF65}" srcOrd="3" destOrd="0" presId="urn:microsoft.com/office/officeart/2018/2/layout/IconVerticalSolidList"/>
    <dgm:cxn modelId="{DC290B94-06D3-46C8-A6FE-D4E3AA4EB809}" type="presParOf" srcId="{6B24C0FE-DAF4-4F7B-96FF-90522DC753FC}" destId="{FF050A8E-BF3F-4622-8897-3FF30D37EF5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46535-DA2D-4E0D-894E-BD01A4713E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63083C-9898-48CA-91FE-794A499F7103}">
      <dgm:prSet/>
      <dgm:spPr/>
      <dgm:t>
        <a:bodyPr/>
        <a:lstStyle/>
        <a:p>
          <a:r>
            <a:rPr lang="en-US" b="1"/>
            <a:t>OBSTACLES ENCOUNTERED </a:t>
          </a:r>
          <a:endParaRPr lang="en-US"/>
        </a:p>
      </dgm:t>
    </dgm:pt>
    <dgm:pt modelId="{A3D5FA8B-4894-4FFA-99DF-0B1C557C7FD0}" type="parTrans" cxnId="{3BDF0358-CC2F-4DD4-9107-452A5C684AA4}">
      <dgm:prSet/>
      <dgm:spPr/>
      <dgm:t>
        <a:bodyPr/>
        <a:lstStyle/>
        <a:p>
          <a:endParaRPr lang="en-US"/>
        </a:p>
      </dgm:t>
    </dgm:pt>
    <dgm:pt modelId="{F381A86A-AC2D-4144-B9E8-29225A0C2E98}" type="sibTrans" cxnId="{3BDF0358-CC2F-4DD4-9107-452A5C684AA4}">
      <dgm:prSet/>
      <dgm:spPr/>
      <dgm:t>
        <a:bodyPr/>
        <a:lstStyle/>
        <a:p>
          <a:endParaRPr lang="en-US"/>
        </a:p>
      </dgm:t>
    </dgm:pt>
    <dgm:pt modelId="{74D6D989-FC8A-4555-A71A-906E110AAD71}">
      <dgm:prSet/>
      <dgm:spPr/>
      <dgm:t>
        <a:bodyPr/>
        <a:lstStyle/>
        <a:p>
          <a:r>
            <a:rPr lang="en-US" dirty="0"/>
            <a:t>Technical obstacles : lack of practice, long time to deblock errors, etc.</a:t>
          </a:r>
        </a:p>
      </dgm:t>
    </dgm:pt>
    <dgm:pt modelId="{91CC8C3E-5985-485C-B54C-BD3AC1771A39}" type="parTrans" cxnId="{597E3BC5-1EEE-4036-8628-4329795270CB}">
      <dgm:prSet/>
      <dgm:spPr/>
      <dgm:t>
        <a:bodyPr/>
        <a:lstStyle/>
        <a:p>
          <a:endParaRPr lang="en-US"/>
        </a:p>
      </dgm:t>
    </dgm:pt>
    <dgm:pt modelId="{5E39617E-D917-4683-953B-85F932738465}" type="sibTrans" cxnId="{597E3BC5-1EEE-4036-8628-4329795270CB}">
      <dgm:prSet/>
      <dgm:spPr/>
      <dgm:t>
        <a:bodyPr/>
        <a:lstStyle/>
        <a:p>
          <a:endParaRPr lang="en-US"/>
        </a:p>
      </dgm:t>
    </dgm:pt>
    <dgm:pt modelId="{21E6FB3A-641C-40B4-B098-56DDBCE19D38}">
      <dgm:prSet/>
      <dgm:spPr/>
      <dgm:t>
        <a:bodyPr/>
        <a:lstStyle/>
        <a:p>
          <a:r>
            <a:rPr lang="en-US" b="1"/>
            <a:t>QUESTION RAISED VS FINAL RESULT </a:t>
          </a:r>
          <a:endParaRPr lang="en-US"/>
        </a:p>
      </dgm:t>
    </dgm:pt>
    <dgm:pt modelId="{133C6DE0-FE22-47BA-B032-B88797A6DD31}" type="parTrans" cxnId="{DF5261DA-2C70-4F63-8E07-636DA9FF0608}">
      <dgm:prSet/>
      <dgm:spPr/>
      <dgm:t>
        <a:bodyPr/>
        <a:lstStyle/>
        <a:p>
          <a:endParaRPr lang="en-US"/>
        </a:p>
      </dgm:t>
    </dgm:pt>
    <dgm:pt modelId="{C23CF8E4-60A6-4C41-8FCB-54E49C60CE0D}" type="sibTrans" cxnId="{DF5261DA-2C70-4F63-8E07-636DA9FF0608}">
      <dgm:prSet/>
      <dgm:spPr/>
      <dgm:t>
        <a:bodyPr/>
        <a:lstStyle/>
        <a:p>
          <a:endParaRPr lang="en-US"/>
        </a:p>
      </dgm:t>
    </dgm:pt>
    <dgm:pt modelId="{AA7B276E-40B5-4A40-904F-32EDF4CC8452}">
      <dgm:prSet/>
      <dgm:spPr/>
      <dgm:t>
        <a:bodyPr/>
        <a:lstStyle/>
        <a:p>
          <a:r>
            <a:rPr lang="en-US" u="sng"/>
            <a:t>What I did wrong : </a:t>
          </a:r>
          <a:endParaRPr lang="en-US"/>
        </a:p>
      </dgm:t>
    </dgm:pt>
    <dgm:pt modelId="{8ADC5FB0-2791-449E-B21A-3A0F36B76AAF}" type="parTrans" cxnId="{8CEBE285-4FB3-4D12-8048-E03F2DE198FA}">
      <dgm:prSet/>
      <dgm:spPr/>
      <dgm:t>
        <a:bodyPr/>
        <a:lstStyle/>
        <a:p>
          <a:endParaRPr lang="en-US"/>
        </a:p>
      </dgm:t>
    </dgm:pt>
    <dgm:pt modelId="{7DFC4343-DFEE-44D8-9B4B-D7388D414A16}" type="sibTrans" cxnId="{8CEBE285-4FB3-4D12-8048-E03F2DE198FA}">
      <dgm:prSet/>
      <dgm:spPr/>
      <dgm:t>
        <a:bodyPr/>
        <a:lstStyle/>
        <a:p>
          <a:endParaRPr lang="en-US"/>
        </a:p>
      </dgm:t>
    </dgm:pt>
    <dgm:pt modelId="{906509A2-40BC-494D-8742-A2BE526CEF50}">
      <dgm:prSet/>
      <dgm:spPr/>
      <dgm:t>
        <a:bodyPr/>
        <a:lstStyle/>
        <a:p>
          <a:r>
            <a:rPr lang="en-US"/>
            <a:t>I diddn’t do a time analysis and riskiest countries may change since 1779</a:t>
          </a:r>
        </a:p>
      </dgm:t>
    </dgm:pt>
    <dgm:pt modelId="{A7A69411-A92B-40BD-8F33-30DEEEA80676}" type="parTrans" cxnId="{38E3E778-2465-4E4A-B15D-654188E79F53}">
      <dgm:prSet/>
      <dgm:spPr/>
      <dgm:t>
        <a:bodyPr/>
        <a:lstStyle/>
        <a:p>
          <a:endParaRPr lang="en-US"/>
        </a:p>
      </dgm:t>
    </dgm:pt>
    <dgm:pt modelId="{A3966987-3C4E-4247-8E30-4ECD539539EC}" type="sibTrans" cxnId="{38E3E778-2465-4E4A-B15D-654188E79F53}">
      <dgm:prSet/>
      <dgm:spPr/>
      <dgm:t>
        <a:bodyPr/>
        <a:lstStyle/>
        <a:p>
          <a:endParaRPr lang="en-US"/>
        </a:p>
      </dgm:t>
    </dgm:pt>
    <dgm:pt modelId="{928C93B3-4884-4455-9DBB-C5A09E7861F0}">
      <dgm:prSet/>
      <dgm:spPr/>
      <dgm:t>
        <a:bodyPr/>
        <a:lstStyle/>
        <a:p>
          <a:r>
            <a:rPr lang="en-US"/>
            <a:t>I keep ONLY the surfers but a swimmer who were attacked on a surfer’s spot could also be interested </a:t>
          </a:r>
        </a:p>
      </dgm:t>
    </dgm:pt>
    <dgm:pt modelId="{75660998-901E-4350-A19A-2C100EFAAE2A}" type="parTrans" cxnId="{8D11C633-1E67-4B47-BF39-463DF4E0DD3E}">
      <dgm:prSet/>
      <dgm:spPr/>
      <dgm:t>
        <a:bodyPr/>
        <a:lstStyle/>
        <a:p>
          <a:endParaRPr lang="en-US"/>
        </a:p>
      </dgm:t>
    </dgm:pt>
    <dgm:pt modelId="{5E8C76CB-0D6A-4FEF-8B33-359D7F90D57B}" type="sibTrans" cxnId="{8D11C633-1E67-4B47-BF39-463DF4E0DD3E}">
      <dgm:prSet/>
      <dgm:spPr/>
      <dgm:t>
        <a:bodyPr/>
        <a:lstStyle/>
        <a:p>
          <a:endParaRPr lang="en-US"/>
        </a:p>
      </dgm:t>
    </dgm:pt>
    <dgm:pt modelId="{A4C0D75C-FBC5-4D32-8477-1198E7B82080}">
      <dgm:prSet/>
      <dgm:spPr/>
      <dgm:t>
        <a:bodyPr/>
        <a:lstStyle/>
        <a:p>
          <a:r>
            <a:rPr lang="en-US" u="sng"/>
            <a:t>In order to have more relevant result :</a:t>
          </a:r>
          <a:endParaRPr lang="en-US"/>
        </a:p>
      </dgm:t>
    </dgm:pt>
    <dgm:pt modelId="{CC6270F6-5A87-4390-930F-01676393572C}" type="parTrans" cxnId="{45D724E9-EB6E-41A5-882E-6FAB4D3DA002}">
      <dgm:prSet/>
      <dgm:spPr/>
      <dgm:t>
        <a:bodyPr/>
        <a:lstStyle/>
        <a:p>
          <a:endParaRPr lang="en-US"/>
        </a:p>
      </dgm:t>
    </dgm:pt>
    <dgm:pt modelId="{2D927812-E5BA-4569-992B-DF272ED14D9F}" type="sibTrans" cxnId="{45D724E9-EB6E-41A5-882E-6FAB4D3DA002}">
      <dgm:prSet/>
      <dgm:spPr/>
      <dgm:t>
        <a:bodyPr/>
        <a:lstStyle/>
        <a:p>
          <a:endParaRPr lang="en-US"/>
        </a:p>
      </dgm:t>
    </dgm:pt>
    <dgm:pt modelId="{CF7661A9-1997-4D6D-B83F-2A56951D48C0}">
      <dgm:prSet/>
      <dgm:spPr/>
      <dgm:t>
        <a:bodyPr/>
        <a:lstStyle/>
        <a:p>
          <a:r>
            <a:rPr lang="en-US"/>
            <a:t>Focus more on the location then just the countries </a:t>
          </a:r>
        </a:p>
      </dgm:t>
    </dgm:pt>
    <dgm:pt modelId="{A3993E40-9EDE-46D9-8C84-4077FC585A99}" type="parTrans" cxnId="{01DF4E00-FA50-440A-A732-B78CADA3320B}">
      <dgm:prSet/>
      <dgm:spPr/>
      <dgm:t>
        <a:bodyPr/>
        <a:lstStyle/>
        <a:p>
          <a:endParaRPr lang="en-US"/>
        </a:p>
      </dgm:t>
    </dgm:pt>
    <dgm:pt modelId="{D3CC7E97-9864-4D9E-9893-163C16933329}" type="sibTrans" cxnId="{01DF4E00-FA50-440A-A732-B78CADA3320B}">
      <dgm:prSet/>
      <dgm:spPr/>
      <dgm:t>
        <a:bodyPr/>
        <a:lstStyle/>
        <a:p>
          <a:endParaRPr lang="en-US"/>
        </a:p>
      </dgm:t>
    </dgm:pt>
    <dgm:pt modelId="{22587D5E-DD47-462D-9B7C-B3E95F6DCE79}">
      <dgm:prSet/>
      <dgm:spPr/>
      <dgm:t>
        <a:bodyPr/>
        <a:lstStyle/>
        <a:p>
          <a:r>
            <a:rPr lang="en-US" dirty="0"/>
            <a:t>Take in account the other people who where attacked on surfer’s spots</a:t>
          </a:r>
        </a:p>
      </dgm:t>
    </dgm:pt>
    <dgm:pt modelId="{98F95CD6-AECA-4135-872F-04C31EBB5198}" type="parTrans" cxnId="{5BBC08EA-0A45-41F6-AA66-DA1E80F505C7}">
      <dgm:prSet/>
      <dgm:spPr/>
      <dgm:t>
        <a:bodyPr/>
        <a:lstStyle/>
        <a:p>
          <a:endParaRPr lang="en-US"/>
        </a:p>
      </dgm:t>
    </dgm:pt>
    <dgm:pt modelId="{0C74049B-F525-4B20-A32A-DBE68BE328AB}" type="sibTrans" cxnId="{5BBC08EA-0A45-41F6-AA66-DA1E80F505C7}">
      <dgm:prSet/>
      <dgm:spPr/>
      <dgm:t>
        <a:bodyPr/>
        <a:lstStyle/>
        <a:p>
          <a:endParaRPr lang="en-US"/>
        </a:p>
      </dgm:t>
    </dgm:pt>
    <dgm:pt modelId="{AF9EDBE2-E150-4B4A-A284-289F93FBF339}">
      <dgm:prSet/>
      <dgm:spPr/>
      <dgm:t>
        <a:bodyPr/>
        <a:lstStyle/>
        <a:p>
          <a:r>
            <a:rPr lang="en-US" b="1"/>
            <a:t>THE FINAL SCOPE : only 1 143 VS 5 992 cases</a:t>
          </a:r>
          <a:endParaRPr lang="en-US"/>
        </a:p>
      </dgm:t>
    </dgm:pt>
    <dgm:pt modelId="{C8208A87-47CB-4A88-B338-0FCCC6691BC6}" type="parTrans" cxnId="{83D6778D-C114-4028-83BF-98B90850614A}">
      <dgm:prSet/>
      <dgm:spPr/>
      <dgm:t>
        <a:bodyPr/>
        <a:lstStyle/>
        <a:p>
          <a:endParaRPr lang="en-US"/>
        </a:p>
      </dgm:t>
    </dgm:pt>
    <dgm:pt modelId="{BD9E1601-CB60-4D94-9FF3-AE6D013EC8F5}" type="sibTrans" cxnId="{83D6778D-C114-4028-83BF-98B90850614A}">
      <dgm:prSet/>
      <dgm:spPr/>
      <dgm:t>
        <a:bodyPr/>
        <a:lstStyle/>
        <a:p>
          <a:endParaRPr lang="en-US"/>
        </a:p>
      </dgm:t>
    </dgm:pt>
    <dgm:pt modelId="{DB646A0A-01C4-4481-8386-578DC7D982B3}">
      <dgm:prSet/>
      <dgm:spPr/>
      <dgm:t>
        <a:bodyPr/>
        <a:lstStyle/>
        <a:p>
          <a:r>
            <a:rPr lang="en-US"/>
            <a:t>Less demonstrative data</a:t>
          </a:r>
        </a:p>
      </dgm:t>
    </dgm:pt>
    <dgm:pt modelId="{2613808A-AA88-427D-969E-8F602D5A386D}" type="parTrans" cxnId="{B2DB0882-206B-43E7-AE27-B5FCBE797CC6}">
      <dgm:prSet/>
      <dgm:spPr/>
      <dgm:t>
        <a:bodyPr/>
        <a:lstStyle/>
        <a:p>
          <a:endParaRPr lang="en-US"/>
        </a:p>
      </dgm:t>
    </dgm:pt>
    <dgm:pt modelId="{3E4DB168-42CC-4E33-855C-B8B141A64B93}" type="sibTrans" cxnId="{B2DB0882-206B-43E7-AE27-B5FCBE797CC6}">
      <dgm:prSet/>
      <dgm:spPr/>
      <dgm:t>
        <a:bodyPr/>
        <a:lstStyle/>
        <a:p>
          <a:endParaRPr lang="en-US"/>
        </a:p>
      </dgm:t>
    </dgm:pt>
    <dgm:pt modelId="{ED3D5C40-F1D5-4E86-8270-716163899931}">
      <dgm:prSet/>
      <dgm:spPr/>
      <dgm:t>
        <a:bodyPr/>
        <a:lstStyle/>
        <a:p>
          <a:r>
            <a:rPr lang="en-US"/>
            <a:t>Do another analysis keeping the other rows : Who sharks are attacking ?</a:t>
          </a:r>
        </a:p>
      </dgm:t>
    </dgm:pt>
    <dgm:pt modelId="{DB04527A-9E2C-4390-AA86-44FA48F5E1FE}" type="parTrans" cxnId="{4127DEFC-E56D-48ED-B161-9F90308BDB17}">
      <dgm:prSet/>
      <dgm:spPr/>
      <dgm:t>
        <a:bodyPr/>
        <a:lstStyle/>
        <a:p>
          <a:endParaRPr lang="en-US"/>
        </a:p>
      </dgm:t>
    </dgm:pt>
    <dgm:pt modelId="{16EF9149-CA5E-4ED5-A6EA-AB7EF01EB824}" type="sibTrans" cxnId="{4127DEFC-E56D-48ED-B161-9F90308BDB17}">
      <dgm:prSet/>
      <dgm:spPr/>
      <dgm:t>
        <a:bodyPr/>
        <a:lstStyle/>
        <a:p>
          <a:endParaRPr lang="en-US"/>
        </a:p>
      </dgm:t>
    </dgm:pt>
    <dgm:pt modelId="{54E0A079-D06E-7D40-84C3-E9AA57D03785}">
      <dgm:prSet/>
      <dgm:spPr/>
      <dgm:t>
        <a:bodyPr/>
        <a:lstStyle/>
        <a:p>
          <a:endParaRPr lang="en-US" dirty="0"/>
        </a:p>
      </dgm:t>
    </dgm:pt>
    <dgm:pt modelId="{131BE8AC-50AD-564B-92E3-8C54116DA33E}" type="parTrans" cxnId="{9998D5EA-82EE-B943-91AD-FFED3F1085BB}">
      <dgm:prSet/>
      <dgm:spPr/>
      <dgm:t>
        <a:bodyPr/>
        <a:lstStyle/>
        <a:p>
          <a:endParaRPr lang="fr-FR"/>
        </a:p>
      </dgm:t>
    </dgm:pt>
    <dgm:pt modelId="{E8CB17E1-5C6F-B94B-A06C-54BED110B141}" type="sibTrans" cxnId="{9998D5EA-82EE-B943-91AD-FFED3F1085BB}">
      <dgm:prSet/>
      <dgm:spPr/>
      <dgm:t>
        <a:bodyPr/>
        <a:lstStyle/>
        <a:p>
          <a:endParaRPr lang="fr-FR"/>
        </a:p>
      </dgm:t>
    </dgm:pt>
    <dgm:pt modelId="{99E90FFD-861A-3E48-9397-167B2407B03C}">
      <dgm:prSet/>
      <dgm:spPr/>
      <dgm:t>
        <a:bodyPr/>
        <a:lstStyle/>
        <a:p>
          <a:endParaRPr lang="en-US" dirty="0"/>
        </a:p>
      </dgm:t>
    </dgm:pt>
    <dgm:pt modelId="{05B98606-07B5-5741-A436-0F561E39B1F9}" type="parTrans" cxnId="{414C5A9F-EF7F-0B46-B3A0-73668C2FC788}">
      <dgm:prSet/>
      <dgm:spPr/>
      <dgm:t>
        <a:bodyPr/>
        <a:lstStyle/>
        <a:p>
          <a:endParaRPr lang="fr-FR"/>
        </a:p>
      </dgm:t>
    </dgm:pt>
    <dgm:pt modelId="{01594FC6-31B7-E24D-8EC6-C55508DDEEC1}" type="sibTrans" cxnId="{414C5A9F-EF7F-0B46-B3A0-73668C2FC788}">
      <dgm:prSet/>
      <dgm:spPr/>
      <dgm:t>
        <a:bodyPr/>
        <a:lstStyle/>
        <a:p>
          <a:endParaRPr lang="fr-FR"/>
        </a:p>
      </dgm:t>
    </dgm:pt>
    <dgm:pt modelId="{F0EC6150-12A7-2842-B14E-F08CCEF1F19E}" type="pres">
      <dgm:prSet presAssocID="{0E846535-DA2D-4E0D-894E-BD01A4713E12}" presName="linear" presStyleCnt="0">
        <dgm:presLayoutVars>
          <dgm:animLvl val="lvl"/>
          <dgm:resizeHandles val="exact"/>
        </dgm:presLayoutVars>
      </dgm:prSet>
      <dgm:spPr/>
    </dgm:pt>
    <dgm:pt modelId="{A3175F69-C8A4-A544-9866-4285F2C023F0}" type="pres">
      <dgm:prSet presAssocID="{1D63083C-9898-48CA-91FE-794A499F71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C16510-605F-2C4B-A7D6-75D757394AAA}" type="pres">
      <dgm:prSet presAssocID="{1D63083C-9898-48CA-91FE-794A499F7103}" presName="childText" presStyleLbl="revTx" presStyleIdx="0" presStyleCnt="3">
        <dgm:presLayoutVars>
          <dgm:bulletEnabled val="1"/>
        </dgm:presLayoutVars>
      </dgm:prSet>
      <dgm:spPr/>
    </dgm:pt>
    <dgm:pt modelId="{3A0BA1A0-3CF8-BC43-B2A1-007601675AAA}" type="pres">
      <dgm:prSet presAssocID="{21E6FB3A-641C-40B4-B098-56DDBCE19D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AD7105-A117-124A-B1E2-98B9DDAA26A1}" type="pres">
      <dgm:prSet presAssocID="{21E6FB3A-641C-40B4-B098-56DDBCE19D38}" presName="childText" presStyleLbl="revTx" presStyleIdx="1" presStyleCnt="3">
        <dgm:presLayoutVars>
          <dgm:bulletEnabled val="1"/>
        </dgm:presLayoutVars>
      </dgm:prSet>
      <dgm:spPr/>
    </dgm:pt>
    <dgm:pt modelId="{10AE3671-8CA8-6843-B5C7-1454030764FC}" type="pres">
      <dgm:prSet presAssocID="{AF9EDBE2-E150-4B4A-A284-289F93FBF3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446069-A0F8-9946-A10F-3A47F8DB63F6}" type="pres">
      <dgm:prSet presAssocID="{AF9EDBE2-E150-4B4A-A284-289F93FBF33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1DF4E00-FA50-440A-A732-B78CADA3320B}" srcId="{A4C0D75C-FBC5-4D32-8477-1198E7B82080}" destId="{CF7661A9-1997-4D6D-B83F-2A56951D48C0}" srcOrd="0" destOrd="0" parTransId="{A3993E40-9EDE-46D9-8C84-4077FC585A99}" sibTransId="{D3CC7E97-9864-4D9E-9893-163C16933329}"/>
    <dgm:cxn modelId="{703B440A-03B3-7643-B1B2-59DDC1DD07D8}" type="presOf" srcId="{22587D5E-DD47-462D-9B7C-B3E95F6DCE79}" destId="{4EAD7105-A117-124A-B1E2-98B9DDAA26A1}" srcOrd="0" destOrd="5" presId="urn:microsoft.com/office/officeart/2005/8/layout/vList2"/>
    <dgm:cxn modelId="{D8A29014-5132-784E-BF22-2F794A9D3786}" type="presOf" srcId="{1D63083C-9898-48CA-91FE-794A499F7103}" destId="{A3175F69-C8A4-A544-9866-4285F2C023F0}" srcOrd="0" destOrd="0" presId="urn:microsoft.com/office/officeart/2005/8/layout/vList2"/>
    <dgm:cxn modelId="{B6031716-36F4-FF41-B3E4-3A24AE96D73E}" type="presOf" srcId="{74D6D989-FC8A-4555-A71A-906E110AAD71}" destId="{FCC16510-605F-2C4B-A7D6-75D757394AAA}" srcOrd="0" destOrd="0" presId="urn:microsoft.com/office/officeart/2005/8/layout/vList2"/>
    <dgm:cxn modelId="{BEA73226-79C8-0A4F-916A-6C0B0F570CD6}" type="presOf" srcId="{54E0A079-D06E-7D40-84C3-E9AA57D03785}" destId="{FCC16510-605F-2C4B-A7D6-75D757394AAA}" srcOrd="0" destOrd="1" presId="urn:microsoft.com/office/officeart/2005/8/layout/vList2"/>
    <dgm:cxn modelId="{8D11C633-1E67-4B47-BF39-463DF4E0DD3E}" srcId="{AA7B276E-40B5-4A40-904F-32EDF4CC8452}" destId="{928C93B3-4884-4455-9DBB-C5A09E7861F0}" srcOrd="1" destOrd="0" parTransId="{75660998-901E-4350-A19A-2C100EFAAE2A}" sibTransId="{5E8C76CB-0D6A-4FEF-8B33-359D7F90D57B}"/>
    <dgm:cxn modelId="{7D041336-1977-EB44-88CA-7C88895A06D3}" type="presOf" srcId="{AA7B276E-40B5-4A40-904F-32EDF4CC8452}" destId="{4EAD7105-A117-124A-B1E2-98B9DDAA26A1}" srcOrd="0" destOrd="0" presId="urn:microsoft.com/office/officeart/2005/8/layout/vList2"/>
    <dgm:cxn modelId="{8C6F0C43-D699-C249-B3BE-E0AA3A623313}" type="presOf" srcId="{DB646A0A-01C4-4481-8386-578DC7D982B3}" destId="{C0446069-A0F8-9946-A10F-3A47F8DB63F6}" srcOrd="0" destOrd="0" presId="urn:microsoft.com/office/officeart/2005/8/layout/vList2"/>
    <dgm:cxn modelId="{5B099B43-5AB0-734D-AB7B-0CD37ADD5727}" type="presOf" srcId="{99E90FFD-861A-3E48-9397-167B2407B03C}" destId="{4EAD7105-A117-124A-B1E2-98B9DDAA26A1}" srcOrd="0" destOrd="6" presId="urn:microsoft.com/office/officeart/2005/8/layout/vList2"/>
    <dgm:cxn modelId="{8F8CAC51-159F-1040-A045-99356B85E476}" type="presOf" srcId="{A4C0D75C-FBC5-4D32-8477-1198E7B82080}" destId="{4EAD7105-A117-124A-B1E2-98B9DDAA26A1}" srcOrd="0" destOrd="3" presId="urn:microsoft.com/office/officeart/2005/8/layout/vList2"/>
    <dgm:cxn modelId="{3BDF0358-CC2F-4DD4-9107-452A5C684AA4}" srcId="{0E846535-DA2D-4E0D-894E-BD01A4713E12}" destId="{1D63083C-9898-48CA-91FE-794A499F7103}" srcOrd="0" destOrd="0" parTransId="{A3D5FA8B-4894-4FFA-99DF-0B1C557C7FD0}" sibTransId="{F381A86A-AC2D-4144-B9E8-29225A0C2E98}"/>
    <dgm:cxn modelId="{AC4E4867-2C39-D549-8ED7-233EB6CB3FCD}" type="presOf" srcId="{0E846535-DA2D-4E0D-894E-BD01A4713E12}" destId="{F0EC6150-12A7-2842-B14E-F08CCEF1F19E}" srcOrd="0" destOrd="0" presId="urn:microsoft.com/office/officeart/2005/8/layout/vList2"/>
    <dgm:cxn modelId="{38E3E778-2465-4E4A-B15D-654188E79F53}" srcId="{AA7B276E-40B5-4A40-904F-32EDF4CC8452}" destId="{906509A2-40BC-494D-8742-A2BE526CEF50}" srcOrd="0" destOrd="0" parTransId="{A7A69411-A92B-40BD-8F33-30DEEEA80676}" sibTransId="{A3966987-3C4E-4247-8E30-4ECD539539EC}"/>
    <dgm:cxn modelId="{07CF5880-2E6D-F44D-99B4-82B27581DC03}" type="presOf" srcId="{21E6FB3A-641C-40B4-B098-56DDBCE19D38}" destId="{3A0BA1A0-3CF8-BC43-B2A1-007601675AAA}" srcOrd="0" destOrd="0" presId="urn:microsoft.com/office/officeart/2005/8/layout/vList2"/>
    <dgm:cxn modelId="{B2DB0882-206B-43E7-AE27-B5FCBE797CC6}" srcId="{AF9EDBE2-E150-4B4A-A284-289F93FBF339}" destId="{DB646A0A-01C4-4481-8386-578DC7D982B3}" srcOrd="0" destOrd="0" parTransId="{2613808A-AA88-427D-969E-8F602D5A386D}" sibTransId="{3E4DB168-42CC-4E33-855C-B8B141A64B93}"/>
    <dgm:cxn modelId="{8CEBE285-4FB3-4D12-8048-E03F2DE198FA}" srcId="{21E6FB3A-641C-40B4-B098-56DDBCE19D38}" destId="{AA7B276E-40B5-4A40-904F-32EDF4CC8452}" srcOrd="0" destOrd="0" parTransId="{8ADC5FB0-2791-449E-B21A-3A0F36B76AAF}" sibTransId="{7DFC4343-DFEE-44D8-9B4B-D7388D414A16}"/>
    <dgm:cxn modelId="{83D6778D-C114-4028-83BF-98B90850614A}" srcId="{0E846535-DA2D-4E0D-894E-BD01A4713E12}" destId="{AF9EDBE2-E150-4B4A-A284-289F93FBF339}" srcOrd="2" destOrd="0" parTransId="{C8208A87-47CB-4A88-B338-0FCCC6691BC6}" sibTransId="{BD9E1601-CB60-4D94-9FF3-AE6D013EC8F5}"/>
    <dgm:cxn modelId="{2C714391-2B78-CC41-875F-D8E69F0DBF5E}" type="presOf" srcId="{906509A2-40BC-494D-8742-A2BE526CEF50}" destId="{4EAD7105-A117-124A-B1E2-98B9DDAA26A1}" srcOrd="0" destOrd="1" presId="urn:microsoft.com/office/officeart/2005/8/layout/vList2"/>
    <dgm:cxn modelId="{414C5A9F-EF7F-0B46-B3A0-73668C2FC788}" srcId="{A4C0D75C-FBC5-4D32-8477-1198E7B82080}" destId="{99E90FFD-861A-3E48-9397-167B2407B03C}" srcOrd="2" destOrd="0" parTransId="{05B98606-07B5-5741-A436-0F561E39B1F9}" sibTransId="{01594FC6-31B7-E24D-8EC6-C55508DDEEC1}"/>
    <dgm:cxn modelId="{EDC8ADB9-AA44-BD44-A5B7-10355B184429}" type="presOf" srcId="{ED3D5C40-F1D5-4E86-8270-716163899931}" destId="{C0446069-A0F8-9946-A10F-3A47F8DB63F6}" srcOrd="0" destOrd="1" presId="urn:microsoft.com/office/officeart/2005/8/layout/vList2"/>
    <dgm:cxn modelId="{597E3BC5-1EEE-4036-8628-4329795270CB}" srcId="{1D63083C-9898-48CA-91FE-794A499F7103}" destId="{74D6D989-FC8A-4555-A71A-906E110AAD71}" srcOrd="0" destOrd="0" parTransId="{91CC8C3E-5985-485C-B54C-BD3AC1771A39}" sibTransId="{5E39617E-D917-4683-953B-85F932738465}"/>
    <dgm:cxn modelId="{DF5261DA-2C70-4F63-8E07-636DA9FF0608}" srcId="{0E846535-DA2D-4E0D-894E-BD01A4713E12}" destId="{21E6FB3A-641C-40B4-B098-56DDBCE19D38}" srcOrd="1" destOrd="0" parTransId="{133C6DE0-FE22-47BA-B032-B88797A6DD31}" sibTransId="{C23CF8E4-60A6-4C41-8FCB-54E49C60CE0D}"/>
    <dgm:cxn modelId="{36666ADB-B45F-144F-85F1-95DD34CDCD8C}" type="presOf" srcId="{928C93B3-4884-4455-9DBB-C5A09E7861F0}" destId="{4EAD7105-A117-124A-B1E2-98B9DDAA26A1}" srcOrd="0" destOrd="2" presId="urn:microsoft.com/office/officeart/2005/8/layout/vList2"/>
    <dgm:cxn modelId="{45D724E9-EB6E-41A5-882E-6FAB4D3DA002}" srcId="{21E6FB3A-641C-40B4-B098-56DDBCE19D38}" destId="{A4C0D75C-FBC5-4D32-8477-1198E7B82080}" srcOrd="1" destOrd="0" parTransId="{CC6270F6-5A87-4390-930F-01676393572C}" sibTransId="{2D927812-E5BA-4569-992B-DF272ED14D9F}"/>
    <dgm:cxn modelId="{B249E1E9-BE38-AB4C-A02C-47845C96C2FC}" type="presOf" srcId="{AF9EDBE2-E150-4B4A-A284-289F93FBF339}" destId="{10AE3671-8CA8-6843-B5C7-1454030764FC}" srcOrd="0" destOrd="0" presId="urn:microsoft.com/office/officeart/2005/8/layout/vList2"/>
    <dgm:cxn modelId="{5BBC08EA-0A45-41F6-AA66-DA1E80F505C7}" srcId="{A4C0D75C-FBC5-4D32-8477-1198E7B82080}" destId="{22587D5E-DD47-462D-9B7C-B3E95F6DCE79}" srcOrd="1" destOrd="0" parTransId="{98F95CD6-AECA-4135-872F-04C31EBB5198}" sibTransId="{0C74049B-F525-4B20-A32A-DBE68BE328AB}"/>
    <dgm:cxn modelId="{9998D5EA-82EE-B943-91AD-FFED3F1085BB}" srcId="{1D63083C-9898-48CA-91FE-794A499F7103}" destId="{54E0A079-D06E-7D40-84C3-E9AA57D03785}" srcOrd="1" destOrd="0" parTransId="{131BE8AC-50AD-564B-92E3-8C54116DA33E}" sibTransId="{E8CB17E1-5C6F-B94B-A06C-54BED110B141}"/>
    <dgm:cxn modelId="{4127DEFC-E56D-48ED-B161-9F90308BDB17}" srcId="{AF9EDBE2-E150-4B4A-A284-289F93FBF339}" destId="{ED3D5C40-F1D5-4E86-8270-716163899931}" srcOrd="1" destOrd="0" parTransId="{DB04527A-9E2C-4390-AA86-44FA48F5E1FE}" sibTransId="{16EF9149-CA5E-4ED5-A6EA-AB7EF01EB824}"/>
    <dgm:cxn modelId="{C9CAFBFF-96E1-404C-8C88-BBE98860401A}" type="presOf" srcId="{CF7661A9-1997-4D6D-B83F-2A56951D48C0}" destId="{4EAD7105-A117-124A-B1E2-98B9DDAA26A1}" srcOrd="0" destOrd="4" presId="urn:microsoft.com/office/officeart/2005/8/layout/vList2"/>
    <dgm:cxn modelId="{A88A4877-F63C-EC41-95DC-C89BD4444551}" type="presParOf" srcId="{F0EC6150-12A7-2842-B14E-F08CCEF1F19E}" destId="{A3175F69-C8A4-A544-9866-4285F2C023F0}" srcOrd="0" destOrd="0" presId="urn:microsoft.com/office/officeart/2005/8/layout/vList2"/>
    <dgm:cxn modelId="{9A048C8D-A162-F14A-B88A-C12AEEC492A7}" type="presParOf" srcId="{F0EC6150-12A7-2842-B14E-F08CCEF1F19E}" destId="{FCC16510-605F-2C4B-A7D6-75D757394AAA}" srcOrd="1" destOrd="0" presId="urn:microsoft.com/office/officeart/2005/8/layout/vList2"/>
    <dgm:cxn modelId="{4575E46D-A803-7F49-8230-646C33DC1E1C}" type="presParOf" srcId="{F0EC6150-12A7-2842-B14E-F08CCEF1F19E}" destId="{3A0BA1A0-3CF8-BC43-B2A1-007601675AAA}" srcOrd="2" destOrd="0" presId="urn:microsoft.com/office/officeart/2005/8/layout/vList2"/>
    <dgm:cxn modelId="{D7218326-C5E1-9D46-A6E0-D7C91FB38530}" type="presParOf" srcId="{F0EC6150-12A7-2842-B14E-F08CCEF1F19E}" destId="{4EAD7105-A117-124A-B1E2-98B9DDAA26A1}" srcOrd="3" destOrd="0" presId="urn:microsoft.com/office/officeart/2005/8/layout/vList2"/>
    <dgm:cxn modelId="{DAB7A379-9AB7-4D45-8C2C-4A149471E2B3}" type="presParOf" srcId="{F0EC6150-12A7-2842-B14E-F08CCEF1F19E}" destId="{10AE3671-8CA8-6843-B5C7-1454030764FC}" srcOrd="4" destOrd="0" presId="urn:microsoft.com/office/officeart/2005/8/layout/vList2"/>
    <dgm:cxn modelId="{F61DCF4D-6FF3-EC49-BC0B-4D0EAD5E5A81}" type="presParOf" srcId="{F0EC6150-12A7-2842-B14E-F08CCEF1F19E}" destId="{C0446069-A0F8-9946-A10F-3A47F8DB63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5719CB-318C-47FA-8AFF-3FFFE626B4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C5CDB0-9CBF-46C4-8E6D-53F94F87EDF2}">
      <dgm:prSet/>
      <dgm:spPr/>
      <dgm:t>
        <a:bodyPr/>
        <a:lstStyle/>
        <a:p>
          <a:r>
            <a:rPr lang="fr-FR" dirty="0"/>
            <a:t>TAKE TIME TO LOOK A THE DATA AND TO FIND A QUESTION TO RAISE</a:t>
          </a:r>
          <a:endParaRPr lang="en-US" dirty="0"/>
        </a:p>
      </dgm:t>
    </dgm:pt>
    <dgm:pt modelId="{A896A55A-4287-40CE-AA57-3E6A722AB2D0}" type="parTrans" cxnId="{A347FF63-2337-4C54-A9D1-52A646C2BB74}">
      <dgm:prSet/>
      <dgm:spPr/>
      <dgm:t>
        <a:bodyPr/>
        <a:lstStyle/>
        <a:p>
          <a:endParaRPr lang="en-US"/>
        </a:p>
      </dgm:t>
    </dgm:pt>
    <dgm:pt modelId="{A7378F98-29DE-4CF0-BC7E-BBAAF4DADD04}" type="sibTrans" cxnId="{A347FF63-2337-4C54-A9D1-52A646C2BB74}">
      <dgm:prSet/>
      <dgm:spPr/>
      <dgm:t>
        <a:bodyPr/>
        <a:lstStyle/>
        <a:p>
          <a:endParaRPr lang="en-US"/>
        </a:p>
      </dgm:t>
    </dgm:pt>
    <dgm:pt modelId="{C505C48D-93C3-4FB5-974A-A1C13044A0E1}">
      <dgm:prSet/>
      <dgm:spPr/>
      <dgm:t>
        <a:bodyPr/>
        <a:lstStyle/>
        <a:p>
          <a:r>
            <a:rPr lang="fr-FR"/>
            <a:t>IT IS NOT A BIG DEAL TO WORK ALONE WITH SOOOO MANY DATA</a:t>
          </a:r>
          <a:endParaRPr lang="en-US"/>
        </a:p>
      </dgm:t>
    </dgm:pt>
    <dgm:pt modelId="{B0290962-B37E-44FE-8E47-0CD008192D7A}" type="parTrans" cxnId="{64A5560B-BD97-42B6-822E-BDADA0AF480E}">
      <dgm:prSet/>
      <dgm:spPr/>
      <dgm:t>
        <a:bodyPr/>
        <a:lstStyle/>
        <a:p>
          <a:endParaRPr lang="en-US"/>
        </a:p>
      </dgm:t>
    </dgm:pt>
    <dgm:pt modelId="{49E1D09C-4674-4D71-A05C-78DB64C875C3}" type="sibTrans" cxnId="{64A5560B-BD97-42B6-822E-BDADA0AF480E}">
      <dgm:prSet/>
      <dgm:spPr/>
      <dgm:t>
        <a:bodyPr/>
        <a:lstStyle/>
        <a:p>
          <a:endParaRPr lang="en-US"/>
        </a:p>
      </dgm:t>
    </dgm:pt>
    <dgm:pt modelId="{0ACA8E56-A06E-4A7F-8CEA-0950FAFCE947}">
      <dgm:prSet/>
      <dgm:spPr/>
      <dgm:t>
        <a:bodyPr/>
        <a:lstStyle/>
        <a:p>
          <a:r>
            <a:rPr lang="fr-FR"/>
            <a:t>WRITE THE RIGHT KEY WORDS ON GOOGLE TO FIND HELP</a:t>
          </a:r>
          <a:endParaRPr lang="en-US"/>
        </a:p>
      </dgm:t>
    </dgm:pt>
    <dgm:pt modelId="{C420B93B-E097-45C9-9D64-F8A3C0C48937}" type="parTrans" cxnId="{360772DC-3E82-4083-AFF1-5B4917B6651B}">
      <dgm:prSet/>
      <dgm:spPr/>
      <dgm:t>
        <a:bodyPr/>
        <a:lstStyle/>
        <a:p>
          <a:endParaRPr lang="en-US"/>
        </a:p>
      </dgm:t>
    </dgm:pt>
    <dgm:pt modelId="{F5A2C5E4-652D-463D-8DF6-56D691220C20}" type="sibTrans" cxnId="{360772DC-3E82-4083-AFF1-5B4917B6651B}">
      <dgm:prSet/>
      <dgm:spPr/>
      <dgm:t>
        <a:bodyPr/>
        <a:lstStyle/>
        <a:p>
          <a:endParaRPr lang="en-US"/>
        </a:p>
      </dgm:t>
    </dgm:pt>
    <dgm:pt modelId="{EB8DD356-5C5A-45F1-98A7-53AC94170DAC}" type="pres">
      <dgm:prSet presAssocID="{CB5719CB-318C-47FA-8AFF-3FFFE626B4BD}" presName="root" presStyleCnt="0">
        <dgm:presLayoutVars>
          <dgm:dir/>
          <dgm:resizeHandles val="exact"/>
        </dgm:presLayoutVars>
      </dgm:prSet>
      <dgm:spPr/>
    </dgm:pt>
    <dgm:pt modelId="{DCAF7C0C-DF45-4910-B119-88BE1019943C}" type="pres">
      <dgm:prSet presAssocID="{C1C5CDB0-9CBF-46C4-8E6D-53F94F87EDF2}" presName="compNode" presStyleCnt="0"/>
      <dgm:spPr/>
    </dgm:pt>
    <dgm:pt modelId="{07F7DC2E-27B8-40D5-B717-F9C057EC1E2E}" type="pres">
      <dgm:prSet presAssocID="{C1C5CDB0-9CBF-46C4-8E6D-53F94F87EDF2}" presName="bgRect" presStyleLbl="bgShp" presStyleIdx="0" presStyleCnt="3"/>
      <dgm:spPr/>
    </dgm:pt>
    <dgm:pt modelId="{3E300F4F-3A55-48C2-80F3-9E68D4A2B34E}" type="pres">
      <dgm:prSet presAssocID="{C1C5CDB0-9CBF-46C4-8E6D-53F94F87ED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6F37C0D-C2CD-4D18-826C-5074D5323592}" type="pres">
      <dgm:prSet presAssocID="{C1C5CDB0-9CBF-46C4-8E6D-53F94F87EDF2}" presName="spaceRect" presStyleCnt="0"/>
      <dgm:spPr/>
    </dgm:pt>
    <dgm:pt modelId="{72E5BCC6-A160-475C-8593-DEC119FC9348}" type="pres">
      <dgm:prSet presAssocID="{C1C5CDB0-9CBF-46C4-8E6D-53F94F87EDF2}" presName="parTx" presStyleLbl="revTx" presStyleIdx="0" presStyleCnt="3">
        <dgm:presLayoutVars>
          <dgm:chMax val="0"/>
          <dgm:chPref val="0"/>
        </dgm:presLayoutVars>
      </dgm:prSet>
      <dgm:spPr/>
    </dgm:pt>
    <dgm:pt modelId="{FC1F7A88-F212-46F6-9C67-A225CA1E91CA}" type="pres">
      <dgm:prSet presAssocID="{A7378F98-29DE-4CF0-BC7E-BBAAF4DADD04}" presName="sibTrans" presStyleCnt="0"/>
      <dgm:spPr/>
    </dgm:pt>
    <dgm:pt modelId="{20963E5E-D13A-4356-AAA2-DBB115A23D49}" type="pres">
      <dgm:prSet presAssocID="{C505C48D-93C3-4FB5-974A-A1C13044A0E1}" presName="compNode" presStyleCnt="0"/>
      <dgm:spPr/>
    </dgm:pt>
    <dgm:pt modelId="{E20E76DA-8087-4B85-A7F4-97E89EFED64C}" type="pres">
      <dgm:prSet presAssocID="{C505C48D-93C3-4FB5-974A-A1C13044A0E1}" presName="bgRect" presStyleLbl="bgShp" presStyleIdx="1" presStyleCnt="3"/>
      <dgm:spPr/>
    </dgm:pt>
    <dgm:pt modelId="{F1DAFED0-4CF0-447A-A3C3-DD098BC72236}" type="pres">
      <dgm:prSet presAssocID="{C505C48D-93C3-4FB5-974A-A1C13044A0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B7ED2D6D-D79F-4BFA-809A-AE52F277A7E6}" type="pres">
      <dgm:prSet presAssocID="{C505C48D-93C3-4FB5-974A-A1C13044A0E1}" presName="spaceRect" presStyleCnt="0"/>
      <dgm:spPr/>
    </dgm:pt>
    <dgm:pt modelId="{E2B58DC6-C8EA-4BC4-963F-220EA212ADB5}" type="pres">
      <dgm:prSet presAssocID="{C505C48D-93C3-4FB5-974A-A1C13044A0E1}" presName="parTx" presStyleLbl="revTx" presStyleIdx="1" presStyleCnt="3">
        <dgm:presLayoutVars>
          <dgm:chMax val="0"/>
          <dgm:chPref val="0"/>
        </dgm:presLayoutVars>
      </dgm:prSet>
      <dgm:spPr/>
    </dgm:pt>
    <dgm:pt modelId="{3A530121-6702-430D-B31C-E644C6E55F23}" type="pres">
      <dgm:prSet presAssocID="{49E1D09C-4674-4D71-A05C-78DB64C875C3}" presName="sibTrans" presStyleCnt="0"/>
      <dgm:spPr/>
    </dgm:pt>
    <dgm:pt modelId="{E8015DF5-14BC-4364-81C3-36B0D0CEFDE3}" type="pres">
      <dgm:prSet presAssocID="{0ACA8E56-A06E-4A7F-8CEA-0950FAFCE947}" presName="compNode" presStyleCnt="0"/>
      <dgm:spPr/>
    </dgm:pt>
    <dgm:pt modelId="{B24219ED-407B-42B7-85D9-5992895BD7E9}" type="pres">
      <dgm:prSet presAssocID="{0ACA8E56-A06E-4A7F-8CEA-0950FAFCE947}" presName="bgRect" presStyleLbl="bgShp" presStyleIdx="2" presStyleCnt="3"/>
      <dgm:spPr/>
    </dgm:pt>
    <dgm:pt modelId="{EC15AA0A-B137-403F-964D-F5E022D738EA}" type="pres">
      <dgm:prSet presAssocID="{0ACA8E56-A06E-4A7F-8CEA-0950FAFCE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F2ECEE5-97C3-475F-973F-DD070AB94365}" type="pres">
      <dgm:prSet presAssocID="{0ACA8E56-A06E-4A7F-8CEA-0950FAFCE947}" presName="spaceRect" presStyleCnt="0"/>
      <dgm:spPr/>
    </dgm:pt>
    <dgm:pt modelId="{A521A3E9-D56C-48D4-9DAF-D8779D742488}" type="pres">
      <dgm:prSet presAssocID="{0ACA8E56-A06E-4A7F-8CEA-0950FAFCE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5560B-BD97-42B6-822E-BDADA0AF480E}" srcId="{CB5719CB-318C-47FA-8AFF-3FFFE626B4BD}" destId="{C505C48D-93C3-4FB5-974A-A1C13044A0E1}" srcOrd="1" destOrd="0" parTransId="{B0290962-B37E-44FE-8E47-0CD008192D7A}" sibTransId="{49E1D09C-4674-4D71-A05C-78DB64C875C3}"/>
    <dgm:cxn modelId="{A347FF63-2337-4C54-A9D1-52A646C2BB74}" srcId="{CB5719CB-318C-47FA-8AFF-3FFFE626B4BD}" destId="{C1C5CDB0-9CBF-46C4-8E6D-53F94F87EDF2}" srcOrd="0" destOrd="0" parTransId="{A896A55A-4287-40CE-AA57-3E6A722AB2D0}" sibTransId="{A7378F98-29DE-4CF0-BC7E-BBAAF4DADD04}"/>
    <dgm:cxn modelId="{AFD56899-7354-4842-A193-DAA8AC05D868}" type="presOf" srcId="{C505C48D-93C3-4FB5-974A-A1C13044A0E1}" destId="{E2B58DC6-C8EA-4BC4-963F-220EA212ADB5}" srcOrd="0" destOrd="0" presId="urn:microsoft.com/office/officeart/2018/2/layout/IconVerticalSolidList"/>
    <dgm:cxn modelId="{2F2144C4-DEF1-4CC9-BB19-1DBD8E55B97D}" type="presOf" srcId="{C1C5CDB0-9CBF-46C4-8E6D-53F94F87EDF2}" destId="{72E5BCC6-A160-475C-8593-DEC119FC9348}" srcOrd="0" destOrd="0" presId="urn:microsoft.com/office/officeart/2018/2/layout/IconVerticalSolidList"/>
    <dgm:cxn modelId="{C29623C7-102C-4F28-8A62-10AB1ED2358B}" type="presOf" srcId="{0ACA8E56-A06E-4A7F-8CEA-0950FAFCE947}" destId="{A521A3E9-D56C-48D4-9DAF-D8779D742488}" srcOrd="0" destOrd="0" presId="urn:microsoft.com/office/officeart/2018/2/layout/IconVerticalSolidList"/>
    <dgm:cxn modelId="{360772DC-3E82-4083-AFF1-5B4917B6651B}" srcId="{CB5719CB-318C-47FA-8AFF-3FFFE626B4BD}" destId="{0ACA8E56-A06E-4A7F-8CEA-0950FAFCE947}" srcOrd="2" destOrd="0" parTransId="{C420B93B-E097-45C9-9D64-F8A3C0C48937}" sibTransId="{F5A2C5E4-652D-463D-8DF6-56D691220C20}"/>
    <dgm:cxn modelId="{704002E4-2AC6-46C5-8397-3F5086CB11A4}" type="presOf" srcId="{CB5719CB-318C-47FA-8AFF-3FFFE626B4BD}" destId="{EB8DD356-5C5A-45F1-98A7-53AC94170DAC}" srcOrd="0" destOrd="0" presId="urn:microsoft.com/office/officeart/2018/2/layout/IconVerticalSolidList"/>
    <dgm:cxn modelId="{3CF0BB41-7632-490C-BD01-AFAB78A0FB9F}" type="presParOf" srcId="{EB8DD356-5C5A-45F1-98A7-53AC94170DAC}" destId="{DCAF7C0C-DF45-4910-B119-88BE1019943C}" srcOrd="0" destOrd="0" presId="urn:microsoft.com/office/officeart/2018/2/layout/IconVerticalSolidList"/>
    <dgm:cxn modelId="{7B6D77A7-C2A9-4D24-9DEC-BDD100E8B7E8}" type="presParOf" srcId="{DCAF7C0C-DF45-4910-B119-88BE1019943C}" destId="{07F7DC2E-27B8-40D5-B717-F9C057EC1E2E}" srcOrd="0" destOrd="0" presId="urn:microsoft.com/office/officeart/2018/2/layout/IconVerticalSolidList"/>
    <dgm:cxn modelId="{FCC43A63-1C1A-4E5D-8EA7-38998E7DB714}" type="presParOf" srcId="{DCAF7C0C-DF45-4910-B119-88BE1019943C}" destId="{3E300F4F-3A55-48C2-80F3-9E68D4A2B34E}" srcOrd="1" destOrd="0" presId="urn:microsoft.com/office/officeart/2018/2/layout/IconVerticalSolidList"/>
    <dgm:cxn modelId="{944C789D-0614-4E47-A975-ABF283FC37BA}" type="presParOf" srcId="{DCAF7C0C-DF45-4910-B119-88BE1019943C}" destId="{A6F37C0D-C2CD-4D18-826C-5074D5323592}" srcOrd="2" destOrd="0" presId="urn:microsoft.com/office/officeart/2018/2/layout/IconVerticalSolidList"/>
    <dgm:cxn modelId="{7151E8C9-A40E-4206-856B-287B0067D868}" type="presParOf" srcId="{DCAF7C0C-DF45-4910-B119-88BE1019943C}" destId="{72E5BCC6-A160-475C-8593-DEC119FC9348}" srcOrd="3" destOrd="0" presId="urn:microsoft.com/office/officeart/2018/2/layout/IconVerticalSolidList"/>
    <dgm:cxn modelId="{16ECC928-E883-476D-A741-F548BDF0DF65}" type="presParOf" srcId="{EB8DD356-5C5A-45F1-98A7-53AC94170DAC}" destId="{FC1F7A88-F212-46F6-9C67-A225CA1E91CA}" srcOrd="1" destOrd="0" presId="urn:microsoft.com/office/officeart/2018/2/layout/IconVerticalSolidList"/>
    <dgm:cxn modelId="{8F972F2C-D7AF-43E5-8D40-C8E325D76F48}" type="presParOf" srcId="{EB8DD356-5C5A-45F1-98A7-53AC94170DAC}" destId="{20963E5E-D13A-4356-AAA2-DBB115A23D49}" srcOrd="2" destOrd="0" presId="urn:microsoft.com/office/officeart/2018/2/layout/IconVerticalSolidList"/>
    <dgm:cxn modelId="{C5AB981D-9E58-4D77-AD56-B186CB37AC95}" type="presParOf" srcId="{20963E5E-D13A-4356-AAA2-DBB115A23D49}" destId="{E20E76DA-8087-4B85-A7F4-97E89EFED64C}" srcOrd="0" destOrd="0" presId="urn:microsoft.com/office/officeart/2018/2/layout/IconVerticalSolidList"/>
    <dgm:cxn modelId="{870DB3A3-3779-4D6A-8AB4-F6DF4AA1C674}" type="presParOf" srcId="{20963E5E-D13A-4356-AAA2-DBB115A23D49}" destId="{F1DAFED0-4CF0-447A-A3C3-DD098BC72236}" srcOrd="1" destOrd="0" presId="urn:microsoft.com/office/officeart/2018/2/layout/IconVerticalSolidList"/>
    <dgm:cxn modelId="{CF9A751E-E94E-4A87-8516-2A07DED043C4}" type="presParOf" srcId="{20963E5E-D13A-4356-AAA2-DBB115A23D49}" destId="{B7ED2D6D-D79F-4BFA-809A-AE52F277A7E6}" srcOrd="2" destOrd="0" presId="urn:microsoft.com/office/officeart/2018/2/layout/IconVerticalSolidList"/>
    <dgm:cxn modelId="{E18786E0-E3AE-49EB-B208-D121EF46C276}" type="presParOf" srcId="{20963E5E-D13A-4356-AAA2-DBB115A23D49}" destId="{E2B58DC6-C8EA-4BC4-963F-220EA212ADB5}" srcOrd="3" destOrd="0" presId="urn:microsoft.com/office/officeart/2018/2/layout/IconVerticalSolidList"/>
    <dgm:cxn modelId="{BBBC9374-228D-490D-B1FE-7FC9FC12D0B2}" type="presParOf" srcId="{EB8DD356-5C5A-45F1-98A7-53AC94170DAC}" destId="{3A530121-6702-430D-B31C-E644C6E55F23}" srcOrd="3" destOrd="0" presId="urn:microsoft.com/office/officeart/2018/2/layout/IconVerticalSolidList"/>
    <dgm:cxn modelId="{0D78635A-143D-407F-8400-6B0B0B6B8BF2}" type="presParOf" srcId="{EB8DD356-5C5A-45F1-98A7-53AC94170DAC}" destId="{E8015DF5-14BC-4364-81C3-36B0D0CEFDE3}" srcOrd="4" destOrd="0" presId="urn:microsoft.com/office/officeart/2018/2/layout/IconVerticalSolidList"/>
    <dgm:cxn modelId="{1C0A5AB2-62BB-494E-8876-EF75E020C3D7}" type="presParOf" srcId="{E8015DF5-14BC-4364-81C3-36B0D0CEFDE3}" destId="{B24219ED-407B-42B7-85D9-5992895BD7E9}" srcOrd="0" destOrd="0" presId="urn:microsoft.com/office/officeart/2018/2/layout/IconVerticalSolidList"/>
    <dgm:cxn modelId="{B8FA63B4-631A-4001-A354-66E93845DF2E}" type="presParOf" srcId="{E8015DF5-14BC-4364-81C3-36B0D0CEFDE3}" destId="{EC15AA0A-B137-403F-964D-F5E022D738EA}" srcOrd="1" destOrd="0" presId="urn:microsoft.com/office/officeart/2018/2/layout/IconVerticalSolidList"/>
    <dgm:cxn modelId="{6AE6AD32-A1B0-40B1-A500-2F7AD47C62F1}" type="presParOf" srcId="{E8015DF5-14BC-4364-81C3-36B0D0CEFDE3}" destId="{4F2ECEE5-97C3-475F-973F-DD070AB94365}" srcOrd="2" destOrd="0" presId="urn:microsoft.com/office/officeart/2018/2/layout/IconVerticalSolidList"/>
    <dgm:cxn modelId="{C2E46DAE-1CD7-4450-928D-2B7D3ADEB474}" type="presParOf" srcId="{E8015DF5-14BC-4364-81C3-36B0D0CEFDE3}" destId="{A521A3E9-D56C-48D4-9DAF-D8779D7424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AC078-421D-4C63-B46A-F14878E24234}">
      <dsp:nvSpPr>
        <dsp:cNvPr id="0" name=""/>
        <dsp:cNvSpPr/>
      </dsp:nvSpPr>
      <dsp:spPr>
        <a:xfrm>
          <a:off x="909525" y="1853"/>
          <a:ext cx="856740" cy="856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4D2F1-349A-4838-BD38-F260693063DA}">
      <dsp:nvSpPr>
        <dsp:cNvPr id="0" name=""/>
        <dsp:cNvSpPr/>
      </dsp:nvSpPr>
      <dsp:spPr>
        <a:xfrm>
          <a:off x="1092109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E78A-6F9A-4182-945E-4D587CB955C2}">
      <dsp:nvSpPr>
        <dsp:cNvPr id="0" name=""/>
        <dsp:cNvSpPr/>
      </dsp:nvSpPr>
      <dsp:spPr>
        <a:xfrm>
          <a:off x="635649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IMPORT THE DATA FRAME</a:t>
          </a:r>
          <a:endParaRPr lang="en-US" sz="1500" kern="1200"/>
        </a:p>
      </dsp:txBody>
      <dsp:txXfrm>
        <a:off x="635649" y="1125447"/>
        <a:ext cx="1404492" cy="561796"/>
      </dsp:txXfrm>
    </dsp:sp>
    <dsp:sp modelId="{5A9FA6AE-9CE7-44E1-824A-4DF3D5CBE6CB}">
      <dsp:nvSpPr>
        <dsp:cNvPr id="0" name=""/>
        <dsp:cNvSpPr/>
      </dsp:nvSpPr>
      <dsp:spPr>
        <a:xfrm>
          <a:off x="2559803" y="1853"/>
          <a:ext cx="856740" cy="8567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CCEE-7B09-4B78-93B8-07C92FA5524E}">
      <dsp:nvSpPr>
        <dsp:cNvPr id="0" name=""/>
        <dsp:cNvSpPr/>
      </dsp:nvSpPr>
      <dsp:spPr>
        <a:xfrm>
          <a:off x="2742387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2814E-A6D6-4393-898A-99B19A222626}">
      <dsp:nvSpPr>
        <dsp:cNvPr id="0" name=""/>
        <dsp:cNvSpPr/>
      </dsp:nvSpPr>
      <dsp:spPr>
        <a:xfrm>
          <a:off x="2285927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INSPECT THE DATA</a:t>
          </a:r>
          <a:endParaRPr lang="en-US" sz="1500" kern="1200"/>
        </a:p>
      </dsp:txBody>
      <dsp:txXfrm>
        <a:off x="2285927" y="1125447"/>
        <a:ext cx="1404492" cy="561796"/>
      </dsp:txXfrm>
    </dsp:sp>
    <dsp:sp modelId="{9AAD4919-F296-47FA-89F2-2670C66194EE}">
      <dsp:nvSpPr>
        <dsp:cNvPr id="0" name=""/>
        <dsp:cNvSpPr/>
      </dsp:nvSpPr>
      <dsp:spPr>
        <a:xfrm>
          <a:off x="4210082" y="1853"/>
          <a:ext cx="856740" cy="8567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E587D-0F3B-477E-B9C7-5ECFEA0A3428}">
      <dsp:nvSpPr>
        <dsp:cNvPr id="0" name=""/>
        <dsp:cNvSpPr/>
      </dsp:nvSpPr>
      <dsp:spPr>
        <a:xfrm>
          <a:off x="4392666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8D94-8DC5-4DF4-9051-345144C80EA3}">
      <dsp:nvSpPr>
        <dsp:cNvPr id="0" name=""/>
        <dsp:cNvSpPr/>
      </dsp:nvSpPr>
      <dsp:spPr>
        <a:xfrm>
          <a:off x="3936206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FIND A QUESTION TO RAISE</a:t>
          </a:r>
          <a:endParaRPr lang="en-US" sz="1500" kern="1200"/>
        </a:p>
      </dsp:txBody>
      <dsp:txXfrm>
        <a:off x="3936206" y="1125447"/>
        <a:ext cx="1404492" cy="561796"/>
      </dsp:txXfrm>
    </dsp:sp>
    <dsp:sp modelId="{19000B70-B6E8-4696-BB74-44A915B59076}">
      <dsp:nvSpPr>
        <dsp:cNvPr id="0" name=""/>
        <dsp:cNvSpPr/>
      </dsp:nvSpPr>
      <dsp:spPr>
        <a:xfrm>
          <a:off x="5860360" y="1853"/>
          <a:ext cx="856740" cy="8567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3A3B4-04C1-492D-B1F4-8D182B4F22F2}">
      <dsp:nvSpPr>
        <dsp:cNvPr id="0" name=""/>
        <dsp:cNvSpPr/>
      </dsp:nvSpPr>
      <dsp:spPr>
        <a:xfrm>
          <a:off x="6042944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32DC2-2C7A-49DA-B874-2900AD165DDF}">
      <dsp:nvSpPr>
        <dsp:cNvPr id="0" name=""/>
        <dsp:cNvSpPr/>
      </dsp:nvSpPr>
      <dsp:spPr>
        <a:xfrm>
          <a:off x="5586484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DEFINE A PERIMETER </a:t>
          </a:r>
          <a:endParaRPr lang="en-US" sz="1500" kern="1200"/>
        </a:p>
      </dsp:txBody>
      <dsp:txXfrm>
        <a:off x="5586484" y="1125447"/>
        <a:ext cx="1404492" cy="561796"/>
      </dsp:txXfrm>
    </dsp:sp>
    <dsp:sp modelId="{4C09A362-9DD9-4A3C-95A4-1C5385069E9A}">
      <dsp:nvSpPr>
        <dsp:cNvPr id="0" name=""/>
        <dsp:cNvSpPr/>
      </dsp:nvSpPr>
      <dsp:spPr>
        <a:xfrm>
          <a:off x="1734664" y="2038367"/>
          <a:ext cx="856740" cy="8567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D6E1A-C8E5-4135-932D-09724D855D16}">
      <dsp:nvSpPr>
        <dsp:cNvPr id="0" name=""/>
        <dsp:cNvSpPr/>
      </dsp:nvSpPr>
      <dsp:spPr>
        <a:xfrm>
          <a:off x="1917248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6E9C8-5AED-4997-B1EC-B1564768ED1B}">
      <dsp:nvSpPr>
        <dsp:cNvPr id="0" name=""/>
        <dsp:cNvSpPr/>
      </dsp:nvSpPr>
      <dsp:spPr>
        <a:xfrm>
          <a:off x="1460788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CLEAN THE DATA</a:t>
          </a:r>
          <a:endParaRPr lang="en-US" sz="1500" kern="1200"/>
        </a:p>
      </dsp:txBody>
      <dsp:txXfrm>
        <a:off x="1460788" y="3161961"/>
        <a:ext cx="1404492" cy="561796"/>
      </dsp:txXfrm>
    </dsp:sp>
    <dsp:sp modelId="{FBDB94FD-DF56-496D-ADCC-C5C9006307AB}">
      <dsp:nvSpPr>
        <dsp:cNvPr id="0" name=""/>
        <dsp:cNvSpPr/>
      </dsp:nvSpPr>
      <dsp:spPr>
        <a:xfrm>
          <a:off x="3384942" y="2038367"/>
          <a:ext cx="856740" cy="856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ED8DA-02A4-4A19-82FF-C6662979B365}">
      <dsp:nvSpPr>
        <dsp:cNvPr id="0" name=""/>
        <dsp:cNvSpPr/>
      </dsp:nvSpPr>
      <dsp:spPr>
        <a:xfrm>
          <a:off x="3567526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6065-74E8-4BAB-A7CA-A0CCB68D7E5F}">
      <dsp:nvSpPr>
        <dsp:cNvPr id="0" name=""/>
        <dsp:cNvSpPr/>
      </dsp:nvSpPr>
      <dsp:spPr>
        <a:xfrm>
          <a:off x="3111066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ANALYSE THE DATA</a:t>
          </a:r>
          <a:endParaRPr lang="en-US" sz="1500" kern="1200"/>
        </a:p>
      </dsp:txBody>
      <dsp:txXfrm>
        <a:off x="3111066" y="3161961"/>
        <a:ext cx="1404492" cy="561796"/>
      </dsp:txXfrm>
    </dsp:sp>
    <dsp:sp modelId="{58358572-5B80-469F-8D62-44D05AE4193F}">
      <dsp:nvSpPr>
        <dsp:cNvPr id="0" name=""/>
        <dsp:cNvSpPr/>
      </dsp:nvSpPr>
      <dsp:spPr>
        <a:xfrm>
          <a:off x="5035221" y="2038367"/>
          <a:ext cx="856740" cy="8567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69F0-7293-4AD6-BB82-66A12CEC17DF}">
      <dsp:nvSpPr>
        <dsp:cNvPr id="0" name=""/>
        <dsp:cNvSpPr/>
      </dsp:nvSpPr>
      <dsp:spPr>
        <a:xfrm>
          <a:off x="5217805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8D70E-EB51-4905-8112-D1A2E4A9C4C4}">
      <dsp:nvSpPr>
        <dsp:cNvPr id="0" name=""/>
        <dsp:cNvSpPr/>
      </dsp:nvSpPr>
      <dsp:spPr>
        <a:xfrm>
          <a:off x="4761345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EXPORT THE DATAFRAME</a:t>
          </a:r>
          <a:endParaRPr lang="en-US" sz="1500" kern="1200"/>
        </a:p>
      </dsp:txBody>
      <dsp:txXfrm>
        <a:off x="4761345" y="3161961"/>
        <a:ext cx="1404492" cy="561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982F2-8610-456F-8540-D491A4266675}">
      <dsp:nvSpPr>
        <dsp:cNvPr id="0" name=""/>
        <dsp:cNvSpPr/>
      </dsp:nvSpPr>
      <dsp:spPr>
        <a:xfrm>
          <a:off x="0" y="454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9A5E0-8709-4563-84C0-F8B7EC908FEB}">
      <dsp:nvSpPr>
        <dsp:cNvPr id="0" name=""/>
        <dsp:cNvSpPr/>
      </dsp:nvSpPr>
      <dsp:spPr>
        <a:xfrm>
          <a:off x="321920" y="239899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4CCA3-D96E-4F01-8F8D-9CC76D8BC1AC}">
      <dsp:nvSpPr>
        <dsp:cNvPr id="0" name=""/>
        <dsp:cNvSpPr/>
      </dsp:nvSpPr>
      <dsp:spPr>
        <a:xfrm>
          <a:off x="1229151" y="454"/>
          <a:ext cx="4526280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What do I want ? </a:t>
          </a:r>
          <a:endParaRPr lang="en-US" sz="2500" kern="1200"/>
        </a:p>
      </dsp:txBody>
      <dsp:txXfrm>
        <a:off x="1229151" y="454"/>
        <a:ext cx="4526280" cy="1064200"/>
      </dsp:txXfrm>
    </dsp:sp>
    <dsp:sp modelId="{0AE798F2-B743-4D99-A61E-282EB2CBD1AA}">
      <dsp:nvSpPr>
        <dsp:cNvPr id="0" name=""/>
        <dsp:cNvSpPr/>
      </dsp:nvSpPr>
      <dsp:spPr>
        <a:xfrm>
          <a:off x="5755431" y="454"/>
          <a:ext cx="430296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JUST the </a:t>
          </a:r>
          <a:r>
            <a:rPr lang="fr-FR" sz="1200" kern="1200" dirty="0" err="1"/>
            <a:t>surfers</a:t>
          </a:r>
          <a:r>
            <a:rPr lang="fr-FR" sz="120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To know if they died or not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From</a:t>
          </a:r>
          <a:r>
            <a:rPr lang="fr-FR" sz="1200" kern="1200" dirty="0"/>
            <a:t> </a:t>
          </a:r>
          <a:r>
            <a:rPr lang="fr-FR" sz="1200" kern="1200" dirty="0" err="1"/>
            <a:t>which</a:t>
          </a:r>
          <a:r>
            <a:rPr lang="fr-FR" sz="1200" kern="1200" dirty="0"/>
            <a:t> countries</a:t>
          </a:r>
          <a:endParaRPr lang="en-US" sz="1200" kern="1200" dirty="0"/>
        </a:p>
      </dsp:txBody>
      <dsp:txXfrm>
        <a:off x="5755431" y="454"/>
        <a:ext cx="4302968" cy="1064200"/>
      </dsp:txXfrm>
    </dsp:sp>
    <dsp:sp modelId="{42DC43A4-7270-4EC5-9F47-97723AFD46B3}">
      <dsp:nvSpPr>
        <dsp:cNvPr id="0" name=""/>
        <dsp:cNvSpPr/>
      </dsp:nvSpPr>
      <dsp:spPr>
        <a:xfrm>
          <a:off x="0" y="1330705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3B9F-DECB-4A89-911F-35E8965A55CF}">
      <dsp:nvSpPr>
        <dsp:cNvPr id="0" name=""/>
        <dsp:cNvSpPr/>
      </dsp:nvSpPr>
      <dsp:spPr>
        <a:xfrm>
          <a:off x="321920" y="1570150"/>
          <a:ext cx="585310" cy="58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BB1E-632E-4A17-AA5B-22602C683900}">
      <dsp:nvSpPr>
        <dsp:cNvPr id="0" name=""/>
        <dsp:cNvSpPr/>
      </dsp:nvSpPr>
      <dsp:spPr>
        <a:xfrm>
          <a:off x="1229151" y="1330705"/>
          <a:ext cx="4526280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What do I need :</a:t>
          </a:r>
          <a:endParaRPr lang="en-US" sz="2500" kern="1200"/>
        </a:p>
      </dsp:txBody>
      <dsp:txXfrm>
        <a:off x="1229151" y="1330705"/>
        <a:ext cx="4526280" cy="1064200"/>
      </dsp:txXfrm>
    </dsp:sp>
    <dsp:sp modelId="{0BCC55AD-1360-42D6-BB87-EB8B54832929}">
      <dsp:nvSpPr>
        <dsp:cNvPr id="0" name=""/>
        <dsp:cNvSpPr/>
      </dsp:nvSpPr>
      <dsp:spPr>
        <a:xfrm>
          <a:off x="5755431" y="1330705"/>
          <a:ext cx="430296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List of </a:t>
          </a:r>
          <a:r>
            <a:rPr lang="fr-FR" sz="1200" kern="1200" dirty="0" err="1"/>
            <a:t>imperative</a:t>
          </a:r>
          <a:r>
            <a:rPr lang="fr-FR" sz="1200" kern="1200" dirty="0"/>
            <a:t> </a:t>
          </a:r>
          <a:r>
            <a:rPr lang="fr-FR" sz="1200" kern="1200" dirty="0" err="1"/>
            <a:t>columns</a:t>
          </a:r>
          <a:r>
            <a:rPr lang="fr-FR" sz="1200" kern="1200" dirty="0"/>
            <a:t> (Activity, Countries, </a:t>
          </a:r>
          <a:r>
            <a:rPr lang="fr-FR" sz="1200" kern="1200" dirty="0" err="1"/>
            <a:t>etc</a:t>
          </a:r>
          <a:r>
            <a:rPr lang="fr-FR" sz="1200" kern="1200" dirty="0"/>
            <a:t>)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List of </a:t>
          </a:r>
          <a:r>
            <a:rPr lang="fr-FR" sz="1200" kern="1200" dirty="0" err="1"/>
            <a:t>columns</a:t>
          </a:r>
          <a:r>
            <a:rPr lang="fr-FR" sz="1200" kern="1200" dirty="0"/>
            <a:t> </a:t>
          </a:r>
          <a:r>
            <a:rPr lang="fr-FR" sz="1200" kern="1200" dirty="0" err="1"/>
            <a:t>that</a:t>
          </a:r>
          <a:r>
            <a:rPr lang="fr-FR" sz="1200" kern="1200" dirty="0"/>
            <a:t> </a:t>
          </a:r>
          <a:r>
            <a:rPr lang="fr-FR" sz="1200" kern="1200" dirty="0" err="1"/>
            <a:t>can</a:t>
          </a:r>
          <a:r>
            <a:rPr lang="fr-FR" sz="1200" kern="1200" dirty="0"/>
            <a:t> help me to </a:t>
          </a:r>
          <a:r>
            <a:rPr lang="fr-FR" sz="1200" kern="1200" dirty="0" err="1"/>
            <a:t>fill</a:t>
          </a:r>
          <a:r>
            <a:rPr lang="fr-FR" sz="1200" kern="1200" dirty="0"/>
            <a:t> </a:t>
          </a:r>
          <a:r>
            <a:rPr lang="fr-FR" sz="1200" kern="1200" dirty="0" err="1"/>
            <a:t>other</a:t>
          </a:r>
          <a:r>
            <a:rPr lang="fr-FR" sz="1200" kern="1200" dirty="0"/>
            <a:t> </a:t>
          </a:r>
          <a:r>
            <a:rPr lang="fr-FR" sz="1200" kern="1200" dirty="0" err="1"/>
            <a:t>columns</a:t>
          </a:r>
          <a:r>
            <a:rPr lang="fr-FR" sz="1200" kern="1200" dirty="0"/>
            <a:t> </a:t>
          </a:r>
          <a:endParaRPr lang="en-US" sz="1200" kern="1200" dirty="0"/>
        </a:p>
      </dsp:txBody>
      <dsp:txXfrm>
        <a:off x="5755431" y="1330705"/>
        <a:ext cx="4302968" cy="1064200"/>
      </dsp:txXfrm>
    </dsp:sp>
    <dsp:sp modelId="{1ED395A3-59BF-400D-99A0-F582C8CD2B53}">
      <dsp:nvSpPr>
        <dsp:cNvPr id="0" name=""/>
        <dsp:cNvSpPr/>
      </dsp:nvSpPr>
      <dsp:spPr>
        <a:xfrm>
          <a:off x="0" y="2660956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2BF3-C318-428D-9922-523E58B4422D}">
      <dsp:nvSpPr>
        <dsp:cNvPr id="0" name=""/>
        <dsp:cNvSpPr/>
      </dsp:nvSpPr>
      <dsp:spPr>
        <a:xfrm>
          <a:off x="321920" y="2900401"/>
          <a:ext cx="585310" cy="58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2AF98-DB3A-43CE-93A0-1302ABE7AF65}">
      <dsp:nvSpPr>
        <dsp:cNvPr id="0" name=""/>
        <dsp:cNvSpPr/>
      </dsp:nvSpPr>
      <dsp:spPr>
        <a:xfrm>
          <a:off x="1229151" y="2660956"/>
          <a:ext cx="4526280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Method used :</a:t>
          </a:r>
          <a:endParaRPr lang="en-US" sz="2500" kern="1200"/>
        </a:p>
      </dsp:txBody>
      <dsp:txXfrm>
        <a:off x="1229151" y="2660956"/>
        <a:ext cx="4526280" cy="1064200"/>
      </dsp:txXfrm>
    </dsp:sp>
    <dsp:sp modelId="{FF050A8E-BF3F-4622-8897-3FF30D37EF53}">
      <dsp:nvSpPr>
        <dsp:cNvPr id="0" name=""/>
        <dsp:cNvSpPr/>
      </dsp:nvSpPr>
      <dsp:spPr>
        <a:xfrm>
          <a:off x="5755431" y="2660956"/>
          <a:ext cx="430296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Drop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Replace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Dummies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Isnull</a:t>
          </a:r>
          <a:endParaRPr lang="en-US" sz="1100" kern="1200" dirty="0"/>
        </a:p>
      </dsp:txBody>
      <dsp:txXfrm>
        <a:off x="5755431" y="2660956"/>
        <a:ext cx="4302968" cy="1064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75F69-C8A4-A544-9866-4285F2C023F0}">
      <dsp:nvSpPr>
        <dsp:cNvPr id="0" name=""/>
        <dsp:cNvSpPr/>
      </dsp:nvSpPr>
      <dsp:spPr>
        <a:xfrm>
          <a:off x="0" y="120360"/>
          <a:ext cx="6479180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OBSTACLES ENCOUNTERED </a:t>
          </a:r>
          <a:endParaRPr lang="en-US" sz="2100" kern="1200"/>
        </a:p>
      </dsp:txBody>
      <dsp:txXfrm>
        <a:off x="24588" y="144948"/>
        <a:ext cx="6430004" cy="454509"/>
      </dsp:txXfrm>
    </dsp:sp>
    <dsp:sp modelId="{FCC16510-605F-2C4B-A7D6-75D757394AAA}">
      <dsp:nvSpPr>
        <dsp:cNvPr id="0" name=""/>
        <dsp:cNvSpPr/>
      </dsp:nvSpPr>
      <dsp:spPr>
        <a:xfrm>
          <a:off x="0" y="624045"/>
          <a:ext cx="647918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Technical obstacles : lack of practice, long time to deblock errors,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624045"/>
        <a:ext cx="6479180" cy="554242"/>
      </dsp:txXfrm>
    </dsp:sp>
    <dsp:sp modelId="{3A0BA1A0-3CF8-BC43-B2A1-007601675AAA}">
      <dsp:nvSpPr>
        <dsp:cNvPr id="0" name=""/>
        <dsp:cNvSpPr/>
      </dsp:nvSpPr>
      <dsp:spPr>
        <a:xfrm>
          <a:off x="0" y="1178288"/>
          <a:ext cx="6479180" cy="503685"/>
        </a:xfrm>
        <a:prstGeom prst="roundRect">
          <a:avLst/>
        </a:prstGeom>
        <a:solidFill>
          <a:schemeClr val="accent2">
            <a:hueOff val="-751509"/>
            <a:satOff val="2846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QUESTION RAISED VS FINAL RESULT </a:t>
          </a:r>
          <a:endParaRPr lang="en-US" sz="2100" kern="1200"/>
        </a:p>
      </dsp:txBody>
      <dsp:txXfrm>
        <a:off x="24588" y="1202876"/>
        <a:ext cx="6430004" cy="454509"/>
      </dsp:txXfrm>
    </dsp:sp>
    <dsp:sp modelId="{4EAD7105-A117-124A-B1E2-98B9DDAA26A1}">
      <dsp:nvSpPr>
        <dsp:cNvPr id="0" name=""/>
        <dsp:cNvSpPr/>
      </dsp:nvSpPr>
      <dsp:spPr>
        <a:xfrm>
          <a:off x="0" y="1681973"/>
          <a:ext cx="6479180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/>
            <a:t>What I did wrong :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 diddn’t do a time analysis and riskiest countries may change since 1779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 keep ONLY the surfers but a swimmer who were attacked on a surfer’s spot could also be interested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/>
            <a:t>In order to have more relevant result 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Focus more on the location then just the countries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Take in account the other people who where attacked on surfer’s spots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1681973"/>
        <a:ext cx="6479180" cy="2608200"/>
      </dsp:txXfrm>
    </dsp:sp>
    <dsp:sp modelId="{10AE3671-8CA8-6843-B5C7-1454030764FC}">
      <dsp:nvSpPr>
        <dsp:cNvPr id="0" name=""/>
        <dsp:cNvSpPr/>
      </dsp:nvSpPr>
      <dsp:spPr>
        <a:xfrm>
          <a:off x="0" y="4290173"/>
          <a:ext cx="6479180" cy="503685"/>
        </a:xfrm>
        <a:prstGeom prst="roundRect">
          <a:avLst/>
        </a:prstGeom>
        <a:solidFill>
          <a:schemeClr val="accent2">
            <a:hueOff val="-1503018"/>
            <a:satOff val="5692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FINAL SCOPE : only 1 143 VS 5 992 cases</a:t>
          </a:r>
          <a:endParaRPr lang="en-US" sz="2100" kern="1200"/>
        </a:p>
      </dsp:txBody>
      <dsp:txXfrm>
        <a:off x="24588" y="4314761"/>
        <a:ext cx="6430004" cy="454509"/>
      </dsp:txXfrm>
    </dsp:sp>
    <dsp:sp modelId="{C0446069-A0F8-9946-A10F-3A47F8DB63F6}">
      <dsp:nvSpPr>
        <dsp:cNvPr id="0" name=""/>
        <dsp:cNvSpPr/>
      </dsp:nvSpPr>
      <dsp:spPr>
        <a:xfrm>
          <a:off x="0" y="4793858"/>
          <a:ext cx="647918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Less demonstrative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 another analysis keeping the other rows : Who sharks are attacking ?</a:t>
          </a:r>
        </a:p>
      </dsp:txBody>
      <dsp:txXfrm>
        <a:off x="0" y="4793858"/>
        <a:ext cx="6479180" cy="554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7DC2E-27B8-40D5-B717-F9C057EC1E2E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00F4F-3A55-48C2-80F3-9E68D4A2B34E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5BCC6-A160-475C-8593-DEC119FC9348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TAKE TIME TO LOOK A THE DATA AND TO FIND A QUESTION TO RAISE</a:t>
          </a:r>
          <a:endParaRPr lang="en-US" sz="2500" kern="1200" dirty="0"/>
        </a:p>
      </dsp:txBody>
      <dsp:txXfrm>
        <a:off x="1725715" y="638"/>
        <a:ext cx="4180465" cy="1494125"/>
      </dsp:txXfrm>
    </dsp:sp>
    <dsp:sp modelId="{E20E76DA-8087-4B85-A7F4-97E89EFED64C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AFED0-4CF0-447A-A3C3-DD098BC72236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58DC6-C8EA-4BC4-963F-220EA212ADB5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IT IS NOT A BIG DEAL TO WORK ALONE WITH SOOOO MANY DATA</a:t>
          </a:r>
          <a:endParaRPr lang="en-US" sz="2500" kern="1200"/>
        </a:p>
      </dsp:txBody>
      <dsp:txXfrm>
        <a:off x="1725715" y="1868296"/>
        <a:ext cx="4180465" cy="1494125"/>
      </dsp:txXfrm>
    </dsp:sp>
    <dsp:sp modelId="{B24219ED-407B-42B7-85D9-5992895BD7E9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5AA0A-B137-403F-964D-F5E022D738EA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1A3E9-D56C-48D4-9DAF-D8779D742488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WRITE THE RIGHT KEY WORDS ON GOOGLE TO FIND HELP</a:t>
          </a:r>
          <a:endParaRPr lang="en-US" sz="2500" kern="1200"/>
        </a:p>
      </dsp:txBody>
      <dsp:txXfrm>
        <a:off x="1725715" y="3735953"/>
        <a:ext cx="4180465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4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7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C34618B-2770-4210-9A4F-4AA8EB2D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01E21D-0083-B842-808C-08CDB83B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fr-FR" sz="5800" dirty="0"/>
              <a:t>SHARK ATTACKS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A2A665-154F-5846-8BEA-555168B37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CLEANING DATA PROJECT – IRONHACK – JANUARY 2020</a:t>
            </a:r>
          </a:p>
          <a:p>
            <a:r>
              <a:rPr lang="fr-FR" dirty="0">
                <a:solidFill>
                  <a:schemeClr val="tx1"/>
                </a:solidFill>
              </a:rPr>
              <a:t>Abélia PETELLE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1763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7B4DF-C035-430B-9D27-F40D584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4" b="12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A8DEB4-9155-2446-A376-C20F84AD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tx1"/>
                </a:solidFill>
              </a:rPr>
              <a:t>WORD LIFE-GUARD 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9FCCF-E7B6-F04A-AE2A-9664F379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spc="80"/>
              <a:t>AIM OF THE PROJECT </a:t>
            </a:r>
            <a:r>
              <a:rPr lang="en-US" sz="1100" spc="80">
                <a:sym typeface="Wingdings" pitchFamily="2" charset="2"/>
              </a:rPr>
              <a:t> understand where we have to prevent the most population from shark attacks</a:t>
            </a:r>
            <a:endParaRPr lang="en-US" sz="1100" spc="80"/>
          </a:p>
        </p:txBody>
      </p:sp>
    </p:spTree>
    <p:extLst>
      <p:ext uri="{BB962C8B-B14F-4D97-AF65-F5344CB8AC3E}">
        <p14:creationId xmlns:p14="http://schemas.microsoft.com/office/powerpoint/2010/main" val="257699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5E99DA-0CE3-8F4E-B67D-27EED1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fr-FR" sz="7200" dirty="0" err="1"/>
              <a:t>What</a:t>
            </a:r>
            <a:r>
              <a:rPr lang="fr-FR" sz="7200" dirty="0"/>
              <a:t> are the </a:t>
            </a:r>
            <a:r>
              <a:rPr lang="fr-FR" sz="7200" dirty="0" err="1"/>
              <a:t>riskiest</a:t>
            </a:r>
            <a:r>
              <a:rPr lang="fr-FR" sz="7200" dirty="0"/>
              <a:t> countries for </a:t>
            </a:r>
            <a:r>
              <a:rPr lang="fr-FR" sz="7200" dirty="0" err="1"/>
              <a:t>surfers</a:t>
            </a:r>
            <a:r>
              <a:rPr lang="fr-FR" sz="7200" dirty="0"/>
              <a:t> ?</a:t>
            </a:r>
            <a:endParaRPr lang="en-US" sz="6800" cap="all" spc="-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896C5F0-3AA8-094B-86E8-D5942798FD90}"/>
              </a:ext>
            </a:extLst>
          </p:cNvPr>
          <p:cNvSpPr txBox="1"/>
          <p:nvPr/>
        </p:nvSpPr>
        <p:spPr>
          <a:xfrm>
            <a:off x="8748856" y="3244334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</a:t>
            </a:r>
            <a:r>
              <a:rPr lang="fr-FR" dirty="0" err="1"/>
              <a:t>raised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4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97754-E31E-5045-8AEA-C95F0A34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 FOLLOW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E67E5E-B9EC-4C20-A45B-BFEB64E8E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82737"/>
              </p:ext>
            </p:extLst>
          </p:nvPr>
        </p:nvGraphicFramePr>
        <p:xfrm>
          <a:off x="2282687" y="2190794"/>
          <a:ext cx="7626626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F688C-880F-C64A-BBD2-37958FF2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CLEANING THE DATA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53492E1A-43D5-467E-8F26-E0D73E4F6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85388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65458-93FA-3947-9000-8018C99F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fr-FR" dirty="0"/>
              <a:t>OUPUT FILE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3DFCB-5E72-4945-9FA3-4812E865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617" y="1176018"/>
            <a:ext cx="5514758" cy="45059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Date,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Type, Area, Location,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Injury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pdf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change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: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fill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Country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 countries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unique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 (Y/N) 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have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unique values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Dead_surfers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do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dummies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: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rows that are </a:t>
            </a:r>
          </a:p>
          <a:p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0DCCFA1-C289-FF4C-BCE6-23C12893F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8" y="223838"/>
            <a:ext cx="11773262" cy="6487999"/>
          </a:xfrm>
        </p:spPr>
      </p:pic>
    </p:spTree>
    <p:extLst>
      <p:ext uri="{BB962C8B-B14F-4D97-AF65-F5344CB8AC3E}">
        <p14:creationId xmlns:p14="http://schemas.microsoft.com/office/powerpoint/2010/main" val="20655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F6E45-9300-3C4E-B254-05D83C98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fr-FR"/>
              <a:t>LIMITS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043B49D8-81E7-44A1-ADF1-ED309AA74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83136"/>
              </p:ext>
            </p:extLst>
          </p:nvPr>
        </p:nvGraphicFramePr>
        <p:xfrm>
          <a:off x="5139411" y="800947"/>
          <a:ext cx="6479180" cy="5468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56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033016-11DC-7B43-AE43-54F1CE18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LESSONS LEARN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B474E85-F4A8-4A3C-B079-467AE50F1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8228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477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BD4DC3"/>
      </a:accent1>
      <a:accent2>
        <a:srgbClr val="8247B6"/>
      </a:accent2>
      <a:accent3>
        <a:srgbClr val="6053C5"/>
      </a:accent3>
      <a:accent4>
        <a:srgbClr val="3F62B3"/>
      </a:accent4>
      <a:accent5>
        <a:srgbClr val="4DA2C3"/>
      </a:accent5>
      <a:accent6>
        <a:srgbClr val="3BB1A2"/>
      </a:accent6>
      <a:hlink>
        <a:srgbClr val="3F85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349</Words>
  <Application>Microsoft Macintosh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SHARK ATTACKS </vt:lpstr>
      <vt:lpstr>WORD LIFE-GUARD ASSOCIATION</vt:lpstr>
      <vt:lpstr>What are the riskiest countries for surfers ?</vt:lpstr>
      <vt:lpstr>PROCESS FOLLOW</vt:lpstr>
      <vt:lpstr>CLEANING THE DATA</vt:lpstr>
      <vt:lpstr>OUPUT FILE </vt:lpstr>
      <vt:lpstr>Présentation PowerPoint</vt:lpstr>
      <vt:lpstr>LIMITS</vt:lpstr>
      <vt:lpstr>LESSONS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 </dc:title>
  <dc:creator>Abelia PETELLE</dc:creator>
  <cp:lastModifiedBy>Abelia PETELLE</cp:lastModifiedBy>
  <cp:revision>2</cp:revision>
  <dcterms:created xsi:type="dcterms:W3CDTF">2020-01-20T15:11:06Z</dcterms:created>
  <dcterms:modified xsi:type="dcterms:W3CDTF">2020-01-20T15:18:30Z</dcterms:modified>
</cp:coreProperties>
</file>