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67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8791"/>
    <a:srgbClr val="594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ADBA4-F0EA-CA52-F2DD-4A7B0BF9C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65648-D7CD-40F0-BFF3-3ED78BC79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718C0-2F28-F98A-B61F-9B7CABD7C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5A75-D567-4078-87F9-CF462D7673A9}" type="datetimeFigureOut">
              <a:rPr lang="en-PH" smtClean="0"/>
              <a:t>10/11/2022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96646-BB8C-0C5B-EA48-0D57DB894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F9B09-A206-5B7C-E5F7-7374AAED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BFE8-56A1-4C19-A7D8-6E98570BBC3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32449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902DB-AE0B-DC37-EA60-8653AFEA5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2081E3-1F1B-7179-1D8A-6C99A3AFA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40083-5400-C40D-7621-27E6DC586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5A75-D567-4078-87F9-CF462D7673A9}" type="datetimeFigureOut">
              <a:rPr lang="en-PH" smtClean="0"/>
              <a:t>10/11/2022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58038-E643-61E6-E4C6-EB6E0A40A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AE762-9772-B120-EF27-C027D5C30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BFE8-56A1-4C19-A7D8-6E98570BBC3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53463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42E36D-29FC-6743-C667-3EDF1FA0CE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4102D2-A88C-8A5B-C6F7-F3F1FA11A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B942B-E0CD-56AD-33EF-FC82D57A6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5A75-D567-4078-87F9-CF462D7673A9}" type="datetimeFigureOut">
              <a:rPr lang="en-PH" smtClean="0"/>
              <a:t>10/11/2022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D422F-E805-6100-B508-D17692260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A4310-D634-4A9C-C8AB-0F66556FB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BFE8-56A1-4C19-A7D8-6E98570BBC3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1124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55460-FEB7-3CE8-4781-CBCD68937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6E546-4618-46E1-99EF-98082FE70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D0135-B2FC-25DF-7C48-79F05391E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5A75-D567-4078-87F9-CF462D7673A9}" type="datetimeFigureOut">
              <a:rPr lang="en-PH" smtClean="0"/>
              <a:t>10/11/2022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3DC9F-6E71-84FC-60DA-03D5A24EB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16920-9B43-BD51-06F6-D8A9C4C27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BFE8-56A1-4C19-A7D8-6E98570BBC3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20172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EA176-5113-1D2A-AAF2-0FC0486C2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4A76C-1F59-AE84-BF91-49E3AE404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1F589-4445-9A0F-0501-D22BB1DAF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5A75-D567-4078-87F9-CF462D7673A9}" type="datetimeFigureOut">
              <a:rPr lang="en-PH" smtClean="0"/>
              <a:t>10/11/2022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82976-4BFC-0D4E-21D5-0EF0E50BC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4923D-3089-47D1-A1F9-E318E1E29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BFE8-56A1-4C19-A7D8-6E98570BBC3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22688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EF1BA-F96A-A314-DE84-518980C36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53480-A3F4-0796-DCD6-518DF486E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944D5-D54B-E0E1-91FA-ED00BDB7A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26CA3-D50C-08C4-D02F-C1BAA6CD0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5A75-D567-4078-87F9-CF462D7673A9}" type="datetimeFigureOut">
              <a:rPr lang="en-PH" smtClean="0"/>
              <a:t>10/11/2022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4910D-CEC2-D80B-4471-1F4245A7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FCC97-7FEE-605B-362A-DCF962913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BFE8-56A1-4C19-A7D8-6E98570BBC3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82535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485B2-7C82-3764-A3D8-E1FC9561B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0F36C-592A-5B55-6A79-F61AA6026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59ADF3-59AB-7F8B-99A9-7CDF94BE9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EDC07-93FE-2E6C-A056-B4CB868C3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C6CB73-2F12-AC16-D416-02DC967B3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670328-0C7D-2801-8351-78F71F24E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5A75-D567-4078-87F9-CF462D7673A9}" type="datetimeFigureOut">
              <a:rPr lang="en-PH" smtClean="0"/>
              <a:t>10/11/2022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737C94-7B76-F0AF-5C73-902E0C0F7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B6A789-F3F4-902B-E36D-67F50670B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BFE8-56A1-4C19-A7D8-6E98570BBC3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82931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D5E89-3C86-E82E-BBC9-87429442F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3AAA80-738D-DB15-D453-28E98FD56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5A75-D567-4078-87F9-CF462D7673A9}" type="datetimeFigureOut">
              <a:rPr lang="en-PH" smtClean="0"/>
              <a:t>10/11/2022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BF94B-E341-6811-693D-6E67B3F70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524EC-3369-0CEB-C085-898B24D64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BFE8-56A1-4C19-A7D8-6E98570BBC3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4274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9AB21-E5BF-F6C2-8A17-F810AB9D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5A75-D567-4078-87F9-CF462D7673A9}" type="datetimeFigureOut">
              <a:rPr lang="en-PH" smtClean="0"/>
              <a:t>10/11/2022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E803A8-0121-5881-CFFC-68AFE4EAA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63BD5-1714-1707-71CB-D0FD76B40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BFE8-56A1-4C19-A7D8-6E98570BBC3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128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59096-4391-72AD-8F04-05576C796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FFAA0-40E7-97F2-2114-E1E4D267C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7C759-AED5-5E63-24E2-7856FE1CD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00C5E-EC72-78B7-3DDE-767E26816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5A75-D567-4078-87F9-CF462D7673A9}" type="datetimeFigureOut">
              <a:rPr lang="en-PH" smtClean="0"/>
              <a:t>10/11/2022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AC997-0231-AF99-6B31-F6826347F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846C9-2EAF-0DAC-B4FB-304D9E389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BFE8-56A1-4C19-A7D8-6E98570BBC3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4223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5A5CE-EB50-FDBC-4061-AFC8DA472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D16CE7-F728-F420-8E0A-931E3EA778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21170-F557-192F-B2AE-D2A30B8EA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FC644-073E-885E-8C8D-33EDA19FA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5A75-D567-4078-87F9-CF462D7673A9}" type="datetimeFigureOut">
              <a:rPr lang="en-PH" smtClean="0"/>
              <a:t>10/11/2022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2E7F5-DA7B-307A-4351-97F56F49D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112CE-C5BF-121B-B750-94E190541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BFE8-56A1-4C19-A7D8-6E98570BBC3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8832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F4D733-B250-015A-131C-F197B7BFF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56332-FB22-2613-65AA-47505BB41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820D8-CE5F-B6B0-A3D4-021DEC66BC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A5A75-D567-4078-87F9-CF462D7673A9}" type="datetimeFigureOut">
              <a:rPr lang="en-PH" smtClean="0"/>
              <a:t>10/11/2022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5ADF2-CDE5-7C7C-2AB2-3C484C72F9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D2D39-EAD6-306E-F6B0-C0300D8FF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5BFE8-56A1-4C19-A7D8-6E98570BBC3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11788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588373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2E636-0468-23DE-E290-90F4733A20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009782-6736-D798-C57B-2904729146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C4D128-52C2-4BCF-95C2-8FBFBDE9C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1672904"/>
            <a:ext cx="12425266" cy="85309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8FCC68-1078-12FE-D711-448A25E5D88A}"/>
              </a:ext>
            </a:extLst>
          </p:cNvPr>
          <p:cNvSpPr txBox="1"/>
          <p:nvPr/>
        </p:nvSpPr>
        <p:spPr>
          <a:xfrm>
            <a:off x="-454090" y="1870967"/>
            <a:ext cx="7620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PH" sz="4000" b="1" dirty="0">
              <a:latin typeface="Arial Black" panose="020B0A04020102020204" pitchFamily="34" charset="0"/>
            </a:endParaRPr>
          </a:p>
          <a:p>
            <a:pPr algn="ctr"/>
            <a:r>
              <a:rPr lang="en-PH" sz="4400" b="1" u="sng" dirty="0">
                <a:latin typeface="Arial Black" panose="020B0A04020102020204" pitchFamily="34" charset="0"/>
              </a:rPr>
              <a:t>STREAMING SERVICE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B579B0-AE61-4D94-84DA-D7274CE79981}"/>
              </a:ext>
            </a:extLst>
          </p:cNvPr>
          <p:cNvSpPr txBox="1"/>
          <p:nvPr/>
        </p:nvSpPr>
        <p:spPr>
          <a:xfrm>
            <a:off x="233266" y="4802672"/>
            <a:ext cx="45999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bg1">
                    <a:lumMod val="85000"/>
                  </a:schemeClr>
                </a:solidFill>
              </a:rPr>
              <a:t>PREPARED BY GROUP 1: </a:t>
            </a:r>
          </a:p>
          <a:p>
            <a:endParaRPr lang="en-PH" sz="2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PH" sz="2000" dirty="0">
                <a:solidFill>
                  <a:schemeClr val="bg1">
                    <a:lumMod val="85000"/>
                  </a:schemeClr>
                </a:solidFill>
              </a:rPr>
              <a:t>ABELLA, JUSTINE NICA</a:t>
            </a:r>
          </a:p>
          <a:p>
            <a:r>
              <a:rPr lang="en-PH" sz="2000" dirty="0">
                <a:solidFill>
                  <a:schemeClr val="bg1">
                    <a:lumMod val="85000"/>
                  </a:schemeClr>
                </a:solidFill>
              </a:rPr>
              <a:t>HERMOSURA, JONNAH</a:t>
            </a:r>
          </a:p>
          <a:p>
            <a:r>
              <a:rPr lang="en-PH" sz="2000" dirty="0">
                <a:solidFill>
                  <a:schemeClr val="bg1">
                    <a:lumMod val="85000"/>
                  </a:schemeClr>
                </a:solidFill>
              </a:rPr>
              <a:t>MASANGCAY, JC</a:t>
            </a:r>
          </a:p>
          <a:p>
            <a:r>
              <a:rPr lang="en-PH" sz="2000" dirty="0">
                <a:solidFill>
                  <a:schemeClr val="bg1">
                    <a:lumMod val="85000"/>
                  </a:schemeClr>
                </a:solidFill>
              </a:rPr>
              <a:t>SAAVEDRA, VINCENT PAUL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431BE2-321C-78F7-9F39-CC90B416E90D}"/>
              </a:ext>
            </a:extLst>
          </p:cNvPr>
          <p:cNvSpPr txBox="1"/>
          <p:nvPr/>
        </p:nvSpPr>
        <p:spPr>
          <a:xfrm>
            <a:off x="4483359" y="324257"/>
            <a:ext cx="3225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800" b="1" u="sng" dirty="0">
                <a:latin typeface="Arial Black" panose="020B0A04020102020204" pitchFamily="34" charset="0"/>
              </a:rPr>
              <a:t>GROUP 9</a:t>
            </a:r>
          </a:p>
        </p:txBody>
      </p:sp>
    </p:spTree>
    <p:extLst>
      <p:ext uri="{BB962C8B-B14F-4D97-AF65-F5344CB8AC3E}">
        <p14:creationId xmlns:p14="http://schemas.microsoft.com/office/powerpoint/2010/main" val="3953650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4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FA150C-795A-11AA-882A-B997610AFF02}"/>
              </a:ext>
            </a:extLst>
          </p:cNvPr>
          <p:cNvSpPr txBox="1"/>
          <p:nvPr/>
        </p:nvSpPr>
        <p:spPr>
          <a:xfrm>
            <a:off x="3278155" y="2668555"/>
            <a:ext cx="5635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>
                    <a:lumMod val="95000"/>
                  </a:schemeClr>
                </a:solidFill>
              </a:rPr>
              <a:t>THANK YOU….</a:t>
            </a:r>
            <a:endParaRPr lang="en-PH" sz="72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87374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4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2E636-0468-23DE-E290-90F4733A2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9288" y="823168"/>
            <a:ext cx="4273421" cy="1165905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chemeClr val="bg1"/>
                </a:solidFill>
                <a:highlight>
                  <a:srgbClr val="000000"/>
                </a:highlight>
              </a:rPr>
              <a:t>Linked List</a:t>
            </a:r>
            <a:endParaRPr lang="en-PH" sz="6600" b="1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009782-6736-D798-C57B-290472914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1175" y="2402844"/>
            <a:ext cx="11109649" cy="4275801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0" i="0" dirty="0">
                <a:solidFill>
                  <a:schemeClr val="bg1">
                    <a:lumMod val="85000"/>
                  </a:schemeClr>
                </a:solidFill>
                <a:effectLst/>
                <a:latin typeface="times" panose="02020603050405020304" pitchFamily="18" charset="0"/>
              </a:rPr>
              <a:t>A linked list is a linear data structure that can store a collection of items. Like arrays, linked lists are used to store several objects of the same type. </a:t>
            </a:r>
            <a:r>
              <a:rPr lang="en-US" sz="2800" b="0" i="0" dirty="0">
                <a:solidFill>
                  <a:schemeClr val="bg1">
                    <a:lumMod val="85000"/>
                  </a:schemeClr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 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It </a:t>
            </a:r>
            <a:r>
              <a:rPr lang="en-US" sz="2800" b="0" i="0" dirty="0">
                <a:solidFill>
                  <a:schemeClr val="bg1">
                    <a:lumMod val="85000"/>
                  </a:schemeClr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is a common data structure made of one or more than one nodes. Each node contains a value and a pointer to the previous/next node forming the chain-like structure. These nodes are stored randomly in the system's memory, which improves its space complexity compared to the array.</a:t>
            </a:r>
            <a:endParaRPr lang="en-PH" sz="2800" dirty="0">
              <a:solidFill>
                <a:schemeClr val="bg1">
                  <a:lumMod val="85000"/>
                </a:schemeClr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112195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4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2E636-0468-23DE-E290-90F4733A20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009782-6736-D798-C57B-2904729146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598864-0FF4-EC51-CFFD-A20201445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067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4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2E636-0468-23DE-E290-90F4733A20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009782-6736-D798-C57B-2904729146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71382A-95F6-0615-B337-20AA12F43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0960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4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2E636-0468-23DE-E290-90F4733A20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009782-6736-D798-C57B-2904729146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E308A6-4CD4-A589-95F8-EA4A72399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667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4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2E636-0468-23DE-E290-90F4733A20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009782-6736-D798-C57B-2904729146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0B43B1-4583-F84D-8688-82ABE22C6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0835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4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DEF309-1AC6-E6F8-072C-6147E9272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06" y="1156996"/>
            <a:ext cx="4982549" cy="51114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2830A0-7A3D-9EAD-7272-684C4C4DD8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784" y="1156996"/>
            <a:ext cx="4848810" cy="51114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18C017-ABA2-8B01-2B7F-ADD23B2917FE}"/>
              </a:ext>
            </a:extLst>
          </p:cNvPr>
          <p:cNvSpPr txBox="1"/>
          <p:nvPr/>
        </p:nvSpPr>
        <p:spPr>
          <a:xfrm>
            <a:off x="4847253" y="494522"/>
            <a:ext cx="249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>
                    <a:lumMod val="85000"/>
                  </a:schemeClr>
                </a:solidFill>
              </a:rPr>
              <a:t>Implementation Results</a:t>
            </a:r>
            <a:endParaRPr lang="en-PH" b="1" u="sng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91377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4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918C017-ABA2-8B01-2B7F-ADD23B2917FE}"/>
              </a:ext>
            </a:extLst>
          </p:cNvPr>
          <p:cNvSpPr txBox="1"/>
          <p:nvPr/>
        </p:nvSpPr>
        <p:spPr>
          <a:xfrm>
            <a:off x="4847253" y="494522"/>
            <a:ext cx="249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>
                    <a:lumMod val="85000"/>
                  </a:schemeClr>
                </a:solidFill>
              </a:rPr>
              <a:t>Implementation Results</a:t>
            </a:r>
            <a:endParaRPr lang="en-PH" b="1" u="sng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590868-3F10-B542-202A-9523ADC95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016" y="1244819"/>
            <a:ext cx="6969967" cy="520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70994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4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918C017-ABA2-8B01-2B7F-ADD23B2917FE}"/>
              </a:ext>
            </a:extLst>
          </p:cNvPr>
          <p:cNvSpPr txBox="1"/>
          <p:nvPr/>
        </p:nvSpPr>
        <p:spPr>
          <a:xfrm>
            <a:off x="4847253" y="494522"/>
            <a:ext cx="249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>
                    <a:lumMod val="85000"/>
                  </a:schemeClr>
                </a:solidFill>
              </a:rPr>
              <a:t>Implementation Results</a:t>
            </a:r>
            <a:endParaRPr lang="en-PH" b="1" u="sng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6207FF-5DCC-43D8-3C3B-CAC3D10AD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493" y="1418253"/>
            <a:ext cx="7959013" cy="472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87374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120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times</vt:lpstr>
      <vt:lpstr>Office Theme</vt:lpstr>
      <vt:lpstr>PowerPoint Presentation</vt:lpstr>
      <vt:lpstr>Linked 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Justine Nica</dc:creator>
  <cp:lastModifiedBy>Justine Nica</cp:lastModifiedBy>
  <cp:revision>3</cp:revision>
  <dcterms:created xsi:type="dcterms:W3CDTF">2022-11-08T08:17:59Z</dcterms:created>
  <dcterms:modified xsi:type="dcterms:W3CDTF">2022-11-10T14:02:08Z</dcterms:modified>
</cp:coreProperties>
</file>